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86" r:id="rId3"/>
    <p:sldMasterId id="2147483721" r:id="rId4"/>
    <p:sldMasterId id="2147483739" r:id="rId5"/>
  </p:sldMasterIdLst>
  <p:notesMasterIdLst>
    <p:notesMasterId r:id="rId28"/>
  </p:notesMasterIdLst>
  <p:sldIdLst>
    <p:sldId id="343" r:id="rId6"/>
    <p:sldId id="295" r:id="rId7"/>
    <p:sldId id="262" r:id="rId8"/>
    <p:sldId id="313" r:id="rId9"/>
    <p:sldId id="314" r:id="rId10"/>
    <p:sldId id="315" r:id="rId11"/>
    <p:sldId id="310" r:id="rId12"/>
    <p:sldId id="316" r:id="rId13"/>
    <p:sldId id="289" r:id="rId14"/>
    <p:sldId id="326" r:id="rId15"/>
    <p:sldId id="349" r:id="rId16"/>
    <p:sldId id="350" r:id="rId17"/>
    <p:sldId id="351" r:id="rId18"/>
    <p:sldId id="282" r:id="rId19"/>
    <p:sldId id="283" r:id="rId20"/>
    <p:sldId id="333" r:id="rId21"/>
    <p:sldId id="344" r:id="rId22"/>
    <p:sldId id="345" r:id="rId23"/>
    <p:sldId id="346" r:id="rId24"/>
    <p:sldId id="347" r:id="rId25"/>
    <p:sldId id="348" r:id="rId26"/>
    <p:sldId id="320" r:id="rId2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1A9"/>
    <a:srgbClr val="004594"/>
    <a:srgbClr val="11346C"/>
    <a:srgbClr val="336AA9"/>
    <a:srgbClr val="E0E0E0"/>
    <a:srgbClr val="668FBF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0504" autoAdjust="0"/>
  </p:normalViewPr>
  <p:slideViewPr>
    <p:cSldViewPr snapToGrid="0" showGuides="1">
      <p:cViewPr varScale="1">
        <p:scale>
          <a:sx n="90" d="100"/>
          <a:sy n="90" d="100"/>
        </p:scale>
        <p:origin x="1236" y="66"/>
      </p:cViewPr>
      <p:guideLst>
        <p:guide orient="horz" pos="3702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p-server10\Areas\GDNRI\Internacional\Material%20de%20Suporte%20por%20Pa&#237;s\Turquia\Com&#233;rcio%20Bilateral_Brasil_Turqu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p-server01\Agencia\GCOM\Apresentacoes\xRecursos\graficos\Excel\gr&#225;ficos_participacao_setores_SPXBR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isp-server01\Agencia\GCOM\Apresentacoes\xRecursos\graficos\Excel\gr&#225;ficos_participacao_setores_SPXBR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Inland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5-429D-A1D7-A2B9E71E08B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Metropolitan Region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5-429D-A1D7-A2B9E71E0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5"/>
        <c:axId val="1383545104"/>
        <c:axId val="1383541296"/>
      </c:barChart>
      <c:catAx>
        <c:axId val="1383545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83541296"/>
        <c:crosses val="autoZero"/>
        <c:auto val="1"/>
        <c:lblAlgn val="ctr"/>
        <c:lblOffset val="100"/>
        <c:noMultiLvlLbl val="0"/>
      </c:catAx>
      <c:valAx>
        <c:axId val="138354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83545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Plan1!$A$10</c:f>
          <c:strCache>
            <c:ptCount val="1"/>
            <c:pt idx="0">
              <c:v>Pharmaceutical products</c:v>
            </c:pt>
          </c:strCache>
        </c:strRef>
      </c:tx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C2-4CCA-97A9-4CC7371EB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Plan1!$A$10</c:f>
              <c:strCache>
                <c:ptCount val="1"/>
                <c:pt idx="0">
                  <c:v>Pharmaceutical products</c:v>
                </c:pt>
              </c:strCache>
            </c:strRef>
          </c:cat>
          <c:val>
            <c:numRef>
              <c:f>Plan1!$B$10</c:f>
              <c:numCache>
                <c:formatCode>0%</c:formatCode>
                <c:ptCount val="1"/>
                <c:pt idx="0">
                  <c:v>0.751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CCA-97A9-4CC7371EB73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2-4CCA-97A9-4CC7371EB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Plan1!$A$10</c:f>
              <c:strCache>
                <c:ptCount val="1"/>
                <c:pt idx="0">
                  <c:v>Pharmaceutical products</c:v>
                </c:pt>
              </c:strCache>
            </c:strRef>
          </c:cat>
          <c:val>
            <c:numRef>
              <c:f>Plan1!$C$10</c:f>
              <c:numCache>
                <c:formatCode>0%</c:formatCode>
                <c:ptCount val="1"/>
                <c:pt idx="0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C2-4CCA-97A9-4CC7371EB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9355184"/>
        <c:axId val="1399368240"/>
      </c:barChart>
      <c:catAx>
        <c:axId val="13993551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9368240"/>
        <c:crosses val="autoZero"/>
        <c:auto val="1"/>
        <c:lblAlgn val="ctr"/>
        <c:lblOffset val="100"/>
        <c:noMultiLvlLbl val="0"/>
      </c:catAx>
      <c:valAx>
        <c:axId val="1399368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935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Plan1!$A$11</c:f>
          <c:strCache>
            <c:ptCount val="1"/>
            <c:pt idx="0">
              <c:v>Aircraft</c:v>
            </c:pt>
          </c:strCache>
        </c:strRef>
      </c:tx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B-491D-A66A-51A0F7479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Plan1!$A$11</c:f>
              <c:strCache>
                <c:ptCount val="1"/>
                <c:pt idx="0">
                  <c:v>Aircraft</c:v>
                </c:pt>
              </c:strCache>
            </c:strRef>
          </c:cat>
          <c:val>
            <c:numRef>
              <c:f>Plan1!$B$11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B-491D-A66A-51A0F747913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4B-491D-A66A-51A0F7479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Plan1!$A$11</c:f>
              <c:strCache>
                <c:ptCount val="1"/>
                <c:pt idx="0">
                  <c:v>Aircraft</c:v>
                </c:pt>
              </c:strCache>
            </c:strRef>
          </c:cat>
          <c:val>
            <c:numRef>
              <c:f>Plan1!$C$11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4B-491D-A66A-51A0F7479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9354640"/>
        <c:axId val="1399356816"/>
      </c:barChart>
      <c:catAx>
        <c:axId val="13993546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9356816"/>
        <c:crosses val="autoZero"/>
        <c:auto val="1"/>
        <c:lblAlgn val="ctr"/>
        <c:lblOffset val="100"/>
        <c:noMultiLvlLbl val="0"/>
      </c:catAx>
      <c:valAx>
        <c:axId val="139935681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9935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8548550220919"/>
          <c:y val="0.10991629546924703"/>
          <c:w val="0.36232155589831411"/>
          <c:h val="0.670076540639413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</c:pieChart>
    </c:plotArea>
    <c:legend>
      <c:legendPos val="r"/>
      <c:layout>
        <c:manualLayout>
          <c:xMode val="edge"/>
          <c:yMode val="edge"/>
          <c:x val="0.59268269543451602"/>
          <c:y val="8.9789424410242472E-2"/>
          <c:w val="0.39745279808115158"/>
          <c:h val="0.84480618981398814"/>
        </c:manualLayout>
      </c:layout>
      <c:overlay val="1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82778432137623E-2"/>
          <c:y val="3.2872480143210127E-2"/>
          <c:w val="0.44251383522112564"/>
          <c:h val="0.9120591269794022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4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7-4494-BD60-A4AED5DDB3CA}"/>
              </c:ext>
            </c:extLst>
          </c:dPt>
          <c:dPt>
            <c:idx val="1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7-4494-BD60-A4AED5DDB3CA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7-4494-BD60-A4AED5DDB3CA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57-4494-BD60-A4AED5DDB3CA}"/>
              </c:ext>
            </c:extLst>
          </c:dPt>
          <c:dPt>
            <c:idx val="4"/>
            <c:bubble3D val="0"/>
            <c:spPr>
              <a:solidFill>
                <a:schemeClr val="accent1">
                  <a:shade val="8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57-4494-BD60-A4AED5DDB3C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57-4494-BD60-A4AED5DDB3CA}"/>
              </c:ext>
            </c:extLst>
          </c:dPt>
          <c:dPt>
            <c:idx val="6"/>
            <c:bubble3D val="0"/>
            <c:spPr>
              <a:solidFill>
                <a:schemeClr val="accent1">
                  <a:tint val="8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57-4494-BD60-A4AED5DDB3CA}"/>
              </c:ext>
            </c:extLst>
          </c:dPt>
          <c:dPt>
            <c:idx val="7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57-4494-BD60-A4AED5DDB3CA}"/>
              </c:ext>
            </c:extLst>
          </c:dPt>
          <c:dPt>
            <c:idx val="8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57-4494-BD60-A4AED5DDB3CA}"/>
              </c:ext>
            </c:extLst>
          </c:dPt>
          <c:dPt>
            <c:idx val="9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C57-4494-BD60-A4AED5DDB3CA}"/>
              </c:ext>
            </c:extLst>
          </c:dPt>
          <c:dPt>
            <c:idx val="10"/>
            <c:bubble3D val="0"/>
            <c:spPr>
              <a:solidFill>
                <a:schemeClr val="accent1">
                  <a:tint val="4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C57-4494-BD60-A4AED5DDB3CA}"/>
              </c:ext>
            </c:extLst>
          </c:dPt>
          <c:dLbls>
            <c:dLbl>
              <c:idx val="0"/>
              <c:layout>
                <c:manualLayout>
                  <c:x val="-1.8085529958341835E-3"/>
                  <c:y val="1.674161919165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7-4494-BD60-A4AED5DDB3CA}"/>
                </c:ext>
              </c:extLst>
            </c:dLbl>
            <c:dLbl>
              <c:idx val="1"/>
              <c:layout>
                <c:manualLayout>
                  <c:x val="-4.2521803611209243E-3"/>
                  <c:y val="1.680075464841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7-4494-BD60-A4AED5DDB3CA}"/>
                </c:ext>
              </c:extLst>
            </c:dLbl>
            <c:dLbl>
              <c:idx val="2"/>
              <c:layout>
                <c:manualLayout>
                  <c:x val="-9.4143676826414918E-3"/>
                  <c:y val="-1.3497906255969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57-4494-BD60-A4AED5DDB3CA}"/>
                </c:ext>
              </c:extLst>
            </c:dLbl>
            <c:dLbl>
              <c:idx val="3"/>
              <c:layout>
                <c:manualLayout>
                  <c:x val="-1.3410874451780894E-2"/>
                  <c:y val="-5.56528500440272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09857162573746E-2"/>
                      <c:h val="6.06010642400736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57-4494-BD60-A4AED5DDB3CA}"/>
                </c:ext>
              </c:extLst>
            </c:dLbl>
            <c:dLbl>
              <c:idx val="4"/>
              <c:layout>
                <c:manualLayout>
                  <c:x val="-7.0047998472064898E-3"/>
                  <c:y val="-1.1109181193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57-4494-BD60-A4AED5DDB3CA}"/>
                </c:ext>
              </c:extLst>
            </c:dLbl>
            <c:dLbl>
              <c:idx val="5"/>
              <c:layout>
                <c:manualLayout>
                  <c:x val="6.8720578235996138E-3"/>
                  <c:y val="-1.041126853268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57-4494-BD60-A4AED5DDB3CA}"/>
                </c:ext>
              </c:extLst>
            </c:dLbl>
            <c:dLbl>
              <c:idx val="6"/>
              <c:layout>
                <c:manualLayout>
                  <c:x val="1.4363078331231204E-2"/>
                  <c:y val="-8.3529546873848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57-4494-BD60-A4AED5DDB3CA}"/>
                </c:ext>
              </c:extLst>
            </c:dLbl>
            <c:dLbl>
              <c:idx val="7"/>
              <c:layout>
                <c:manualLayout>
                  <c:x val="7.7831181890622141E-3"/>
                  <c:y val="-5.8226999021265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57-4494-BD60-A4AED5DDB3CA}"/>
                </c:ext>
              </c:extLst>
            </c:dLbl>
            <c:dLbl>
              <c:idx val="8"/>
              <c:layout>
                <c:manualLayout>
                  <c:x val="1.0864982784384795E-2"/>
                  <c:y val="-1.8035085031011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57-4494-BD60-A4AED5DDB3CA}"/>
                </c:ext>
              </c:extLst>
            </c:dLbl>
            <c:dLbl>
              <c:idx val="9"/>
              <c:layout>
                <c:manualLayout>
                  <c:x val="1.2155125133655237E-2"/>
                  <c:y val="-1.428906896794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C57-4494-BD60-A4AED5DDB3CA}"/>
                </c:ext>
              </c:extLst>
            </c:dLbl>
            <c:dLbl>
              <c:idx val="10"/>
              <c:layout>
                <c:manualLayout>
                  <c:x val="0"/>
                  <c:y val="-1.9314523372333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C57-4494-BD60-A4AED5DDB3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Plan1!$A$23:$A$33</c:f>
              <c:strCache>
                <c:ptCount val="11"/>
                <c:pt idx="0">
                  <c:v>Sugars and sugar confectionery</c:v>
                </c:pt>
                <c:pt idx="1">
                  <c:v>Vehicles and auto parts</c:v>
                </c:pt>
                <c:pt idx="2">
                  <c:v>Machinery and mechanical appliances</c:v>
                </c:pt>
                <c:pt idx="3">
                  <c:v>Aircraft and parts thereof</c:v>
                </c:pt>
                <c:pt idx="4">
                  <c:v>Mineral fuels and oils</c:v>
                </c:pt>
                <c:pt idx="5">
                  <c:v>Preparations of vegetables, fruit and nuts </c:v>
                </c:pt>
                <c:pt idx="6">
                  <c:v>Electrical machinery and equipment</c:v>
                </c:pt>
                <c:pt idx="7">
                  <c:v>Meat</c:v>
                </c:pt>
                <c:pt idx="8">
                  <c:v>Oil, grains and seeds</c:v>
                </c:pt>
                <c:pt idx="9">
                  <c:v>Plastics and articles thereof</c:v>
                </c:pt>
                <c:pt idx="10">
                  <c:v>Other products</c:v>
                </c:pt>
              </c:strCache>
            </c:strRef>
          </c:cat>
          <c:val>
            <c:numRef>
              <c:f>Plan1!$C$23:$C$33</c:f>
              <c:numCache>
                <c:formatCode>#,##0.0</c:formatCode>
                <c:ptCount val="11"/>
                <c:pt idx="0">
                  <c:v>6.9969269690000004</c:v>
                </c:pt>
                <c:pt idx="1">
                  <c:v>5.2914377720000001</c:v>
                </c:pt>
                <c:pt idx="2">
                  <c:v>4.5992775940000001</c:v>
                </c:pt>
                <c:pt idx="3">
                  <c:v>4.1500511290000004</c:v>
                </c:pt>
                <c:pt idx="4">
                  <c:v>1.8675086590000001</c:v>
                </c:pt>
                <c:pt idx="5">
                  <c:v>1.859185852</c:v>
                </c:pt>
                <c:pt idx="6">
                  <c:v>1.579327133</c:v>
                </c:pt>
                <c:pt idx="7">
                  <c:v>1.49987611</c:v>
                </c:pt>
                <c:pt idx="8">
                  <c:v>1.343333551</c:v>
                </c:pt>
                <c:pt idx="9">
                  <c:v>1.247281447</c:v>
                </c:pt>
                <c:pt idx="10">
                  <c:v>15.771782769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C57-4494-BD60-A4AED5DD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54342244446037957"/>
          <c:y val="3.2872480143210123E-3"/>
          <c:w val="0.4537631035402116"/>
          <c:h val="0.98027651191407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00745598200918E-2"/>
          <c:y val="4.264446330511789E-2"/>
          <c:w val="0.42222176393774652"/>
          <c:h val="0.9176421505997269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shade val="4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5-4C1E-A428-BECE90A0B33D}"/>
              </c:ext>
            </c:extLst>
          </c:dPt>
          <c:dPt>
            <c:idx val="1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5-4C1E-A428-BECE90A0B33D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5-4C1E-A428-BECE90A0B33D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5-4C1E-A428-BECE90A0B33D}"/>
              </c:ext>
            </c:extLst>
          </c:dPt>
          <c:dPt>
            <c:idx val="4"/>
            <c:bubble3D val="0"/>
            <c:spPr>
              <a:solidFill>
                <a:schemeClr val="accent1">
                  <a:shade val="8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5-4C1E-A428-BECE90A0B33D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5-4C1E-A428-BECE90A0B33D}"/>
              </c:ext>
            </c:extLst>
          </c:dPt>
          <c:dPt>
            <c:idx val="6"/>
            <c:bubble3D val="0"/>
            <c:spPr>
              <a:solidFill>
                <a:schemeClr val="accent1">
                  <a:tint val="89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C5-4C1E-A428-BECE90A0B33D}"/>
              </c:ext>
            </c:extLst>
          </c:dPt>
          <c:dPt>
            <c:idx val="7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C5-4C1E-A428-BECE90A0B33D}"/>
              </c:ext>
            </c:extLst>
          </c:dPt>
          <c:dPt>
            <c:idx val="8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C5-4C1E-A428-BECE90A0B33D}"/>
              </c:ext>
            </c:extLst>
          </c:dPt>
          <c:dPt>
            <c:idx val="9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9C5-4C1E-A428-BECE90A0B33D}"/>
              </c:ext>
            </c:extLst>
          </c:dPt>
          <c:dPt>
            <c:idx val="10"/>
            <c:bubble3D val="0"/>
            <c:spPr>
              <a:solidFill>
                <a:schemeClr val="accent1">
                  <a:tint val="42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9C5-4C1E-A428-BECE90A0B33D}"/>
              </c:ext>
            </c:extLst>
          </c:dPt>
          <c:dLbls>
            <c:dLbl>
              <c:idx val="0"/>
              <c:layout>
                <c:manualLayout>
                  <c:x val="-1.0582591078223099E-2"/>
                  <c:y val="1.0098617854256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5-4C1E-A428-BECE90A0B33D}"/>
                </c:ext>
              </c:extLst>
            </c:dLbl>
            <c:dLbl>
              <c:idx val="1"/>
              <c:layout>
                <c:manualLayout>
                  <c:x val="-8.3463019815310773E-3"/>
                  <c:y val="1.008407551215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5-4C1E-A428-BECE90A0B33D}"/>
                </c:ext>
              </c:extLst>
            </c:dLbl>
            <c:dLbl>
              <c:idx val="2"/>
              <c:layout>
                <c:manualLayout>
                  <c:x val="-1.2315807644743285E-2"/>
                  <c:y val="-5.2172383538345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C5-4C1E-A428-BECE90A0B33D}"/>
                </c:ext>
              </c:extLst>
            </c:dLbl>
            <c:dLbl>
              <c:idx val="3"/>
              <c:layout>
                <c:manualLayout>
                  <c:x val="-1.7402260582863188E-2"/>
                  <c:y val="-6.5097755701117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C5-4C1E-A428-BECE90A0B33D}"/>
                </c:ext>
              </c:extLst>
            </c:dLbl>
            <c:dLbl>
              <c:idx val="4"/>
              <c:layout>
                <c:manualLayout>
                  <c:x val="-8.93035373334892E-3"/>
                  <c:y val="-6.926217556138815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C5-4C1E-A428-BECE90A0B33D}"/>
                </c:ext>
              </c:extLst>
            </c:dLbl>
            <c:dLbl>
              <c:idx val="5"/>
              <c:layout>
                <c:manualLayout>
                  <c:x val="7.7820596629653502E-3"/>
                  <c:y val="-1.2266695829687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C5-4C1E-A428-BECE90A0B33D}"/>
                </c:ext>
              </c:extLst>
            </c:dLbl>
            <c:dLbl>
              <c:idx val="6"/>
              <c:layout>
                <c:manualLayout>
                  <c:x val="9.7122821316082148E-3"/>
                  <c:y val="-1.336358996792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C5-4C1E-A428-BECE90A0B33D}"/>
                </c:ext>
              </c:extLst>
            </c:dLbl>
            <c:dLbl>
              <c:idx val="7"/>
              <c:layout>
                <c:manualLayout>
                  <c:x val="1.2478201460194686E-2"/>
                  <c:y val="-8.2527704870224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C5-4C1E-A428-BECE90A0B33D}"/>
                </c:ext>
              </c:extLst>
            </c:dLbl>
            <c:dLbl>
              <c:idx val="8"/>
              <c:layout>
                <c:manualLayout>
                  <c:x val="1.2667697192567936E-2"/>
                  <c:y val="3.188611840186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C5-4C1E-A428-BECE90A0B33D}"/>
                </c:ext>
              </c:extLst>
            </c:dLbl>
            <c:dLbl>
              <c:idx val="9"/>
              <c:layout>
                <c:manualLayout>
                  <c:x val="1.1965359554961282E-2"/>
                  <c:y val="-1.175766391478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9C5-4C1E-A428-BECE90A0B33D}"/>
                </c:ext>
              </c:extLst>
            </c:dLbl>
            <c:dLbl>
              <c:idx val="10"/>
              <c:layout>
                <c:manualLayout>
                  <c:x val="2.2718065607880153E-3"/>
                  <c:y val="3.437396824023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9C5-4C1E-A428-BECE90A0B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Plan1!$A$9:$A$19</c:f>
              <c:strCache>
                <c:ptCount val="11"/>
                <c:pt idx="0">
                  <c:v>Machinery and mechanical appliances</c:v>
                </c:pt>
                <c:pt idx="1">
                  <c:v>Electrical machinery and equipment</c:v>
                </c:pt>
                <c:pt idx="2">
                  <c:v>Organic chemicals</c:v>
                </c:pt>
                <c:pt idx="3">
                  <c:v>Pharmaceutical products</c:v>
                </c:pt>
                <c:pt idx="4">
                  <c:v>Optical Instruments</c:v>
                </c:pt>
                <c:pt idx="5">
                  <c:v>Vehicles and autoparts</c:v>
                </c:pt>
                <c:pt idx="6">
                  <c:v>Plastics and articles thereof</c:v>
                </c:pt>
                <c:pt idx="7">
                  <c:v>Mineral fuels and oils</c:v>
                </c:pt>
                <c:pt idx="8">
                  <c:v>Miscellaneous chemical products</c:v>
                </c:pt>
                <c:pt idx="9">
                  <c:v>Aircraft and parts thereof</c:v>
                </c:pt>
                <c:pt idx="10">
                  <c:v>Other products</c:v>
                </c:pt>
              </c:strCache>
            </c:strRef>
          </c:cat>
          <c:val>
            <c:numRef>
              <c:f>Plan1!$C$9:$C$19</c:f>
              <c:numCache>
                <c:formatCode>0.0</c:formatCode>
                <c:ptCount val="11"/>
                <c:pt idx="0">
                  <c:v>8.3145456190000004</c:v>
                </c:pt>
                <c:pt idx="1">
                  <c:v>8.0236989790000006</c:v>
                </c:pt>
                <c:pt idx="2">
                  <c:v>4.3672531120000002</c:v>
                </c:pt>
                <c:pt idx="3">
                  <c:v>2.9636485750000001</c:v>
                </c:pt>
                <c:pt idx="4">
                  <c:v>2.9189030890000001</c:v>
                </c:pt>
                <c:pt idx="5">
                  <c:v>2.8046959490000001</c:v>
                </c:pt>
                <c:pt idx="6">
                  <c:v>2.50689859</c:v>
                </c:pt>
                <c:pt idx="7">
                  <c:v>2.4574254039999999</c:v>
                </c:pt>
                <c:pt idx="8">
                  <c:v>2.3746903119999998</c:v>
                </c:pt>
                <c:pt idx="9">
                  <c:v>1.312649884</c:v>
                </c:pt>
                <c:pt idx="10">
                  <c:v>13.719739784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9C5-4C1E-A428-BECE90A0B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42474992539238"/>
          <c:y val="2.0499820586178961E-2"/>
          <c:w val="0.43257525007460768"/>
          <c:h val="0.97950028032366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ysClr val="windowText" lastClr="000000"/>
                </a:solidFill>
              </a:rPr>
              <a:t>Bilateral Trade </a:t>
            </a:r>
            <a:r>
              <a:rPr lang="pt-BR" sz="1600" b="1" dirty="0" err="1">
                <a:solidFill>
                  <a:sysClr val="windowText" lastClr="000000"/>
                </a:solidFill>
              </a:rPr>
              <a:t>Brazil</a:t>
            </a:r>
            <a:r>
              <a:rPr lang="pt-BR" sz="1600" b="1" dirty="0">
                <a:solidFill>
                  <a:sysClr val="windowText" lastClr="000000"/>
                </a:solidFill>
              </a:rPr>
              <a:t> e </a:t>
            </a:r>
            <a:r>
              <a:rPr lang="pt-BR" sz="1600" b="1" dirty="0" err="1">
                <a:solidFill>
                  <a:sysClr val="windowText" lastClr="000000"/>
                </a:solidFill>
              </a:rPr>
              <a:t>Turkey</a:t>
            </a:r>
            <a:br>
              <a:rPr lang="pt-BR" sz="1600" b="1" dirty="0">
                <a:solidFill>
                  <a:sysClr val="windowText" lastClr="000000"/>
                </a:solidFill>
              </a:rPr>
            </a:br>
            <a:r>
              <a:rPr lang="pt-BR" sz="1600" b="1" dirty="0">
                <a:solidFill>
                  <a:sysClr val="windowText" lastClr="000000"/>
                </a:solidFill>
              </a:rPr>
              <a:t> (US$ </a:t>
            </a:r>
            <a:r>
              <a:rPr lang="pt-BR" sz="1600" b="1" dirty="0" err="1">
                <a:solidFill>
                  <a:sysClr val="windowText" lastClr="000000"/>
                </a:solidFill>
              </a:rPr>
              <a:t>billion</a:t>
            </a:r>
            <a:r>
              <a:rPr lang="pt-BR" sz="1600" b="1" dirty="0">
                <a:solidFill>
                  <a:sysClr val="windowText" lastClr="000000"/>
                </a:solidFill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4250777691367627E-2"/>
          <c:y val="0.25379314585403129"/>
          <c:w val="0.95149844461726474"/>
          <c:h val="0.65292301893072424"/>
        </c:manualLayout>
      </c:layout>
      <c:lineChart>
        <c:grouping val="standard"/>
        <c:varyColors val="0"/>
        <c:ser>
          <c:idx val="0"/>
          <c:order val="0"/>
          <c:tx>
            <c:strRef>
              <c:f>Plan1!$A$1</c:f>
              <c:strCache>
                <c:ptCount val="1"/>
                <c:pt idx="0">
                  <c:v>Comércio Bilateral entre Brasil e Turquia (US$ bilhões)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45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9F-4EA1-BE40-FC3F527D37D2}"/>
                </c:ext>
              </c:extLst>
            </c:dLbl>
            <c:dLbl>
              <c:idx val="1"/>
              <c:layout>
                <c:manualLayout>
                  <c:x val="-2.5000000000000001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F-4EA1-BE40-FC3F527D37D2}"/>
                </c:ext>
              </c:extLst>
            </c:dLbl>
            <c:dLbl>
              <c:idx val="2"/>
              <c:layout>
                <c:manualLayout>
                  <c:x val="-1.6666666666666666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F-4EA1-BE40-FC3F527D37D2}"/>
                </c:ext>
              </c:extLst>
            </c:dLbl>
            <c:dLbl>
              <c:idx val="3"/>
              <c:layout>
                <c:manualLayout>
                  <c:x val="-8.33333333333338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F-4EA1-BE40-FC3F527D37D2}"/>
                </c:ext>
              </c:extLst>
            </c:dLbl>
            <c:dLbl>
              <c:idx val="4"/>
              <c:layout>
                <c:manualLayout>
                  <c:x val="-1.666666666666666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9F-4EA1-BE40-FC3F527D37D2}"/>
                </c:ext>
              </c:extLst>
            </c:dLbl>
            <c:dLbl>
              <c:idx val="5"/>
              <c:layout>
                <c:manualLayout>
                  <c:x val="-1.38888888888889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F-4EA1-BE40-FC3F527D37D2}"/>
                </c:ext>
              </c:extLst>
            </c:dLbl>
            <c:dLbl>
              <c:idx val="6"/>
              <c:layout>
                <c:manualLayout>
                  <c:x val="-3.0555555555555555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9F-4EA1-BE40-FC3F527D37D2}"/>
                </c:ext>
              </c:extLst>
            </c:dLbl>
            <c:dLbl>
              <c:idx val="7"/>
              <c:layout>
                <c:manualLayout>
                  <c:x val="-2.7777777777777779E-3"/>
                  <c:y val="-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9F-4EA1-BE40-FC3F527D37D2}"/>
                </c:ext>
              </c:extLst>
            </c:dLbl>
            <c:dLbl>
              <c:idx val="8"/>
              <c:layout>
                <c:manualLayout>
                  <c:x val="-2.7777777777777776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9F-4EA1-BE40-FC3F527D37D2}"/>
                </c:ext>
              </c:extLst>
            </c:dLbl>
            <c:dLbl>
              <c:idx val="9"/>
              <c:layout>
                <c:manualLayout>
                  <c:x val="-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9F-4EA1-BE40-FC3F527D3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Plan1!$B$2:$K$2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Plan1!$B$4:$K$4</c:f>
              <c:numCache>
                <c:formatCode>0.0</c:formatCode>
                <c:ptCount val="10"/>
                <c:pt idx="0">
                  <c:v>0.90287328</c:v>
                </c:pt>
                <c:pt idx="1">
                  <c:v>1.153529909</c:v>
                </c:pt>
                <c:pt idx="2">
                  <c:v>1.0092304809999999</c:v>
                </c:pt>
                <c:pt idx="3">
                  <c:v>1.6902518479999999</c:v>
                </c:pt>
                <c:pt idx="4">
                  <c:v>2.3771522969999999</c:v>
                </c:pt>
                <c:pt idx="5">
                  <c:v>2.1712457820000002</c:v>
                </c:pt>
                <c:pt idx="6">
                  <c:v>2.1023660350000002</c:v>
                </c:pt>
                <c:pt idx="7">
                  <c:v>2.1907317050000001</c:v>
                </c:pt>
                <c:pt idx="8">
                  <c:v>1.9023614529999999</c:v>
                </c:pt>
                <c:pt idx="9">
                  <c:v>1.843343862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09F-4EA1-BE40-FC3F527D3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4092992"/>
        <c:axId val="-1964083744"/>
      </c:lineChart>
      <c:catAx>
        <c:axId val="-196409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964083744"/>
        <c:crosses val="autoZero"/>
        <c:auto val="1"/>
        <c:lblAlgn val="ctr"/>
        <c:lblOffset val="100"/>
        <c:noMultiLvlLbl val="0"/>
      </c:catAx>
      <c:valAx>
        <c:axId val="-19640837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196409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Plan1!$A$3</c:f>
          <c:strCache>
            <c:ptCount val="1"/>
            <c:pt idx="0">
              <c:v>Home appliances</c:v>
            </c:pt>
          </c:strCache>
        </c:strRef>
      </c:tx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8F-4862-9069-92D88CAAE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Plan1!$A$3</c:f>
              <c:strCache>
                <c:ptCount val="1"/>
                <c:pt idx="0">
                  <c:v>Home appliances</c:v>
                </c:pt>
              </c:strCache>
            </c:strRef>
          </c:cat>
          <c:val>
            <c:numRef>
              <c:f>Plan1!$B$3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8F-4862-9069-92D88CAAE35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8F-4862-9069-92D88CAAE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Plan1!$A$3</c:f>
              <c:strCache>
                <c:ptCount val="1"/>
                <c:pt idx="0">
                  <c:v>Home appliances</c:v>
                </c:pt>
              </c:strCache>
            </c:strRef>
          </c:cat>
          <c:val>
            <c:numRef>
              <c:f>Plan1!$C$3</c:f>
              <c:numCache>
                <c:formatCode>0%</c:formatCode>
                <c:ptCount val="1"/>
                <c:pt idx="0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8F-4862-9069-92D88CAAE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3541840"/>
        <c:axId val="1383548368"/>
      </c:barChart>
      <c:catAx>
        <c:axId val="13835418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83548368"/>
        <c:crosses val="autoZero"/>
        <c:auto val="1"/>
        <c:lblAlgn val="ctr"/>
        <c:lblOffset val="100"/>
        <c:noMultiLvlLbl val="0"/>
      </c:catAx>
      <c:valAx>
        <c:axId val="13835483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54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dirty="0"/>
              <a:t>Generators,</a:t>
            </a:r>
            <a:r>
              <a:rPr lang="en-US" baseline="0" dirty="0"/>
              <a:t> transformers and electric motors</a:t>
            </a:r>
            <a:endParaRPr lang="en-US" dirty="0"/>
          </a:p>
        </c:rich>
      </c:tx>
      <c:layout>
        <c:manualLayout>
          <c:xMode val="edge"/>
          <c:yMode val="edge"/>
          <c:x val="0.28059791666666667"/>
          <c:y val="6.0476190476190475E-2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9-4A9F-80C7-86EE24CB3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Agricultural machinery and equipment</c:v>
                </c:pt>
              </c:strCache>
            </c:strRef>
          </c:cat>
          <c:val>
            <c:numRef>
              <c:f>Plan1!$B$2</c:f>
              <c:numCache>
                <c:formatCode>0.0%</c:formatCode>
                <c:ptCount val="1"/>
                <c:pt idx="0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9-4A9F-80C7-86EE24CB327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79-4A9F-80C7-86EE24CB3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Agricultural machinery and equipment</c:v>
                </c:pt>
              </c:strCache>
            </c:strRef>
          </c:cat>
          <c:val>
            <c:numRef>
              <c:f>Plan1!$C$2</c:f>
              <c:numCache>
                <c:formatCode>0.0%</c:formatCode>
                <c:ptCount val="1"/>
                <c:pt idx="0">
                  <c:v>0.59499999999999997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9-4A9F-80C7-86EE24CB3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3539120"/>
        <c:axId val="1383542384"/>
      </c:barChart>
      <c:catAx>
        <c:axId val="13835391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83542384"/>
        <c:crosses val="autoZero"/>
        <c:auto val="1"/>
        <c:lblAlgn val="ctr"/>
        <c:lblOffset val="100"/>
        <c:noMultiLvlLbl val="0"/>
      </c:catAx>
      <c:valAx>
        <c:axId val="138354238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53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Plan1!$A$4</c:f>
          <c:strCache>
            <c:ptCount val="1"/>
            <c:pt idx="0">
              <c:v>Vehicles</c:v>
            </c:pt>
          </c:strCache>
        </c:strRef>
      </c:tx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E4-432E-97E4-AB3B8FD87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Plan1!$A$4</c:f>
              <c:strCache>
                <c:ptCount val="1"/>
                <c:pt idx="0">
                  <c:v>Vehicles</c:v>
                </c:pt>
              </c:strCache>
            </c:strRef>
          </c:cat>
          <c:val>
            <c:numRef>
              <c:f>Plan1!$B$4</c:f>
              <c:numCache>
                <c:formatCode>0%</c:formatCode>
                <c:ptCount val="1"/>
                <c:pt idx="0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4-432E-97E4-AB3B8FD878D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E4-432E-97E4-AB3B8FD87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Plan1!$A$4</c:f>
              <c:strCache>
                <c:ptCount val="1"/>
                <c:pt idx="0">
                  <c:v>Vehicles</c:v>
                </c:pt>
              </c:strCache>
            </c:strRef>
          </c:cat>
          <c:val>
            <c:numRef>
              <c:f>Plan1!$C$4</c:f>
              <c:numCache>
                <c:formatCode>0%</c:formatCode>
                <c:ptCount val="1"/>
                <c:pt idx="0">
                  <c:v>0.54699999999999993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E4-432E-97E4-AB3B8FD87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3542928"/>
        <c:axId val="1383543472"/>
      </c:barChart>
      <c:catAx>
        <c:axId val="13835429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83543472"/>
        <c:crosses val="autoZero"/>
        <c:auto val="1"/>
        <c:lblAlgn val="ctr"/>
        <c:lblOffset val="100"/>
        <c:noMultiLvlLbl val="0"/>
      </c:catAx>
      <c:valAx>
        <c:axId val="1383543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54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dirty="0"/>
              <a:t>Machinery and equipment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80-4D64-A641-E47F4B107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Plan1!$A$5</c:f>
              <c:strCache>
                <c:ptCount val="1"/>
                <c:pt idx="0">
                  <c:v>Generators, transformers and electric motors</c:v>
                </c:pt>
              </c:strCache>
            </c:strRef>
          </c:cat>
          <c:val>
            <c:numRef>
              <c:f>Plan1!$B$5</c:f>
              <c:numCache>
                <c:formatCode>0%</c:formatCode>
                <c:ptCount val="1"/>
                <c:pt idx="0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0-4D64-A641-E47F4B1070B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80-4D64-A641-E47F4B107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Plan1!$A$5</c:f>
              <c:strCache>
                <c:ptCount val="1"/>
                <c:pt idx="0">
                  <c:v>Generators, transformers and electric motors</c:v>
                </c:pt>
              </c:strCache>
            </c:strRef>
          </c:cat>
          <c:val>
            <c:numRef>
              <c:f>Plan1!$C$5</c:f>
              <c:numCache>
                <c:formatCode>0%</c:formatCode>
                <c:ptCount val="1"/>
                <c:pt idx="0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0-4D64-A641-E47F4B107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3545648"/>
        <c:axId val="1383539664"/>
      </c:barChart>
      <c:catAx>
        <c:axId val="13835456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83539664"/>
        <c:crosses val="autoZero"/>
        <c:auto val="1"/>
        <c:lblAlgn val="ctr"/>
        <c:lblOffset val="100"/>
        <c:noMultiLvlLbl val="0"/>
      </c:catAx>
      <c:valAx>
        <c:axId val="1383539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54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dirty="0" err="1"/>
              <a:t>Chemical</a:t>
            </a:r>
            <a:r>
              <a:rPr lang="pt-BR" dirty="0"/>
              <a:t> </a:t>
            </a:r>
            <a:r>
              <a:rPr lang="pt-BR" dirty="0" err="1"/>
              <a:t>products</a:t>
            </a:r>
            <a:endParaRPr lang="pt-BR" dirty="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99-448B-8BC0-130479725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Plan1!$A$6</c:f>
              <c:strCache>
                <c:ptCount val="1"/>
                <c:pt idx="0">
                  <c:v>Plastic material products </c:v>
                </c:pt>
              </c:strCache>
            </c:strRef>
          </c:cat>
          <c:val>
            <c:numRef>
              <c:f>Plan1!$B$6</c:f>
              <c:numCache>
                <c:formatCode>0%</c:formatCode>
                <c:ptCount val="1"/>
                <c:pt idx="0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9-448B-8BC0-13047972537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99-448B-8BC0-130479725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Plan1!$A$6</c:f>
              <c:strCache>
                <c:ptCount val="1"/>
                <c:pt idx="0">
                  <c:v>Plastic material products </c:v>
                </c:pt>
              </c:strCache>
            </c:strRef>
          </c:cat>
          <c:val>
            <c:numRef>
              <c:f>Plan1!$C$6</c:f>
              <c:numCache>
                <c:formatCode>0%</c:formatCode>
                <c:ptCount val="1"/>
                <c:pt idx="0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99-448B-8BC0-130479725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3544016"/>
        <c:axId val="1383544560"/>
      </c:barChart>
      <c:catAx>
        <c:axId val="13835440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83544560"/>
        <c:crosses val="autoZero"/>
        <c:auto val="1"/>
        <c:lblAlgn val="ctr"/>
        <c:lblOffset val="100"/>
        <c:noMultiLvlLbl val="0"/>
      </c:catAx>
      <c:valAx>
        <c:axId val="1383544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54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dirty="0"/>
              <a:t>Computer</a:t>
            </a:r>
            <a:r>
              <a:rPr lang="pt-BR" baseline="0" dirty="0"/>
              <a:t> </a:t>
            </a:r>
            <a:r>
              <a:rPr lang="pt-BR" baseline="0" dirty="0" err="1"/>
              <a:t>equipment</a:t>
            </a:r>
            <a:endParaRPr lang="pt-BR" dirty="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84-40D7-816A-F3BE9DDB4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Plan1!$A$8</c:f>
              <c:strCache>
                <c:ptCount val="1"/>
                <c:pt idx="0">
                  <c:v>Chemical products</c:v>
                </c:pt>
              </c:strCache>
            </c:strRef>
          </c:cat>
          <c:val>
            <c:numRef>
              <c:f>Plan1!$B$8</c:f>
              <c:numCache>
                <c:formatCode>0%</c:formatCode>
                <c:ptCount val="1"/>
                <c:pt idx="0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4-40D7-816A-F3BE9DDB456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84-40D7-816A-F3BE9DDB4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Plan1!$A$8</c:f>
              <c:strCache>
                <c:ptCount val="1"/>
                <c:pt idx="0">
                  <c:v>Chemical products</c:v>
                </c:pt>
              </c:strCache>
            </c:strRef>
          </c:cat>
          <c:val>
            <c:numRef>
              <c:f>Plan1!$C$8</c:f>
              <c:numCache>
                <c:formatCode>0%</c:formatCode>
                <c:ptCount val="1"/>
                <c:pt idx="0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84-40D7-816A-F3BE9DDB4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83550544"/>
        <c:axId val="1399353008"/>
      </c:barChart>
      <c:catAx>
        <c:axId val="13835505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9353008"/>
        <c:crosses val="autoZero"/>
        <c:auto val="1"/>
        <c:lblAlgn val="ctr"/>
        <c:lblOffset val="100"/>
        <c:noMultiLvlLbl val="0"/>
      </c:catAx>
      <c:valAx>
        <c:axId val="13993530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55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t-BR" dirty="0" err="1"/>
              <a:t>Plastic</a:t>
            </a:r>
            <a:r>
              <a:rPr lang="pt-BR" dirty="0"/>
              <a:t> material</a:t>
            </a: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3D-4949-A08C-CCBA8E00E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Plan1!$A$7</c:f>
              <c:strCache>
                <c:ptCount val="1"/>
                <c:pt idx="0">
                  <c:v>Computer equipment and accessories</c:v>
                </c:pt>
              </c:strCache>
            </c:strRef>
          </c:cat>
          <c:val>
            <c:numRef>
              <c:f>Plan1!$B$7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D-4949-A08C-CCBA8E00E22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3D-4949-A08C-CCBA8E00E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Plan1!$A$7</c:f>
              <c:strCache>
                <c:ptCount val="1"/>
                <c:pt idx="0">
                  <c:v>Computer equipment and accessories</c:v>
                </c:pt>
              </c:strCache>
            </c:strRef>
          </c:cat>
          <c:val>
            <c:numRef>
              <c:f>Plan1!$C$7</c:f>
              <c:numCache>
                <c:formatCode>0%</c:formatCode>
                <c:ptCount val="1"/>
                <c:pt idx="0">
                  <c:v>0.43999999999999995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3D-4949-A08C-CCBA8E00E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9363888"/>
        <c:axId val="1399360080"/>
      </c:barChart>
      <c:catAx>
        <c:axId val="13993638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9360080"/>
        <c:crosses val="autoZero"/>
        <c:auto val="1"/>
        <c:lblAlgn val="ctr"/>
        <c:lblOffset val="100"/>
        <c:noMultiLvlLbl val="0"/>
      </c:catAx>
      <c:valAx>
        <c:axId val="13993600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936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Plan1!$A$9</c:f>
          <c:strCache>
            <c:ptCount val="1"/>
            <c:pt idx="0">
              <c:v>Cosmetics and personal hygiene</c:v>
            </c:pt>
          </c:strCache>
        </c:strRef>
      </c:tx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004594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8F-4A47-9E98-F817B181F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Plan1!$A$9</c:f>
              <c:strCache>
                <c:ptCount val="1"/>
                <c:pt idx="0">
                  <c:v>Cosmetics and personal hygiene</c:v>
                </c:pt>
              </c:strCache>
            </c:strRef>
          </c:cat>
          <c:val>
            <c:numRef>
              <c:f>Plan1!$B$9</c:f>
              <c:numCache>
                <c:formatCode>0%</c:formatCode>
                <c:ptCount val="1"/>
                <c:pt idx="0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F-4A47-9E98-F817B181F55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8F-4A47-9E98-F817B181F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Plan1!$A$9</c:f>
              <c:strCache>
                <c:ptCount val="1"/>
                <c:pt idx="0">
                  <c:v>Cosmetics and personal hygiene</c:v>
                </c:pt>
              </c:strCache>
            </c:strRef>
          </c:cat>
          <c:val>
            <c:numRef>
              <c:f>Plan1!$C$9</c:f>
              <c:numCache>
                <c:formatCode>0%</c:formatCode>
                <c:ptCount val="1"/>
                <c:pt idx="0">
                  <c:v>0.34099999999999997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8F-4A47-9E98-F817B181F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99362256"/>
        <c:axId val="1399358992"/>
      </c:barChart>
      <c:catAx>
        <c:axId val="1399362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99358992"/>
        <c:crosses val="autoZero"/>
        <c:auto val="1"/>
        <c:lblAlgn val="ctr"/>
        <c:lblOffset val="100"/>
        <c:noMultiLvlLbl val="0"/>
      </c:catAx>
      <c:valAx>
        <c:axId val="1399358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936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EB818-E3BD-42FC-8BA9-A1ED44D8DCF2}" type="doc">
      <dgm:prSet loTypeId="urn:microsoft.com/office/officeart/2005/8/layout/process4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BA134473-C71C-43FC-B49E-F824FA3D95D2}">
      <dgm:prSet phldrT="[Texto]"/>
      <dgm:spPr/>
      <dgm:t>
        <a:bodyPr/>
        <a:lstStyle/>
        <a:p>
          <a:r>
            <a:rPr lang="en-US" noProof="0" dirty="0">
              <a:effectLst/>
            </a:rPr>
            <a:t>Project needs</a:t>
          </a:r>
        </a:p>
      </dgm:t>
    </dgm:pt>
    <dgm:pt modelId="{55AC5635-6A92-4935-BFC2-A36425203D51}" type="parTrans" cxnId="{3A36FE71-7F48-49B1-BA1E-C333568FBD09}">
      <dgm:prSet/>
      <dgm:spPr/>
      <dgm:t>
        <a:bodyPr/>
        <a:lstStyle/>
        <a:p>
          <a:endParaRPr lang="en-US"/>
        </a:p>
      </dgm:t>
    </dgm:pt>
    <dgm:pt modelId="{A5F5187F-C3EC-4427-ACDE-97FDAD8AD507}" type="sibTrans" cxnId="{3A36FE71-7F48-49B1-BA1E-C333568FBD09}">
      <dgm:prSet/>
      <dgm:spPr/>
      <dgm:t>
        <a:bodyPr/>
        <a:lstStyle/>
        <a:p>
          <a:endParaRPr lang="en-US"/>
        </a:p>
      </dgm:t>
    </dgm:pt>
    <dgm:pt modelId="{CA8DE6E1-A17C-461C-9042-A5997A9FF0B9}">
      <dgm:prSet phldrT="[Texto]"/>
      <dgm:spPr/>
      <dgm:t>
        <a:bodyPr/>
        <a:lstStyle/>
        <a:p>
          <a:r>
            <a:rPr lang="en-US" dirty="0"/>
            <a:t>Site selection</a:t>
          </a:r>
        </a:p>
      </dgm:t>
    </dgm:pt>
    <dgm:pt modelId="{F2E1AB3B-7A8E-4262-B4F4-86BB868C3B63}" type="parTrans" cxnId="{68940009-A69C-4C6E-AC8E-6518EC092392}">
      <dgm:prSet/>
      <dgm:spPr/>
      <dgm:t>
        <a:bodyPr/>
        <a:lstStyle/>
        <a:p>
          <a:endParaRPr lang="en-US"/>
        </a:p>
      </dgm:t>
    </dgm:pt>
    <dgm:pt modelId="{B2CEB932-320F-412E-BCF5-E20A8A35D115}" type="sibTrans" cxnId="{68940009-A69C-4C6E-AC8E-6518EC092392}">
      <dgm:prSet/>
      <dgm:spPr/>
      <dgm:t>
        <a:bodyPr/>
        <a:lstStyle/>
        <a:p>
          <a:endParaRPr lang="en-US"/>
        </a:p>
      </dgm:t>
    </dgm:pt>
    <dgm:pt modelId="{A2F4C32A-698C-4F26-83DA-44C2FE75CEA1}">
      <dgm:prSet phldrT="[Texto]"/>
      <dgm:spPr/>
      <dgm:t>
        <a:bodyPr/>
        <a:lstStyle/>
        <a:p>
          <a:r>
            <a:rPr lang="en-US" dirty="0"/>
            <a:t>Site visit</a:t>
          </a:r>
          <a:endParaRPr lang="en-US" noProof="0" dirty="0"/>
        </a:p>
      </dgm:t>
    </dgm:pt>
    <dgm:pt modelId="{633E01D0-83DE-42F4-916E-7D4441977313}" type="parTrans" cxnId="{77171977-F62C-4D82-9830-F09A8EAA70A6}">
      <dgm:prSet/>
      <dgm:spPr/>
      <dgm:t>
        <a:bodyPr/>
        <a:lstStyle/>
        <a:p>
          <a:endParaRPr lang="en-US"/>
        </a:p>
      </dgm:t>
    </dgm:pt>
    <dgm:pt modelId="{AB35E7D4-724F-40BB-BDCF-0EF9E24D6470}" type="sibTrans" cxnId="{77171977-F62C-4D82-9830-F09A8EAA70A6}">
      <dgm:prSet/>
      <dgm:spPr/>
      <dgm:t>
        <a:bodyPr/>
        <a:lstStyle/>
        <a:p>
          <a:endParaRPr lang="en-US"/>
        </a:p>
      </dgm:t>
    </dgm:pt>
    <dgm:pt modelId="{71B5CDE1-D887-4188-9AAD-A1D86A64F5CD}">
      <dgm:prSet/>
      <dgm:spPr/>
      <dgm:t>
        <a:bodyPr/>
        <a:lstStyle/>
        <a:p>
          <a:r>
            <a:rPr lang="en-US" dirty="0"/>
            <a:t>Environmental, infrastructure and tax procedures</a:t>
          </a:r>
        </a:p>
      </dgm:t>
    </dgm:pt>
    <dgm:pt modelId="{CE41D965-0A85-4BFE-B8CC-DB7ECC3FB406}" type="parTrans" cxnId="{19ECD3FE-2FFF-41DE-AC64-9625D8B8487E}">
      <dgm:prSet/>
      <dgm:spPr/>
      <dgm:t>
        <a:bodyPr/>
        <a:lstStyle/>
        <a:p>
          <a:endParaRPr lang="en-US"/>
        </a:p>
      </dgm:t>
    </dgm:pt>
    <dgm:pt modelId="{A97366BC-734F-4A3F-B570-7066C5FB31EF}" type="sibTrans" cxnId="{19ECD3FE-2FFF-41DE-AC64-9625D8B8487E}">
      <dgm:prSet/>
      <dgm:spPr/>
      <dgm:t>
        <a:bodyPr/>
        <a:lstStyle/>
        <a:p>
          <a:endParaRPr lang="en-US"/>
        </a:p>
      </dgm:t>
    </dgm:pt>
    <dgm:pt modelId="{7A465A34-FAB6-4430-BE78-7A097CE1989B}">
      <dgm:prSet/>
      <dgm:spPr/>
      <dgm:t>
        <a:bodyPr/>
        <a:lstStyle/>
        <a:p>
          <a:r>
            <a:rPr lang="en-US" dirty="0"/>
            <a:t>Announcement</a:t>
          </a:r>
        </a:p>
      </dgm:t>
    </dgm:pt>
    <dgm:pt modelId="{84CA604D-1BCE-48BD-891C-BB7370254E55}" type="parTrans" cxnId="{11B74B9C-3411-4BB3-8B74-314088A964C6}">
      <dgm:prSet/>
      <dgm:spPr/>
      <dgm:t>
        <a:bodyPr/>
        <a:lstStyle/>
        <a:p>
          <a:endParaRPr lang="en-US"/>
        </a:p>
      </dgm:t>
    </dgm:pt>
    <dgm:pt modelId="{223306CC-A200-43C7-917E-2D2C2CBED289}" type="sibTrans" cxnId="{11B74B9C-3411-4BB3-8B74-314088A964C6}">
      <dgm:prSet/>
      <dgm:spPr/>
      <dgm:t>
        <a:bodyPr/>
        <a:lstStyle/>
        <a:p>
          <a:endParaRPr lang="en-US"/>
        </a:p>
      </dgm:t>
    </dgm:pt>
    <dgm:pt modelId="{943E9D00-EB9A-4F46-ABFD-D2AABEAAE4C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Groundbreaking and construction</a:t>
          </a:r>
        </a:p>
      </dgm:t>
    </dgm:pt>
    <dgm:pt modelId="{A12F40BE-2C4D-4D95-AB4D-FD9C9AC11A65}" type="parTrans" cxnId="{BC2FDBBC-1D2C-4600-B0C0-3082E793C0C9}">
      <dgm:prSet/>
      <dgm:spPr/>
      <dgm:t>
        <a:bodyPr/>
        <a:lstStyle/>
        <a:p>
          <a:endParaRPr lang="en-US"/>
        </a:p>
      </dgm:t>
    </dgm:pt>
    <dgm:pt modelId="{A344391E-ACFE-4F1E-B786-25819879B36F}" type="sibTrans" cxnId="{BC2FDBBC-1D2C-4600-B0C0-3082E793C0C9}">
      <dgm:prSet/>
      <dgm:spPr/>
      <dgm:t>
        <a:bodyPr/>
        <a:lstStyle/>
        <a:p>
          <a:endParaRPr lang="en-US"/>
        </a:p>
      </dgm:t>
    </dgm:pt>
    <dgm:pt modelId="{852E4D77-4021-4F4F-9B20-D1469F687B22}">
      <dgm:prSet/>
      <dgm:spPr/>
      <dgm:t>
        <a:bodyPr/>
        <a:lstStyle/>
        <a:p>
          <a:r>
            <a:rPr lang="en-US" dirty="0"/>
            <a:t>Opening</a:t>
          </a:r>
        </a:p>
      </dgm:t>
    </dgm:pt>
    <dgm:pt modelId="{4B7B2E05-4932-4ECD-A691-A7BED31ED161}" type="parTrans" cxnId="{9A3AE3F6-8342-4629-B293-111EDF74C921}">
      <dgm:prSet/>
      <dgm:spPr/>
      <dgm:t>
        <a:bodyPr/>
        <a:lstStyle/>
        <a:p>
          <a:endParaRPr lang="en-US"/>
        </a:p>
      </dgm:t>
    </dgm:pt>
    <dgm:pt modelId="{CF5F07CA-40D0-4CA1-B8CA-A71B1095AD3B}" type="sibTrans" cxnId="{9A3AE3F6-8342-4629-B293-111EDF74C921}">
      <dgm:prSet/>
      <dgm:spPr/>
      <dgm:t>
        <a:bodyPr/>
        <a:lstStyle/>
        <a:p>
          <a:endParaRPr lang="en-US"/>
        </a:p>
      </dgm:t>
    </dgm:pt>
    <dgm:pt modelId="{83F243E0-6128-4343-9C53-C95AAAF07E5D}">
      <dgm:prSet/>
      <dgm:spPr/>
      <dgm:t>
        <a:bodyPr/>
        <a:lstStyle/>
        <a:p>
          <a:r>
            <a:rPr lang="en-US" dirty="0"/>
            <a:t>Aftercare</a:t>
          </a:r>
        </a:p>
      </dgm:t>
    </dgm:pt>
    <dgm:pt modelId="{9395145F-D452-4515-90F6-B5AE0237AA19}" type="parTrans" cxnId="{46E9A8AF-2835-49BA-82F4-8E3213164909}">
      <dgm:prSet/>
      <dgm:spPr/>
      <dgm:t>
        <a:bodyPr/>
        <a:lstStyle/>
        <a:p>
          <a:endParaRPr lang="en-US"/>
        </a:p>
      </dgm:t>
    </dgm:pt>
    <dgm:pt modelId="{0CC4D623-9719-4B2F-A716-F59F80A25CA1}" type="sibTrans" cxnId="{46E9A8AF-2835-49BA-82F4-8E3213164909}">
      <dgm:prSet/>
      <dgm:spPr/>
      <dgm:t>
        <a:bodyPr/>
        <a:lstStyle/>
        <a:p>
          <a:endParaRPr lang="en-US"/>
        </a:p>
      </dgm:t>
    </dgm:pt>
    <dgm:pt modelId="{4B59325C-AA92-482F-BB07-B42E2AF11945}" type="pres">
      <dgm:prSet presAssocID="{73AEB818-E3BD-42FC-8BA9-A1ED44D8DCF2}" presName="Name0" presStyleCnt="0">
        <dgm:presLayoutVars>
          <dgm:dir/>
          <dgm:animLvl val="lvl"/>
          <dgm:resizeHandles val="exact"/>
        </dgm:presLayoutVars>
      </dgm:prSet>
      <dgm:spPr/>
    </dgm:pt>
    <dgm:pt modelId="{DE1E1845-F662-4A4B-8B8B-41FFD2611FAF}" type="pres">
      <dgm:prSet presAssocID="{83F243E0-6128-4343-9C53-C95AAAF07E5D}" presName="boxAndChildren" presStyleCnt="0"/>
      <dgm:spPr/>
    </dgm:pt>
    <dgm:pt modelId="{F4297BCA-36E0-4C64-9ADB-F94D94FDB0D5}" type="pres">
      <dgm:prSet presAssocID="{83F243E0-6128-4343-9C53-C95AAAF07E5D}" presName="parentTextBox" presStyleLbl="node1" presStyleIdx="0" presStyleCnt="8"/>
      <dgm:spPr/>
    </dgm:pt>
    <dgm:pt modelId="{F0B2FED7-C769-4AC1-9546-662E30D1445C}" type="pres">
      <dgm:prSet presAssocID="{CF5F07CA-40D0-4CA1-B8CA-A71B1095AD3B}" presName="sp" presStyleCnt="0"/>
      <dgm:spPr/>
    </dgm:pt>
    <dgm:pt modelId="{C446E990-7375-4FFB-994F-DF149FD8C2DD}" type="pres">
      <dgm:prSet presAssocID="{852E4D77-4021-4F4F-9B20-D1469F687B22}" presName="arrowAndChildren" presStyleCnt="0"/>
      <dgm:spPr/>
    </dgm:pt>
    <dgm:pt modelId="{71330EE9-BB01-43A8-B63A-BC755A8CE7D0}" type="pres">
      <dgm:prSet presAssocID="{852E4D77-4021-4F4F-9B20-D1469F687B22}" presName="parentTextArrow" presStyleLbl="node1" presStyleIdx="1" presStyleCnt="8"/>
      <dgm:spPr/>
    </dgm:pt>
    <dgm:pt modelId="{4B15E49E-68A4-4D91-86FB-FF170E28ED8D}" type="pres">
      <dgm:prSet presAssocID="{A344391E-ACFE-4F1E-B786-25819879B36F}" presName="sp" presStyleCnt="0"/>
      <dgm:spPr/>
    </dgm:pt>
    <dgm:pt modelId="{9F1BB12A-D1C0-42D3-960A-4685EAD16C27}" type="pres">
      <dgm:prSet presAssocID="{943E9D00-EB9A-4F46-ABFD-D2AABEAAE4C6}" presName="arrowAndChildren" presStyleCnt="0"/>
      <dgm:spPr/>
    </dgm:pt>
    <dgm:pt modelId="{FFD07987-7679-4F2D-AED5-6DE9A61B2AF3}" type="pres">
      <dgm:prSet presAssocID="{943E9D00-EB9A-4F46-ABFD-D2AABEAAE4C6}" presName="parentTextArrow" presStyleLbl="node1" presStyleIdx="2" presStyleCnt="8"/>
      <dgm:spPr/>
    </dgm:pt>
    <dgm:pt modelId="{EF1F4530-F39E-41B8-9378-BACAB1FCA267}" type="pres">
      <dgm:prSet presAssocID="{223306CC-A200-43C7-917E-2D2C2CBED289}" presName="sp" presStyleCnt="0"/>
      <dgm:spPr/>
    </dgm:pt>
    <dgm:pt modelId="{A68F91B3-F4B5-4628-B85D-984A55EB8FC8}" type="pres">
      <dgm:prSet presAssocID="{7A465A34-FAB6-4430-BE78-7A097CE1989B}" presName="arrowAndChildren" presStyleCnt="0"/>
      <dgm:spPr/>
    </dgm:pt>
    <dgm:pt modelId="{B6F001B2-0514-449A-992C-BA8A7A5D6C7F}" type="pres">
      <dgm:prSet presAssocID="{7A465A34-FAB6-4430-BE78-7A097CE1989B}" presName="parentTextArrow" presStyleLbl="node1" presStyleIdx="3" presStyleCnt="8"/>
      <dgm:spPr/>
    </dgm:pt>
    <dgm:pt modelId="{8A87C3FF-BD1B-4EAE-A18E-CC55C20F278D}" type="pres">
      <dgm:prSet presAssocID="{A97366BC-734F-4A3F-B570-7066C5FB31EF}" presName="sp" presStyleCnt="0"/>
      <dgm:spPr/>
    </dgm:pt>
    <dgm:pt modelId="{119064CF-9A99-4FE5-91D2-9B808212A5D1}" type="pres">
      <dgm:prSet presAssocID="{71B5CDE1-D887-4188-9AAD-A1D86A64F5CD}" presName="arrowAndChildren" presStyleCnt="0"/>
      <dgm:spPr/>
    </dgm:pt>
    <dgm:pt modelId="{BD286CE7-96C3-46ED-B08C-6C6460786832}" type="pres">
      <dgm:prSet presAssocID="{71B5CDE1-D887-4188-9AAD-A1D86A64F5CD}" presName="parentTextArrow" presStyleLbl="node1" presStyleIdx="4" presStyleCnt="8"/>
      <dgm:spPr/>
    </dgm:pt>
    <dgm:pt modelId="{953F9F2C-5B61-48F6-B246-77F7530A3125}" type="pres">
      <dgm:prSet presAssocID="{AB35E7D4-724F-40BB-BDCF-0EF9E24D6470}" presName="sp" presStyleCnt="0"/>
      <dgm:spPr/>
    </dgm:pt>
    <dgm:pt modelId="{81F491C8-E35B-4443-BCF5-A24A1480CD71}" type="pres">
      <dgm:prSet presAssocID="{A2F4C32A-698C-4F26-83DA-44C2FE75CEA1}" presName="arrowAndChildren" presStyleCnt="0"/>
      <dgm:spPr/>
    </dgm:pt>
    <dgm:pt modelId="{03E6259B-E3C7-4F82-938B-69FD16A8A612}" type="pres">
      <dgm:prSet presAssocID="{A2F4C32A-698C-4F26-83DA-44C2FE75CEA1}" presName="parentTextArrow" presStyleLbl="node1" presStyleIdx="5" presStyleCnt="8"/>
      <dgm:spPr/>
    </dgm:pt>
    <dgm:pt modelId="{D6BFA324-1A61-4801-8A69-657BA0076EF7}" type="pres">
      <dgm:prSet presAssocID="{B2CEB932-320F-412E-BCF5-E20A8A35D115}" presName="sp" presStyleCnt="0"/>
      <dgm:spPr/>
    </dgm:pt>
    <dgm:pt modelId="{0F5D9502-93C0-4869-9AB8-CDE72997B4BC}" type="pres">
      <dgm:prSet presAssocID="{CA8DE6E1-A17C-461C-9042-A5997A9FF0B9}" presName="arrowAndChildren" presStyleCnt="0"/>
      <dgm:spPr/>
    </dgm:pt>
    <dgm:pt modelId="{7204770C-D2A2-40C8-BA04-0A3469D42327}" type="pres">
      <dgm:prSet presAssocID="{CA8DE6E1-A17C-461C-9042-A5997A9FF0B9}" presName="parentTextArrow" presStyleLbl="node1" presStyleIdx="6" presStyleCnt="8"/>
      <dgm:spPr/>
    </dgm:pt>
    <dgm:pt modelId="{AA8A0ACE-ED74-4F27-9910-800452B65252}" type="pres">
      <dgm:prSet presAssocID="{A5F5187F-C3EC-4427-ACDE-97FDAD8AD507}" presName="sp" presStyleCnt="0"/>
      <dgm:spPr/>
    </dgm:pt>
    <dgm:pt modelId="{B2AAB7D5-52E6-443F-9245-C1693FA450EB}" type="pres">
      <dgm:prSet presAssocID="{BA134473-C71C-43FC-B49E-F824FA3D95D2}" presName="arrowAndChildren" presStyleCnt="0"/>
      <dgm:spPr/>
    </dgm:pt>
    <dgm:pt modelId="{FBAFCF21-638D-4EB9-9D4E-E142A1D6675C}" type="pres">
      <dgm:prSet presAssocID="{BA134473-C71C-43FC-B49E-F824FA3D95D2}" presName="parentTextArrow" presStyleLbl="node1" presStyleIdx="7" presStyleCnt="8"/>
      <dgm:spPr/>
    </dgm:pt>
  </dgm:ptLst>
  <dgm:cxnLst>
    <dgm:cxn modelId="{68940009-A69C-4C6E-AC8E-6518EC092392}" srcId="{73AEB818-E3BD-42FC-8BA9-A1ED44D8DCF2}" destId="{CA8DE6E1-A17C-461C-9042-A5997A9FF0B9}" srcOrd="1" destOrd="0" parTransId="{F2E1AB3B-7A8E-4262-B4F4-86BB868C3B63}" sibTransId="{B2CEB932-320F-412E-BCF5-E20A8A35D115}"/>
    <dgm:cxn modelId="{336AD60A-B522-4711-8BEC-7C4252789084}" type="presOf" srcId="{7A465A34-FAB6-4430-BE78-7A097CE1989B}" destId="{B6F001B2-0514-449A-992C-BA8A7A5D6C7F}" srcOrd="0" destOrd="0" presId="urn:microsoft.com/office/officeart/2005/8/layout/process4"/>
    <dgm:cxn modelId="{4189D565-8C61-4520-871E-10AA852E83CB}" type="presOf" srcId="{83F243E0-6128-4343-9C53-C95AAAF07E5D}" destId="{F4297BCA-36E0-4C64-9ADB-F94D94FDB0D5}" srcOrd="0" destOrd="0" presId="urn:microsoft.com/office/officeart/2005/8/layout/process4"/>
    <dgm:cxn modelId="{3A36FE71-7F48-49B1-BA1E-C333568FBD09}" srcId="{73AEB818-E3BD-42FC-8BA9-A1ED44D8DCF2}" destId="{BA134473-C71C-43FC-B49E-F824FA3D95D2}" srcOrd="0" destOrd="0" parTransId="{55AC5635-6A92-4935-BFC2-A36425203D51}" sibTransId="{A5F5187F-C3EC-4427-ACDE-97FDAD8AD507}"/>
    <dgm:cxn modelId="{77171977-F62C-4D82-9830-F09A8EAA70A6}" srcId="{73AEB818-E3BD-42FC-8BA9-A1ED44D8DCF2}" destId="{A2F4C32A-698C-4F26-83DA-44C2FE75CEA1}" srcOrd="2" destOrd="0" parTransId="{633E01D0-83DE-42F4-916E-7D4441977313}" sibTransId="{AB35E7D4-724F-40BB-BDCF-0EF9E24D6470}"/>
    <dgm:cxn modelId="{68C6C359-E0D9-41AC-9F86-F5FA2F41BDAD}" type="presOf" srcId="{73AEB818-E3BD-42FC-8BA9-A1ED44D8DCF2}" destId="{4B59325C-AA92-482F-BB07-B42E2AF11945}" srcOrd="0" destOrd="0" presId="urn:microsoft.com/office/officeart/2005/8/layout/process4"/>
    <dgm:cxn modelId="{411F4D83-5751-4AA4-BAD8-1F37BB360153}" type="presOf" srcId="{943E9D00-EB9A-4F46-ABFD-D2AABEAAE4C6}" destId="{FFD07987-7679-4F2D-AED5-6DE9A61B2AF3}" srcOrd="0" destOrd="0" presId="urn:microsoft.com/office/officeart/2005/8/layout/process4"/>
    <dgm:cxn modelId="{D6D6B893-1DC4-47CD-B055-27C6849E0203}" type="presOf" srcId="{BA134473-C71C-43FC-B49E-F824FA3D95D2}" destId="{FBAFCF21-638D-4EB9-9D4E-E142A1D6675C}" srcOrd="0" destOrd="0" presId="urn:microsoft.com/office/officeart/2005/8/layout/process4"/>
    <dgm:cxn modelId="{87058798-3866-4683-9C7D-DF739CFEC82A}" type="presOf" srcId="{A2F4C32A-698C-4F26-83DA-44C2FE75CEA1}" destId="{03E6259B-E3C7-4F82-938B-69FD16A8A612}" srcOrd="0" destOrd="0" presId="urn:microsoft.com/office/officeart/2005/8/layout/process4"/>
    <dgm:cxn modelId="{11B74B9C-3411-4BB3-8B74-314088A964C6}" srcId="{73AEB818-E3BD-42FC-8BA9-A1ED44D8DCF2}" destId="{7A465A34-FAB6-4430-BE78-7A097CE1989B}" srcOrd="4" destOrd="0" parTransId="{84CA604D-1BCE-48BD-891C-BB7370254E55}" sibTransId="{223306CC-A200-43C7-917E-2D2C2CBED289}"/>
    <dgm:cxn modelId="{EFC6BFAD-F8AD-4ABA-9424-9C526498DE80}" type="presOf" srcId="{71B5CDE1-D887-4188-9AAD-A1D86A64F5CD}" destId="{BD286CE7-96C3-46ED-B08C-6C6460786832}" srcOrd="0" destOrd="0" presId="urn:microsoft.com/office/officeart/2005/8/layout/process4"/>
    <dgm:cxn modelId="{46E9A8AF-2835-49BA-82F4-8E3213164909}" srcId="{73AEB818-E3BD-42FC-8BA9-A1ED44D8DCF2}" destId="{83F243E0-6128-4343-9C53-C95AAAF07E5D}" srcOrd="7" destOrd="0" parTransId="{9395145F-D452-4515-90F6-B5AE0237AA19}" sibTransId="{0CC4D623-9719-4B2F-A716-F59F80A25CA1}"/>
    <dgm:cxn modelId="{BC2FDBBC-1D2C-4600-B0C0-3082E793C0C9}" srcId="{73AEB818-E3BD-42FC-8BA9-A1ED44D8DCF2}" destId="{943E9D00-EB9A-4F46-ABFD-D2AABEAAE4C6}" srcOrd="5" destOrd="0" parTransId="{A12F40BE-2C4D-4D95-AB4D-FD9C9AC11A65}" sibTransId="{A344391E-ACFE-4F1E-B786-25819879B36F}"/>
    <dgm:cxn modelId="{63848AEC-B4A5-468E-A5EE-F5B6EA77C181}" type="presOf" srcId="{CA8DE6E1-A17C-461C-9042-A5997A9FF0B9}" destId="{7204770C-D2A2-40C8-BA04-0A3469D42327}" srcOrd="0" destOrd="0" presId="urn:microsoft.com/office/officeart/2005/8/layout/process4"/>
    <dgm:cxn modelId="{71E973ED-43C9-40B4-A29B-8A65F4666386}" type="presOf" srcId="{852E4D77-4021-4F4F-9B20-D1469F687B22}" destId="{71330EE9-BB01-43A8-B63A-BC755A8CE7D0}" srcOrd="0" destOrd="0" presId="urn:microsoft.com/office/officeart/2005/8/layout/process4"/>
    <dgm:cxn modelId="{9A3AE3F6-8342-4629-B293-111EDF74C921}" srcId="{73AEB818-E3BD-42FC-8BA9-A1ED44D8DCF2}" destId="{852E4D77-4021-4F4F-9B20-D1469F687B22}" srcOrd="6" destOrd="0" parTransId="{4B7B2E05-4932-4ECD-A691-A7BED31ED161}" sibTransId="{CF5F07CA-40D0-4CA1-B8CA-A71B1095AD3B}"/>
    <dgm:cxn modelId="{19ECD3FE-2FFF-41DE-AC64-9625D8B8487E}" srcId="{73AEB818-E3BD-42FC-8BA9-A1ED44D8DCF2}" destId="{71B5CDE1-D887-4188-9AAD-A1D86A64F5CD}" srcOrd="3" destOrd="0" parTransId="{CE41D965-0A85-4BFE-B8CC-DB7ECC3FB406}" sibTransId="{A97366BC-734F-4A3F-B570-7066C5FB31EF}"/>
    <dgm:cxn modelId="{A1EB5917-DFC8-425F-9463-BAAB1B2B66DF}" type="presParOf" srcId="{4B59325C-AA92-482F-BB07-B42E2AF11945}" destId="{DE1E1845-F662-4A4B-8B8B-41FFD2611FAF}" srcOrd="0" destOrd="0" presId="urn:microsoft.com/office/officeart/2005/8/layout/process4"/>
    <dgm:cxn modelId="{487002FF-4F73-487C-B6F4-9B2E82FCB550}" type="presParOf" srcId="{DE1E1845-F662-4A4B-8B8B-41FFD2611FAF}" destId="{F4297BCA-36E0-4C64-9ADB-F94D94FDB0D5}" srcOrd="0" destOrd="0" presId="urn:microsoft.com/office/officeart/2005/8/layout/process4"/>
    <dgm:cxn modelId="{3770A2C0-E898-4904-9042-B829CD6FA110}" type="presParOf" srcId="{4B59325C-AA92-482F-BB07-B42E2AF11945}" destId="{F0B2FED7-C769-4AC1-9546-662E30D1445C}" srcOrd="1" destOrd="0" presId="urn:microsoft.com/office/officeart/2005/8/layout/process4"/>
    <dgm:cxn modelId="{266C0A52-E011-4916-B4F3-D6A978C62B50}" type="presParOf" srcId="{4B59325C-AA92-482F-BB07-B42E2AF11945}" destId="{C446E990-7375-4FFB-994F-DF149FD8C2DD}" srcOrd="2" destOrd="0" presId="urn:microsoft.com/office/officeart/2005/8/layout/process4"/>
    <dgm:cxn modelId="{DA245C48-07C0-4920-8E51-2487C1F5ABCB}" type="presParOf" srcId="{C446E990-7375-4FFB-994F-DF149FD8C2DD}" destId="{71330EE9-BB01-43A8-B63A-BC755A8CE7D0}" srcOrd="0" destOrd="0" presId="urn:microsoft.com/office/officeart/2005/8/layout/process4"/>
    <dgm:cxn modelId="{3A20597A-21B5-4E86-ADEB-EAF08937AD85}" type="presParOf" srcId="{4B59325C-AA92-482F-BB07-B42E2AF11945}" destId="{4B15E49E-68A4-4D91-86FB-FF170E28ED8D}" srcOrd="3" destOrd="0" presId="urn:microsoft.com/office/officeart/2005/8/layout/process4"/>
    <dgm:cxn modelId="{14EE785A-4D9D-43AE-A96B-3A43DE14CD91}" type="presParOf" srcId="{4B59325C-AA92-482F-BB07-B42E2AF11945}" destId="{9F1BB12A-D1C0-42D3-960A-4685EAD16C27}" srcOrd="4" destOrd="0" presId="urn:microsoft.com/office/officeart/2005/8/layout/process4"/>
    <dgm:cxn modelId="{A4058091-B619-4245-AC9D-6EB4DFC42292}" type="presParOf" srcId="{9F1BB12A-D1C0-42D3-960A-4685EAD16C27}" destId="{FFD07987-7679-4F2D-AED5-6DE9A61B2AF3}" srcOrd="0" destOrd="0" presId="urn:microsoft.com/office/officeart/2005/8/layout/process4"/>
    <dgm:cxn modelId="{A4D4333B-DE88-4518-8A16-133A3DB567B1}" type="presParOf" srcId="{4B59325C-AA92-482F-BB07-B42E2AF11945}" destId="{EF1F4530-F39E-41B8-9378-BACAB1FCA267}" srcOrd="5" destOrd="0" presId="urn:microsoft.com/office/officeart/2005/8/layout/process4"/>
    <dgm:cxn modelId="{36D69163-CF7F-437D-BCBB-0948E8A6E31E}" type="presParOf" srcId="{4B59325C-AA92-482F-BB07-B42E2AF11945}" destId="{A68F91B3-F4B5-4628-B85D-984A55EB8FC8}" srcOrd="6" destOrd="0" presId="urn:microsoft.com/office/officeart/2005/8/layout/process4"/>
    <dgm:cxn modelId="{36B8FCA9-1381-4DF3-97EA-5004F3FB4C59}" type="presParOf" srcId="{A68F91B3-F4B5-4628-B85D-984A55EB8FC8}" destId="{B6F001B2-0514-449A-992C-BA8A7A5D6C7F}" srcOrd="0" destOrd="0" presId="urn:microsoft.com/office/officeart/2005/8/layout/process4"/>
    <dgm:cxn modelId="{CA1EA969-03AC-4A91-96B5-AA2DE5AAFB14}" type="presParOf" srcId="{4B59325C-AA92-482F-BB07-B42E2AF11945}" destId="{8A87C3FF-BD1B-4EAE-A18E-CC55C20F278D}" srcOrd="7" destOrd="0" presId="urn:microsoft.com/office/officeart/2005/8/layout/process4"/>
    <dgm:cxn modelId="{C1727FD0-7C7A-46FF-AF0A-B214C229897F}" type="presParOf" srcId="{4B59325C-AA92-482F-BB07-B42E2AF11945}" destId="{119064CF-9A99-4FE5-91D2-9B808212A5D1}" srcOrd="8" destOrd="0" presId="urn:microsoft.com/office/officeart/2005/8/layout/process4"/>
    <dgm:cxn modelId="{91BAF70D-0380-40A6-943B-883E789109E1}" type="presParOf" srcId="{119064CF-9A99-4FE5-91D2-9B808212A5D1}" destId="{BD286CE7-96C3-46ED-B08C-6C6460786832}" srcOrd="0" destOrd="0" presId="urn:microsoft.com/office/officeart/2005/8/layout/process4"/>
    <dgm:cxn modelId="{5FD2840C-0040-468C-BAD2-EC637F095E68}" type="presParOf" srcId="{4B59325C-AA92-482F-BB07-B42E2AF11945}" destId="{953F9F2C-5B61-48F6-B246-77F7530A3125}" srcOrd="9" destOrd="0" presId="urn:microsoft.com/office/officeart/2005/8/layout/process4"/>
    <dgm:cxn modelId="{01C9D4D5-075E-4A51-83D1-A42CAA406AC8}" type="presParOf" srcId="{4B59325C-AA92-482F-BB07-B42E2AF11945}" destId="{81F491C8-E35B-4443-BCF5-A24A1480CD71}" srcOrd="10" destOrd="0" presId="urn:microsoft.com/office/officeart/2005/8/layout/process4"/>
    <dgm:cxn modelId="{75081486-C642-4245-9CD7-C130D3A029A1}" type="presParOf" srcId="{81F491C8-E35B-4443-BCF5-A24A1480CD71}" destId="{03E6259B-E3C7-4F82-938B-69FD16A8A612}" srcOrd="0" destOrd="0" presId="urn:microsoft.com/office/officeart/2005/8/layout/process4"/>
    <dgm:cxn modelId="{95B8E1B6-A365-4264-8E4F-662A746AA135}" type="presParOf" srcId="{4B59325C-AA92-482F-BB07-B42E2AF11945}" destId="{D6BFA324-1A61-4801-8A69-657BA0076EF7}" srcOrd="11" destOrd="0" presId="urn:microsoft.com/office/officeart/2005/8/layout/process4"/>
    <dgm:cxn modelId="{E852A5F9-AC7D-4B64-A181-83B653937C74}" type="presParOf" srcId="{4B59325C-AA92-482F-BB07-B42E2AF11945}" destId="{0F5D9502-93C0-4869-9AB8-CDE72997B4BC}" srcOrd="12" destOrd="0" presId="urn:microsoft.com/office/officeart/2005/8/layout/process4"/>
    <dgm:cxn modelId="{89D3EA1B-0476-495D-A11F-FD9C9C844A02}" type="presParOf" srcId="{0F5D9502-93C0-4869-9AB8-CDE72997B4BC}" destId="{7204770C-D2A2-40C8-BA04-0A3469D42327}" srcOrd="0" destOrd="0" presId="urn:microsoft.com/office/officeart/2005/8/layout/process4"/>
    <dgm:cxn modelId="{73FD3E75-DB32-4D71-9E4B-5C7704F88377}" type="presParOf" srcId="{4B59325C-AA92-482F-BB07-B42E2AF11945}" destId="{AA8A0ACE-ED74-4F27-9910-800452B65252}" srcOrd="13" destOrd="0" presId="urn:microsoft.com/office/officeart/2005/8/layout/process4"/>
    <dgm:cxn modelId="{9AFBB855-00ED-48D6-8A25-1776B9263746}" type="presParOf" srcId="{4B59325C-AA92-482F-BB07-B42E2AF11945}" destId="{B2AAB7D5-52E6-443F-9245-C1693FA450EB}" srcOrd="14" destOrd="0" presId="urn:microsoft.com/office/officeart/2005/8/layout/process4"/>
    <dgm:cxn modelId="{2EE508DD-C47B-456C-92C9-5AFCBC9C6B53}" type="presParOf" srcId="{B2AAB7D5-52E6-443F-9245-C1693FA450EB}" destId="{FBAFCF21-638D-4EB9-9D4E-E142A1D6675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97BCA-36E0-4C64-9ADB-F94D94FDB0D5}">
      <dsp:nvSpPr>
        <dsp:cNvPr id="0" name=""/>
        <dsp:cNvSpPr/>
      </dsp:nvSpPr>
      <dsp:spPr>
        <a:xfrm>
          <a:off x="0" y="5133267"/>
          <a:ext cx="8352928" cy="48130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Aftercare</a:t>
          </a:r>
        </a:p>
      </dsp:txBody>
      <dsp:txXfrm>
        <a:off x="0" y="5133267"/>
        <a:ext cx="8352928" cy="481307"/>
      </dsp:txXfrm>
    </dsp:sp>
    <dsp:sp modelId="{71330EE9-BB01-43A8-B63A-BC755A8CE7D0}">
      <dsp:nvSpPr>
        <dsp:cNvPr id="0" name=""/>
        <dsp:cNvSpPr/>
      </dsp:nvSpPr>
      <dsp:spPr>
        <a:xfrm rot="10800000">
          <a:off x="0" y="4400236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13181"/>
                <a:satOff val="77"/>
                <a:lumOff val="3120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13181"/>
                <a:satOff val="77"/>
                <a:lumOff val="3120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13181"/>
                <a:satOff val="77"/>
                <a:lumOff val="3120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13181"/>
                <a:satOff val="77"/>
                <a:lumOff val="3120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13181"/>
                <a:satOff val="77"/>
                <a:lumOff val="312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Opening</a:t>
          </a:r>
        </a:p>
      </dsp:txBody>
      <dsp:txXfrm rot="10800000">
        <a:off x="0" y="4400236"/>
        <a:ext cx="8352928" cy="480992"/>
      </dsp:txXfrm>
    </dsp:sp>
    <dsp:sp modelId="{FFD07987-7679-4F2D-AED5-6DE9A61B2AF3}">
      <dsp:nvSpPr>
        <dsp:cNvPr id="0" name=""/>
        <dsp:cNvSpPr/>
      </dsp:nvSpPr>
      <dsp:spPr>
        <a:xfrm rot="10800000">
          <a:off x="0" y="3667205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26361"/>
                <a:satOff val="154"/>
                <a:lumOff val="6241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26361"/>
                <a:satOff val="154"/>
                <a:lumOff val="6241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26361"/>
                <a:satOff val="154"/>
                <a:lumOff val="6241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26361"/>
                <a:satOff val="154"/>
                <a:lumOff val="6241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26361"/>
                <a:satOff val="154"/>
                <a:lumOff val="624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Groundbreaking and construction</a:t>
          </a:r>
        </a:p>
      </dsp:txBody>
      <dsp:txXfrm rot="10800000">
        <a:off x="0" y="3667205"/>
        <a:ext cx="8352928" cy="480992"/>
      </dsp:txXfrm>
    </dsp:sp>
    <dsp:sp modelId="{B6F001B2-0514-449A-992C-BA8A7A5D6C7F}">
      <dsp:nvSpPr>
        <dsp:cNvPr id="0" name=""/>
        <dsp:cNvSpPr/>
      </dsp:nvSpPr>
      <dsp:spPr>
        <a:xfrm rot="10800000">
          <a:off x="0" y="2934173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39542"/>
                <a:satOff val="231"/>
                <a:lumOff val="9361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39542"/>
                <a:satOff val="231"/>
                <a:lumOff val="9361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39542"/>
                <a:satOff val="231"/>
                <a:lumOff val="9361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39542"/>
                <a:satOff val="231"/>
                <a:lumOff val="9361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39542"/>
                <a:satOff val="231"/>
                <a:lumOff val="936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Announcement</a:t>
          </a:r>
        </a:p>
      </dsp:txBody>
      <dsp:txXfrm rot="10800000">
        <a:off x="0" y="2934173"/>
        <a:ext cx="8352928" cy="480992"/>
      </dsp:txXfrm>
    </dsp:sp>
    <dsp:sp modelId="{BD286CE7-96C3-46ED-B08C-6C6460786832}">
      <dsp:nvSpPr>
        <dsp:cNvPr id="0" name=""/>
        <dsp:cNvSpPr/>
      </dsp:nvSpPr>
      <dsp:spPr>
        <a:xfrm rot="10800000">
          <a:off x="0" y="2201142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52723"/>
                <a:satOff val="309"/>
                <a:lumOff val="12481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52723"/>
                <a:satOff val="309"/>
                <a:lumOff val="12481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52723"/>
                <a:satOff val="309"/>
                <a:lumOff val="12481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52723"/>
                <a:satOff val="309"/>
                <a:lumOff val="12481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52723"/>
                <a:satOff val="309"/>
                <a:lumOff val="1248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Environmental, infrastructure and tax procedures</a:t>
          </a:r>
        </a:p>
      </dsp:txBody>
      <dsp:txXfrm rot="10800000">
        <a:off x="0" y="2201142"/>
        <a:ext cx="8352928" cy="480992"/>
      </dsp:txXfrm>
    </dsp:sp>
    <dsp:sp modelId="{03E6259B-E3C7-4F82-938B-69FD16A8A612}">
      <dsp:nvSpPr>
        <dsp:cNvPr id="0" name=""/>
        <dsp:cNvSpPr/>
      </dsp:nvSpPr>
      <dsp:spPr>
        <a:xfrm rot="10800000">
          <a:off x="0" y="1468111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65904"/>
                <a:satOff val="386"/>
                <a:lumOff val="15601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65904"/>
                <a:satOff val="386"/>
                <a:lumOff val="15601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65904"/>
                <a:satOff val="386"/>
                <a:lumOff val="15601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65904"/>
                <a:satOff val="386"/>
                <a:lumOff val="15601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65904"/>
                <a:satOff val="386"/>
                <a:lumOff val="1560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Site visit</a:t>
          </a:r>
          <a:endParaRPr lang="en-US" sz="1700" kern="1200" noProof="0" dirty="0"/>
        </a:p>
      </dsp:txBody>
      <dsp:txXfrm rot="10800000">
        <a:off x="0" y="1468111"/>
        <a:ext cx="8352928" cy="480992"/>
      </dsp:txXfrm>
    </dsp:sp>
    <dsp:sp modelId="{7204770C-D2A2-40C8-BA04-0A3469D42327}">
      <dsp:nvSpPr>
        <dsp:cNvPr id="0" name=""/>
        <dsp:cNvSpPr/>
      </dsp:nvSpPr>
      <dsp:spPr>
        <a:xfrm rot="10800000">
          <a:off x="0" y="735080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79084"/>
                <a:satOff val="463"/>
                <a:lumOff val="18722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79084"/>
                <a:satOff val="463"/>
                <a:lumOff val="18722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79084"/>
                <a:satOff val="463"/>
                <a:lumOff val="18722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79084"/>
                <a:satOff val="463"/>
                <a:lumOff val="18722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79084"/>
                <a:satOff val="463"/>
                <a:lumOff val="1872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Site selection</a:t>
          </a:r>
        </a:p>
      </dsp:txBody>
      <dsp:txXfrm rot="10800000">
        <a:off x="0" y="735080"/>
        <a:ext cx="8352928" cy="480992"/>
      </dsp:txXfrm>
    </dsp:sp>
    <dsp:sp modelId="{FBAFCF21-638D-4EB9-9D4E-E142A1D6675C}">
      <dsp:nvSpPr>
        <dsp:cNvPr id="0" name=""/>
        <dsp:cNvSpPr/>
      </dsp:nvSpPr>
      <dsp:spPr>
        <a:xfrm rot="10800000">
          <a:off x="0" y="2049"/>
          <a:ext cx="8352928" cy="740250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92265"/>
                <a:satOff val="540"/>
                <a:lumOff val="21842"/>
                <a:alphaOff val="0"/>
                <a:tint val="1000"/>
                <a:satMod val="100000"/>
              </a:schemeClr>
            </a:gs>
            <a:gs pos="68000">
              <a:schemeClr val="accent3">
                <a:shade val="80000"/>
                <a:hueOff val="92265"/>
                <a:satOff val="540"/>
                <a:lumOff val="21842"/>
                <a:alphaOff val="0"/>
                <a:tint val="77000"/>
                <a:satMod val="100000"/>
              </a:schemeClr>
            </a:gs>
            <a:gs pos="81000">
              <a:schemeClr val="accent3">
                <a:shade val="80000"/>
                <a:hueOff val="92265"/>
                <a:satOff val="540"/>
                <a:lumOff val="21842"/>
                <a:alphaOff val="0"/>
                <a:tint val="79000"/>
                <a:satMod val="100000"/>
              </a:schemeClr>
            </a:gs>
            <a:gs pos="86000">
              <a:schemeClr val="accent3">
                <a:shade val="80000"/>
                <a:hueOff val="92265"/>
                <a:satOff val="540"/>
                <a:lumOff val="21842"/>
                <a:alphaOff val="0"/>
                <a:tint val="73000"/>
                <a:satMod val="100000"/>
              </a:schemeClr>
            </a:gs>
            <a:gs pos="100000">
              <a:schemeClr val="accent3">
                <a:shade val="80000"/>
                <a:hueOff val="92265"/>
                <a:satOff val="540"/>
                <a:lumOff val="2184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 dirty="0">
              <a:effectLst/>
            </a:rPr>
            <a:t>Project needs</a:t>
          </a:r>
        </a:p>
      </dsp:txBody>
      <dsp:txXfrm rot="10800000">
        <a:off x="0" y="2049"/>
        <a:ext cx="8352928" cy="48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0.07017</cdr:x>
      <cdr:y>0.01719</cdr:y>
    </cdr:from>
    <cdr:to>
      <cdr:x>0.47042</cdr:x>
      <cdr:y>0.09191</cdr:y>
    </cdr:to>
    <cdr:sp macro="" textlink="">
      <cdr:nvSpPr>
        <cdr:cNvPr id="2" name="CaixaDeTexto 11"/>
        <cdr:cNvSpPr txBox="1"/>
      </cdr:nvSpPr>
      <cdr:spPr>
        <a:xfrm xmlns:a="http://schemas.openxmlformats.org/drawingml/2006/main">
          <a:off x="588011" y="77872"/>
          <a:ext cx="3353985" cy="3385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i="1" noProof="0" dirty="0"/>
            <a:t>Exports </a:t>
          </a:r>
          <a:r>
            <a:rPr lang="en-GB" sz="1400" i="1" noProof="0" dirty="0"/>
            <a:t>(US$ billion)</a:t>
          </a:r>
        </a:p>
      </cdr:txBody>
    </cdr:sp>
  </cdr:relSizeAnchor>
  <cdr:relSizeAnchor xmlns:cdr="http://schemas.openxmlformats.org/drawingml/2006/chartDrawing">
    <cdr:from>
      <cdr:x>0.5449</cdr:x>
      <cdr:y>0.0099</cdr:y>
    </cdr:from>
    <cdr:to>
      <cdr:x>0.94514</cdr:x>
      <cdr:y>0.08462</cdr:y>
    </cdr:to>
    <cdr:sp macro="" textlink="">
      <cdr:nvSpPr>
        <cdr:cNvPr id="3" name="CaixaDeTexto 11"/>
        <cdr:cNvSpPr txBox="1"/>
      </cdr:nvSpPr>
      <cdr:spPr>
        <a:xfrm xmlns:a="http://schemas.openxmlformats.org/drawingml/2006/main">
          <a:off x="4566111" y="44872"/>
          <a:ext cx="3353901" cy="3385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i="1" noProof="0" dirty="0"/>
            <a:t>Product</a:t>
          </a:r>
          <a:endParaRPr lang="en-GB" sz="1400" i="1" noProof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A2DEDD-BD6D-4DCB-B06F-F8594D3EC9B5}" type="datetimeFigureOut">
              <a:rPr lang="pt-BR" smtClean="0"/>
              <a:t>08/11/2017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89B0619-3095-48EC-B9EC-1CF7223A684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74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/>
              <a:t>última atualização Boletim Focus de 11/03/2011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588" indent="-2329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424" indent="-2329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3B5C68-1C45-48F2-9DAC-93FA6206BB9D}" type="slidenum">
              <a:rPr lang="pt-BR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pt-BR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Agência Paulista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de Promoção de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Investimentos 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Competitividade</a:t>
            </a:r>
          </a:p>
        </p:txBody>
      </p:sp>
      <p:sp>
        <p:nvSpPr>
          <p:cNvPr id="27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9810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732588" y="6453188"/>
            <a:ext cx="2519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 Paulista de Promoção</a:t>
            </a:r>
          </a:p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Investimentos e Competividade</a:t>
            </a: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8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5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732588" y="6453188"/>
            <a:ext cx="251936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 Promotion Agency</a:t>
            </a:r>
          </a:p>
        </p:txBody>
      </p:sp>
    </p:spTree>
    <p:extLst>
      <p:ext uri="{BB962C8B-B14F-4D97-AF65-F5344CB8AC3E}">
        <p14:creationId xmlns:p14="http://schemas.microsoft.com/office/powerpoint/2010/main" val="24542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7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tre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171478" y="468338"/>
            <a:ext cx="3560762" cy="1160462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31"/>
          <p:cNvGrpSpPr>
            <a:grpSpLocks noChangeAspect="1"/>
          </p:cNvGrpSpPr>
          <p:nvPr/>
        </p:nvGrpSpPr>
        <p:grpSpPr bwMode="auto">
          <a:xfrm>
            <a:off x="1377" y="4284095"/>
            <a:ext cx="9142623" cy="2233458"/>
            <a:chOff x="-20" y="2748"/>
            <a:chExt cx="5780" cy="1412"/>
          </a:xfrm>
          <a:gradFill>
            <a:gsLst>
              <a:gs pos="74000">
                <a:schemeClr val="bg1"/>
              </a:gs>
              <a:gs pos="82000">
                <a:srgbClr val="A8A8A8"/>
              </a:gs>
              <a:gs pos="0">
                <a:schemeClr val="bg1">
                  <a:lumMod val="95000"/>
                </a:schemeClr>
              </a:gs>
              <a:gs pos="95000">
                <a:schemeClr val="bg1">
                  <a:lumMod val="95000"/>
                </a:schemeClr>
              </a:gs>
              <a:gs pos="59000">
                <a:schemeClr val="bg1">
                  <a:lumMod val="6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38000">
                <a:schemeClr val="bg1">
                  <a:lumMod val="95000"/>
                </a:schemeClr>
              </a:gs>
              <a:gs pos="18000">
                <a:srgbClr val="7F7F7F"/>
              </a:gs>
            </a:gsLst>
            <a:lin ang="5280000" scaled="0"/>
          </a:gradFill>
          <a:effectLst>
            <a:outerShdw blurRad="127000" dist="50800" dir="5220000" algn="ctr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-20" y="2748"/>
              <a:ext cx="5780" cy="1412"/>
            </a:xfrm>
            <a:custGeom>
              <a:avLst/>
              <a:gdLst>
                <a:gd name="T0" fmla="*/ 0 w 3108"/>
                <a:gd name="T1" fmla="*/ 0 h 759"/>
                <a:gd name="T2" fmla="*/ 1941 w 3108"/>
                <a:gd name="T3" fmla="*/ 342 h 759"/>
                <a:gd name="T4" fmla="*/ 3108 w 3108"/>
                <a:gd name="T5" fmla="*/ 137 h 759"/>
                <a:gd name="T6" fmla="*/ 3108 w 3108"/>
                <a:gd name="T7" fmla="*/ 434 h 759"/>
                <a:gd name="T8" fmla="*/ 0 w 3108"/>
                <a:gd name="T9" fmla="*/ 363 h 759"/>
                <a:gd name="T10" fmla="*/ 0 w 3108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759">
                  <a:moveTo>
                    <a:pt x="0" y="0"/>
                  </a:moveTo>
                  <a:cubicBezTo>
                    <a:pt x="392" y="361"/>
                    <a:pt x="1287" y="442"/>
                    <a:pt x="1941" y="342"/>
                  </a:cubicBezTo>
                  <a:cubicBezTo>
                    <a:pt x="2420" y="270"/>
                    <a:pt x="2788" y="109"/>
                    <a:pt x="3108" y="137"/>
                  </a:cubicBezTo>
                  <a:cubicBezTo>
                    <a:pt x="3108" y="434"/>
                    <a:pt x="3108" y="434"/>
                    <a:pt x="3108" y="434"/>
                  </a:cubicBezTo>
                  <a:cubicBezTo>
                    <a:pt x="2292" y="69"/>
                    <a:pt x="1073" y="759"/>
                    <a:pt x="0" y="3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-20" y="3520"/>
              <a:ext cx="3119" cy="588"/>
            </a:xfrm>
            <a:custGeom>
              <a:avLst/>
              <a:gdLst>
                <a:gd name="T0" fmla="*/ 0 w 1677"/>
                <a:gd name="T1" fmla="*/ 0 h 316"/>
                <a:gd name="T2" fmla="*/ 1677 w 1677"/>
                <a:gd name="T3" fmla="*/ 31 h 316"/>
                <a:gd name="T4" fmla="*/ 0 w 1677"/>
                <a:gd name="T5" fmla="*/ 90 h 316"/>
                <a:gd name="T6" fmla="*/ 0 w 1677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7" h="316">
                  <a:moveTo>
                    <a:pt x="0" y="0"/>
                  </a:moveTo>
                  <a:cubicBezTo>
                    <a:pt x="552" y="240"/>
                    <a:pt x="1677" y="31"/>
                    <a:pt x="1677" y="31"/>
                  </a:cubicBezTo>
                  <a:cubicBezTo>
                    <a:pt x="1677" y="31"/>
                    <a:pt x="641" y="316"/>
                    <a:pt x="0" y="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127" y="2813"/>
              <a:ext cx="1633" cy="389"/>
            </a:xfrm>
            <a:custGeom>
              <a:avLst/>
              <a:gdLst>
                <a:gd name="T0" fmla="*/ 878 w 878"/>
                <a:gd name="T1" fmla="*/ 49 h 209"/>
                <a:gd name="T2" fmla="*/ 140 w 878"/>
                <a:gd name="T3" fmla="*/ 170 h 209"/>
                <a:gd name="T4" fmla="*/ 134 w 878"/>
                <a:gd name="T5" fmla="*/ 163 h 209"/>
                <a:gd name="T6" fmla="*/ 878 w 878"/>
                <a:gd name="T7" fmla="*/ 0 h 209"/>
                <a:gd name="T8" fmla="*/ 878 w 878"/>
                <a:gd name="T9" fmla="*/ 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209">
                  <a:moveTo>
                    <a:pt x="878" y="49"/>
                  </a:moveTo>
                  <a:cubicBezTo>
                    <a:pt x="594" y="40"/>
                    <a:pt x="313" y="123"/>
                    <a:pt x="140" y="170"/>
                  </a:cubicBezTo>
                  <a:cubicBezTo>
                    <a:pt x="0" y="209"/>
                    <a:pt x="45" y="192"/>
                    <a:pt x="134" y="163"/>
                  </a:cubicBezTo>
                  <a:cubicBezTo>
                    <a:pt x="307" y="105"/>
                    <a:pt x="602" y="21"/>
                    <a:pt x="878" y="0"/>
                  </a:cubicBezTo>
                  <a:lnTo>
                    <a:pt x="878" y="49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ítulo 4"/>
          <p:cNvSpPr>
            <a:spLocks noGrp="1"/>
          </p:cNvSpPr>
          <p:nvPr>
            <p:ph type="title"/>
          </p:nvPr>
        </p:nvSpPr>
        <p:spPr>
          <a:xfrm>
            <a:off x="935596" y="2204864"/>
            <a:ext cx="7272808" cy="1584176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07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600498" y="4974615"/>
            <a:ext cx="1824037" cy="595313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CaixaDeTexto 27"/>
          <p:cNvSpPr txBox="1">
            <a:spLocks noChangeArrowheads="1"/>
          </p:cNvSpPr>
          <p:nvPr/>
        </p:nvSpPr>
        <p:spPr bwMode="auto">
          <a:xfrm>
            <a:off x="2736056" y="518795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1000" b="1" dirty="0">
                <a:solidFill>
                  <a:prstClr val="black"/>
                </a:solidFill>
                <a:latin typeface="Helvetica" pitchFamily="34" charset="0"/>
              </a:rPr>
              <a:t>SECRETARIA DE DESENVOLVIMENTO</a:t>
            </a:r>
          </a:p>
          <a:p>
            <a:pPr algn="ctr">
              <a:defRPr/>
            </a:pPr>
            <a:r>
              <a:rPr lang="pt-BR" sz="1000" b="1" dirty="0">
                <a:solidFill>
                  <a:prstClr val="black"/>
                </a:solidFill>
                <a:latin typeface="Helvetica" pitchFamily="34" charset="0"/>
              </a:rPr>
              <a:t> ECONÔMICO, CIÊNCIA E TECNOLOGIA E INOVAÇÃO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6646"/>
            <a:ext cx="2004146" cy="4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37"/>
          <p:cNvSpPr>
            <a:spLocks/>
          </p:cNvSpPr>
          <p:nvPr/>
        </p:nvSpPr>
        <p:spPr bwMode="auto">
          <a:xfrm>
            <a:off x="-1" y="6111046"/>
            <a:ext cx="9144000" cy="746954"/>
          </a:xfrm>
          <a:custGeom>
            <a:avLst/>
            <a:gdLst>
              <a:gd name="T0" fmla="*/ 0 w 4035"/>
              <a:gd name="T1" fmla="*/ 22 h 436"/>
              <a:gd name="T2" fmla="*/ 2019 w 4035"/>
              <a:gd name="T3" fmla="*/ 328 h 436"/>
              <a:gd name="T4" fmla="*/ 4035 w 4035"/>
              <a:gd name="T5" fmla="*/ 22 h 436"/>
              <a:gd name="T6" fmla="*/ 4035 w 4035"/>
              <a:gd name="T7" fmla="*/ 436 h 436"/>
              <a:gd name="T8" fmla="*/ 0 w 4035"/>
              <a:gd name="T9" fmla="*/ 436 h 436"/>
              <a:gd name="T10" fmla="*/ 0 w 4035"/>
              <a:gd name="T11" fmla="*/ 2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5" h="436">
                <a:moveTo>
                  <a:pt x="0" y="22"/>
                </a:moveTo>
                <a:cubicBezTo>
                  <a:pt x="876" y="0"/>
                  <a:pt x="971" y="328"/>
                  <a:pt x="2019" y="328"/>
                </a:cubicBezTo>
                <a:cubicBezTo>
                  <a:pt x="3066" y="328"/>
                  <a:pt x="3161" y="1"/>
                  <a:pt x="4035" y="22"/>
                </a:cubicBezTo>
                <a:cubicBezTo>
                  <a:pt x="4035" y="436"/>
                  <a:pt x="4035" y="436"/>
                  <a:pt x="4035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22"/>
                </a:lnTo>
                <a:close/>
              </a:path>
            </a:pathLst>
          </a:custGeom>
          <a:gradFill>
            <a:gsLst>
              <a:gs pos="6000">
                <a:srgbClr val="7F7F7F"/>
              </a:gs>
              <a:gs pos="24000">
                <a:schemeClr val="bg1">
                  <a:lumMod val="95000"/>
                </a:schemeClr>
              </a:gs>
              <a:gs pos="44000">
                <a:srgbClr val="BFBFBF"/>
              </a:gs>
              <a:gs pos="52000">
                <a:srgbClr val="636363"/>
              </a:gs>
              <a:gs pos="71000">
                <a:schemeClr val="bg1">
                  <a:lumMod val="75000"/>
                </a:schemeClr>
              </a:gs>
              <a:gs pos="21000">
                <a:schemeClr val="bg1">
                  <a:lumMod val="85000"/>
                </a:schemeClr>
              </a:gs>
              <a:gs pos="27000">
                <a:schemeClr val="bg1">
                  <a:lumMod val="85000"/>
                </a:schemeClr>
              </a:gs>
              <a:gs pos="78000">
                <a:schemeClr val="bg1">
                  <a:lumMod val="85000"/>
                </a:schemeClr>
              </a:gs>
              <a:gs pos="82000">
                <a:schemeClr val="bg1">
                  <a:lumMod val="95000"/>
                </a:schemeClr>
              </a:gs>
              <a:gs pos="93000">
                <a:srgbClr val="7F7F7F"/>
              </a:gs>
            </a:gsLst>
            <a:lin ang="3300000" scaled="0"/>
          </a:gradFill>
          <a:ln w="6" cap="rnd">
            <a:noFill/>
            <a:prstDash val="solid"/>
            <a:round/>
            <a:headEnd/>
            <a:tailEnd/>
          </a:ln>
          <a:effectLst>
            <a:outerShdw blurRad="190500" dist="50800" dir="16200000" rotWithShape="0">
              <a:prstClr val="black">
                <a:alpha val="64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317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258000" cy="922114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971550" y="1484313"/>
            <a:ext cx="7200900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92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lhe_I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 userDrawn="1"/>
        </p:nvSpPr>
        <p:spPr>
          <a:xfrm>
            <a:off x="6732588" y="6453188"/>
            <a:ext cx="25193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 Promotion Agency</a:t>
            </a:r>
          </a:p>
        </p:txBody>
      </p:sp>
      <p:sp>
        <p:nvSpPr>
          <p:cNvPr id="3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7887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Competitividade</a:t>
            </a:r>
          </a:p>
        </p:txBody>
      </p:sp>
      <p:sp>
        <p:nvSpPr>
          <p:cNvPr id="27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1019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6732240" y="5589240"/>
            <a:ext cx="2200277" cy="784830"/>
          </a:xfrm>
          <a:prstGeom prst="rect">
            <a:avLst/>
          </a:prstGeom>
          <a:noFill/>
          <a:effectLst>
            <a:glow rad="127000">
              <a:srgbClr val="DEDEDE"/>
            </a:glo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Investment 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Promotion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Agency</a:t>
            </a:r>
          </a:p>
        </p:txBody>
      </p:sp>
      <p:sp>
        <p:nvSpPr>
          <p:cNvPr id="28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55397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10747" y="6492875"/>
            <a:ext cx="58387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7B7076DF-203F-412F-A476-634E5688742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5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10747" y="6492875"/>
            <a:ext cx="58387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7B7076DF-203F-412F-A476-634E5688742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6732240" y="5589240"/>
            <a:ext cx="2200277" cy="784830"/>
          </a:xfrm>
          <a:prstGeom prst="rect">
            <a:avLst/>
          </a:prstGeom>
          <a:noFill/>
          <a:effectLst>
            <a:glow rad="127000">
              <a:srgbClr val="DEDEDE"/>
            </a:glo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Investment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Promotion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Agency</a:t>
            </a:r>
          </a:p>
        </p:txBody>
      </p:sp>
      <p:sp>
        <p:nvSpPr>
          <p:cNvPr id="28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146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10747" y="6492875"/>
            <a:ext cx="58387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7B7076DF-203F-412F-A476-634E56887428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tre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171478" y="468338"/>
            <a:ext cx="3560762" cy="1160462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31"/>
          <p:cNvGrpSpPr>
            <a:grpSpLocks noChangeAspect="1"/>
          </p:cNvGrpSpPr>
          <p:nvPr/>
        </p:nvGrpSpPr>
        <p:grpSpPr bwMode="auto">
          <a:xfrm>
            <a:off x="1377" y="4284095"/>
            <a:ext cx="9142623" cy="2233458"/>
            <a:chOff x="-20" y="2748"/>
            <a:chExt cx="5780" cy="1412"/>
          </a:xfrm>
          <a:gradFill>
            <a:gsLst>
              <a:gs pos="74000">
                <a:schemeClr val="bg1"/>
              </a:gs>
              <a:gs pos="82000">
                <a:srgbClr val="A8A8A8"/>
              </a:gs>
              <a:gs pos="0">
                <a:schemeClr val="bg1">
                  <a:lumMod val="95000"/>
                </a:schemeClr>
              </a:gs>
              <a:gs pos="95000">
                <a:schemeClr val="bg1">
                  <a:lumMod val="95000"/>
                </a:schemeClr>
              </a:gs>
              <a:gs pos="59000">
                <a:schemeClr val="bg1">
                  <a:lumMod val="6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38000">
                <a:schemeClr val="bg1">
                  <a:lumMod val="95000"/>
                </a:schemeClr>
              </a:gs>
              <a:gs pos="18000">
                <a:srgbClr val="7F7F7F"/>
              </a:gs>
            </a:gsLst>
            <a:lin ang="5280000" scaled="0"/>
          </a:gradFill>
          <a:effectLst>
            <a:outerShdw blurRad="127000" dist="50800" dir="5220000" algn="ctr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-20" y="2748"/>
              <a:ext cx="5780" cy="1412"/>
            </a:xfrm>
            <a:custGeom>
              <a:avLst/>
              <a:gdLst>
                <a:gd name="T0" fmla="*/ 0 w 3108"/>
                <a:gd name="T1" fmla="*/ 0 h 759"/>
                <a:gd name="T2" fmla="*/ 1941 w 3108"/>
                <a:gd name="T3" fmla="*/ 342 h 759"/>
                <a:gd name="T4" fmla="*/ 3108 w 3108"/>
                <a:gd name="T5" fmla="*/ 137 h 759"/>
                <a:gd name="T6" fmla="*/ 3108 w 3108"/>
                <a:gd name="T7" fmla="*/ 434 h 759"/>
                <a:gd name="T8" fmla="*/ 0 w 3108"/>
                <a:gd name="T9" fmla="*/ 363 h 759"/>
                <a:gd name="T10" fmla="*/ 0 w 3108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759">
                  <a:moveTo>
                    <a:pt x="0" y="0"/>
                  </a:moveTo>
                  <a:cubicBezTo>
                    <a:pt x="392" y="361"/>
                    <a:pt x="1287" y="442"/>
                    <a:pt x="1941" y="342"/>
                  </a:cubicBezTo>
                  <a:cubicBezTo>
                    <a:pt x="2420" y="270"/>
                    <a:pt x="2788" y="109"/>
                    <a:pt x="3108" y="137"/>
                  </a:cubicBezTo>
                  <a:cubicBezTo>
                    <a:pt x="3108" y="434"/>
                    <a:pt x="3108" y="434"/>
                    <a:pt x="3108" y="434"/>
                  </a:cubicBezTo>
                  <a:cubicBezTo>
                    <a:pt x="2292" y="69"/>
                    <a:pt x="1073" y="759"/>
                    <a:pt x="0" y="3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-20" y="3520"/>
              <a:ext cx="3119" cy="588"/>
            </a:xfrm>
            <a:custGeom>
              <a:avLst/>
              <a:gdLst>
                <a:gd name="T0" fmla="*/ 0 w 1677"/>
                <a:gd name="T1" fmla="*/ 0 h 316"/>
                <a:gd name="T2" fmla="*/ 1677 w 1677"/>
                <a:gd name="T3" fmla="*/ 31 h 316"/>
                <a:gd name="T4" fmla="*/ 0 w 1677"/>
                <a:gd name="T5" fmla="*/ 90 h 316"/>
                <a:gd name="T6" fmla="*/ 0 w 1677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7" h="316">
                  <a:moveTo>
                    <a:pt x="0" y="0"/>
                  </a:moveTo>
                  <a:cubicBezTo>
                    <a:pt x="552" y="240"/>
                    <a:pt x="1677" y="31"/>
                    <a:pt x="1677" y="31"/>
                  </a:cubicBezTo>
                  <a:cubicBezTo>
                    <a:pt x="1677" y="31"/>
                    <a:pt x="641" y="316"/>
                    <a:pt x="0" y="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127" y="2813"/>
              <a:ext cx="1633" cy="389"/>
            </a:xfrm>
            <a:custGeom>
              <a:avLst/>
              <a:gdLst>
                <a:gd name="T0" fmla="*/ 878 w 878"/>
                <a:gd name="T1" fmla="*/ 49 h 209"/>
                <a:gd name="T2" fmla="*/ 140 w 878"/>
                <a:gd name="T3" fmla="*/ 170 h 209"/>
                <a:gd name="T4" fmla="*/ 134 w 878"/>
                <a:gd name="T5" fmla="*/ 163 h 209"/>
                <a:gd name="T6" fmla="*/ 878 w 878"/>
                <a:gd name="T7" fmla="*/ 0 h 209"/>
                <a:gd name="T8" fmla="*/ 878 w 878"/>
                <a:gd name="T9" fmla="*/ 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209">
                  <a:moveTo>
                    <a:pt x="878" y="49"/>
                  </a:moveTo>
                  <a:cubicBezTo>
                    <a:pt x="594" y="40"/>
                    <a:pt x="313" y="123"/>
                    <a:pt x="140" y="170"/>
                  </a:cubicBezTo>
                  <a:cubicBezTo>
                    <a:pt x="0" y="209"/>
                    <a:pt x="45" y="192"/>
                    <a:pt x="134" y="163"/>
                  </a:cubicBezTo>
                  <a:cubicBezTo>
                    <a:pt x="307" y="105"/>
                    <a:pt x="602" y="21"/>
                    <a:pt x="878" y="0"/>
                  </a:cubicBezTo>
                  <a:lnTo>
                    <a:pt x="878" y="49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ítulo 4"/>
          <p:cNvSpPr>
            <a:spLocks noGrp="1"/>
          </p:cNvSpPr>
          <p:nvPr>
            <p:ph type="title"/>
          </p:nvPr>
        </p:nvSpPr>
        <p:spPr>
          <a:xfrm>
            <a:off x="935596" y="2204864"/>
            <a:ext cx="7272808" cy="1584176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21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600498" y="4974615"/>
            <a:ext cx="1824037" cy="595313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CaixaDeTexto 27"/>
          <p:cNvSpPr txBox="1">
            <a:spLocks noChangeArrowheads="1"/>
          </p:cNvSpPr>
          <p:nvPr/>
        </p:nvSpPr>
        <p:spPr bwMode="auto">
          <a:xfrm>
            <a:off x="2736056" y="518795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1000" b="1" dirty="0">
                <a:solidFill>
                  <a:prstClr val="black"/>
                </a:solidFill>
                <a:latin typeface="Helvetica" pitchFamily="34" charset="0"/>
              </a:rPr>
              <a:t>SECRETARIA DE DESENVOLVIMENTO</a:t>
            </a:r>
          </a:p>
          <a:p>
            <a:pPr algn="ctr">
              <a:defRPr/>
            </a:pPr>
            <a:r>
              <a:rPr lang="pt-BR" sz="1000" b="1" dirty="0">
                <a:solidFill>
                  <a:prstClr val="black"/>
                </a:solidFill>
                <a:latin typeface="Helvetica" pitchFamily="34" charset="0"/>
              </a:rPr>
              <a:t> ECONÔMICO, CIÊNCIA E TECNOLOGIA E INOVAÇÃO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6646"/>
            <a:ext cx="2004146" cy="4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37"/>
          <p:cNvSpPr>
            <a:spLocks/>
          </p:cNvSpPr>
          <p:nvPr/>
        </p:nvSpPr>
        <p:spPr bwMode="auto">
          <a:xfrm>
            <a:off x="-1" y="6111046"/>
            <a:ext cx="9144000" cy="746954"/>
          </a:xfrm>
          <a:custGeom>
            <a:avLst/>
            <a:gdLst>
              <a:gd name="T0" fmla="*/ 0 w 4035"/>
              <a:gd name="T1" fmla="*/ 22 h 436"/>
              <a:gd name="T2" fmla="*/ 2019 w 4035"/>
              <a:gd name="T3" fmla="*/ 328 h 436"/>
              <a:gd name="T4" fmla="*/ 4035 w 4035"/>
              <a:gd name="T5" fmla="*/ 22 h 436"/>
              <a:gd name="T6" fmla="*/ 4035 w 4035"/>
              <a:gd name="T7" fmla="*/ 436 h 436"/>
              <a:gd name="T8" fmla="*/ 0 w 4035"/>
              <a:gd name="T9" fmla="*/ 436 h 436"/>
              <a:gd name="T10" fmla="*/ 0 w 4035"/>
              <a:gd name="T11" fmla="*/ 2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5" h="436">
                <a:moveTo>
                  <a:pt x="0" y="22"/>
                </a:moveTo>
                <a:cubicBezTo>
                  <a:pt x="876" y="0"/>
                  <a:pt x="971" y="328"/>
                  <a:pt x="2019" y="328"/>
                </a:cubicBezTo>
                <a:cubicBezTo>
                  <a:pt x="3066" y="328"/>
                  <a:pt x="3161" y="1"/>
                  <a:pt x="4035" y="22"/>
                </a:cubicBezTo>
                <a:cubicBezTo>
                  <a:pt x="4035" y="436"/>
                  <a:pt x="4035" y="436"/>
                  <a:pt x="4035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22"/>
                </a:lnTo>
                <a:close/>
              </a:path>
            </a:pathLst>
          </a:custGeom>
          <a:gradFill>
            <a:gsLst>
              <a:gs pos="6000">
                <a:srgbClr val="7F7F7F"/>
              </a:gs>
              <a:gs pos="24000">
                <a:schemeClr val="bg1">
                  <a:lumMod val="95000"/>
                </a:schemeClr>
              </a:gs>
              <a:gs pos="44000">
                <a:srgbClr val="BFBFBF"/>
              </a:gs>
              <a:gs pos="52000">
                <a:srgbClr val="636363"/>
              </a:gs>
              <a:gs pos="71000">
                <a:schemeClr val="bg1">
                  <a:lumMod val="75000"/>
                </a:schemeClr>
              </a:gs>
              <a:gs pos="21000">
                <a:schemeClr val="bg1">
                  <a:lumMod val="85000"/>
                </a:schemeClr>
              </a:gs>
              <a:gs pos="27000">
                <a:schemeClr val="bg1">
                  <a:lumMod val="85000"/>
                </a:schemeClr>
              </a:gs>
              <a:gs pos="78000">
                <a:schemeClr val="bg1">
                  <a:lumMod val="85000"/>
                </a:schemeClr>
              </a:gs>
              <a:gs pos="82000">
                <a:schemeClr val="bg1">
                  <a:lumMod val="95000"/>
                </a:schemeClr>
              </a:gs>
              <a:gs pos="93000">
                <a:srgbClr val="7F7F7F"/>
              </a:gs>
            </a:gsLst>
            <a:lin ang="3300000" scaled="0"/>
          </a:gradFill>
          <a:ln w="6" cap="rnd">
            <a:noFill/>
            <a:prstDash val="solid"/>
            <a:round/>
            <a:headEnd/>
            <a:tailEnd/>
          </a:ln>
          <a:effectLst>
            <a:outerShdw blurRad="190500" dist="50800" dir="16200000" rotWithShape="0">
              <a:prstClr val="black">
                <a:alpha val="64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317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258000" cy="922114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971550" y="1484313"/>
            <a:ext cx="7200900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278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Competitividade</a:t>
            </a:r>
          </a:p>
        </p:txBody>
      </p:sp>
      <p:sp>
        <p:nvSpPr>
          <p:cNvPr id="27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93009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6732240" y="5589240"/>
            <a:ext cx="2200277" cy="784830"/>
          </a:xfrm>
          <a:prstGeom prst="rect">
            <a:avLst/>
          </a:prstGeom>
          <a:noFill/>
          <a:effectLst>
            <a:glow rad="127000">
              <a:srgbClr val="DEDEDE"/>
            </a:glo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Investment 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Promotion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Agency</a:t>
            </a:r>
          </a:p>
        </p:txBody>
      </p:sp>
      <p:sp>
        <p:nvSpPr>
          <p:cNvPr id="28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66124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732588" y="6453188"/>
            <a:ext cx="2519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 Paulista de Promoção</a:t>
            </a:r>
          </a:p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Investimentos e Competividade</a:t>
            </a: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0858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5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732588" y="6453188"/>
            <a:ext cx="251936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 Promotion Agency</a:t>
            </a:r>
          </a:p>
        </p:txBody>
      </p:sp>
    </p:spTree>
    <p:extLst>
      <p:ext uri="{BB962C8B-B14F-4D97-AF65-F5344CB8AC3E}">
        <p14:creationId xmlns:p14="http://schemas.microsoft.com/office/powerpoint/2010/main" val="173253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367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tre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171478" y="468338"/>
            <a:ext cx="3560762" cy="1160462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31"/>
          <p:cNvGrpSpPr>
            <a:grpSpLocks noChangeAspect="1"/>
          </p:cNvGrpSpPr>
          <p:nvPr/>
        </p:nvGrpSpPr>
        <p:grpSpPr bwMode="auto">
          <a:xfrm>
            <a:off x="1377" y="4284095"/>
            <a:ext cx="9142623" cy="2233458"/>
            <a:chOff x="-20" y="2748"/>
            <a:chExt cx="5780" cy="1412"/>
          </a:xfrm>
          <a:gradFill>
            <a:gsLst>
              <a:gs pos="74000">
                <a:schemeClr val="bg1"/>
              </a:gs>
              <a:gs pos="82000">
                <a:srgbClr val="A8A8A8"/>
              </a:gs>
              <a:gs pos="0">
                <a:schemeClr val="bg1">
                  <a:lumMod val="95000"/>
                </a:schemeClr>
              </a:gs>
              <a:gs pos="95000">
                <a:schemeClr val="bg1">
                  <a:lumMod val="95000"/>
                </a:schemeClr>
              </a:gs>
              <a:gs pos="59000">
                <a:schemeClr val="bg1">
                  <a:lumMod val="6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38000">
                <a:schemeClr val="bg1">
                  <a:lumMod val="95000"/>
                </a:schemeClr>
              </a:gs>
              <a:gs pos="18000">
                <a:srgbClr val="7F7F7F"/>
              </a:gs>
            </a:gsLst>
            <a:lin ang="5280000" scaled="0"/>
          </a:gradFill>
          <a:effectLst>
            <a:outerShdw blurRad="127000" dist="50800" dir="5220000" algn="ctr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-20" y="2748"/>
              <a:ext cx="5780" cy="1412"/>
            </a:xfrm>
            <a:custGeom>
              <a:avLst/>
              <a:gdLst>
                <a:gd name="T0" fmla="*/ 0 w 3108"/>
                <a:gd name="T1" fmla="*/ 0 h 759"/>
                <a:gd name="T2" fmla="*/ 1941 w 3108"/>
                <a:gd name="T3" fmla="*/ 342 h 759"/>
                <a:gd name="T4" fmla="*/ 3108 w 3108"/>
                <a:gd name="T5" fmla="*/ 137 h 759"/>
                <a:gd name="T6" fmla="*/ 3108 w 3108"/>
                <a:gd name="T7" fmla="*/ 434 h 759"/>
                <a:gd name="T8" fmla="*/ 0 w 3108"/>
                <a:gd name="T9" fmla="*/ 363 h 759"/>
                <a:gd name="T10" fmla="*/ 0 w 3108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759">
                  <a:moveTo>
                    <a:pt x="0" y="0"/>
                  </a:moveTo>
                  <a:cubicBezTo>
                    <a:pt x="392" y="361"/>
                    <a:pt x="1287" y="442"/>
                    <a:pt x="1941" y="342"/>
                  </a:cubicBezTo>
                  <a:cubicBezTo>
                    <a:pt x="2420" y="270"/>
                    <a:pt x="2788" y="109"/>
                    <a:pt x="3108" y="137"/>
                  </a:cubicBezTo>
                  <a:cubicBezTo>
                    <a:pt x="3108" y="434"/>
                    <a:pt x="3108" y="434"/>
                    <a:pt x="3108" y="434"/>
                  </a:cubicBezTo>
                  <a:cubicBezTo>
                    <a:pt x="2292" y="69"/>
                    <a:pt x="1073" y="759"/>
                    <a:pt x="0" y="3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-20" y="3520"/>
              <a:ext cx="3119" cy="588"/>
            </a:xfrm>
            <a:custGeom>
              <a:avLst/>
              <a:gdLst>
                <a:gd name="T0" fmla="*/ 0 w 1677"/>
                <a:gd name="T1" fmla="*/ 0 h 316"/>
                <a:gd name="T2" fmla="*/ 1677 w 1677"/>
                <a:gd name="T3" fmla="*/ 31 h 316"/>
                <a:gd name="T4" fmla="*/ 0 w 1677"/>
                <a:gd name="T5" fmla="*/ 90 h 316"/>
                <a:gd name="T6" fmla="*/ 0 w 1677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7" h="316">
                  <a:moveTo>
                    <a:pt x="0" y="0"/>
                  </a:moveTo>
                  <a:cubicBezTo>
                    <a:pt x="552" y="240"/>
                    <a:pt x="1677" y="31"/>
                    <a:pt x="1677" y="31"/>
                  </a:cubicBezTo>
                  <a:cubicBezTo>
                    <a:pt x="1677" y="31"/>
                    <a:pt x="641" y="316"/>
                    <a:pt x="0" y="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127" y="2813"/>
              <a:ext cx="1633" cy="389"/>
            </a:xfrm>
            <a:custGeom>
              <a:avLst/>
              <a:gdLst>
                <a:gd name="T0" fmla="*/ 878 w 878"/>
                <a:gd name="T1" fmla="*/ 49 h 209"/>
                <a:gd name="T2" fmla="*/ 140 w 878"/>
                <a:gd name="T3" fmla="*/ 170 h 209"/>
                <a:gd name="T4" fmla="*/ 134 w 878"/>
                <a:gd name="T5" fmla="*/ 163 h 209"/>
                <a:gd name="T6" fmla="*/ 878 w 878"/>
                <a:gd name="T7" fmla="*/ 0 h 209"/>
                <a:gd name="T8" fmla="*/ 878 w 878"/>
                <a:gd name="T9" fmla="*/ 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209">
                  <a:moveTo>
                    <a:pt x="878" y="49"/>
                  </a:moveTo>
                  <a:cubicBezTo>
                    <a:pt x="594" y="40"/>
                    <a:pt x="313" y="123"/>
                    <a:pt x="140" y="170"/>
                  </a:cubicBezTo>
                  <a:cubicBezTo>
                    <a:pt x="0" y="209"/>
                    <a:pt x="45" y="192"/>
                    <a:pt x="134" y="163"/>
                  </a:cubicBezTo>
                  <a:cubicBezTo>
                    <a:pt x="307" y="105"/>
                    <a:pt x="602" y="21"/>
                    <a:pt x="878" y="0"/>
                  </a:cubicBezTo>
                  <a:lnTo>
                    <a:pt x="878" y="49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ítulo 4"/>
          <p:cNvSpPr>
            <a:spLocks noGrp="1"/>
          </p:cNvSpPr>
          <p:nvPr>
            <p:ph type="title"/>
          </p:nvPr>
        </p:nvSpPr>
        <p:spPr>
          <a:xfrm>
            <a:off x="935596" y="2204864"/>
            <a:ext cx="7272808" cy="1584176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848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600498" y="4974615"/>
            <a:ext cx="1824037" cy="595313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CaixaDeTexto 27"/>
          <p:cNvSpPr txBox="1">
            <a:spLocks noChangeArrowheads="1"/>
          </p:cNvSpPr>
          <p:nvPr/>
        </p:nvSpPr>
        <p:spPr bwMode="auto">
          <a:xfrm>
            <a:off x="2736056" y="518795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1000" b="1" dirty="0">
                <a:solidFill>
                  <a:prstClr val="black"/>
                </a:solidFill>
                <a:latin typeface="Helvetica" pitchFamily="34" charset="0"/>
              </a:rPr>
              <a:t>SECRETARIA DE DESENVOLVIMENTO</a:t>
            </a:r>
          </a:p>
          <a:p>
            <a:pPr algn="ctr">
              <a:defRPr/>
            </a:pPr>
            <a:r>
              <a:rPr lang="pt-BR" sz="1000" b="1" dirty="0">
                <a:solidFill>
                  <a:prstClr val="black"/>
                </a:solidFill>
                <a:latin typeface="Helvetica" pitchFamily="34" charset="0"/>
              </a:rPr>
              <a:t> ECONÔMICO, CIÊNCIA E TECNOLOGIA E INOVAÇÃO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6646"/>
            <a:ext cx="2004146" cy="4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37"/>
          <p:cNvSpPr>
            <a:spLocks/>
          </p:cNvSpPr>
          <p:nvPr/>
        </p:nvSpPr>
        <p:spPr bwMode="auto">
          <a:xfrm>
            <a:off x="-1" y="6111046"/>
            <a:ext cx="9144000" cy="746954"/>
          </a:xfrm>
          <a:custGeom>
            <a:avLst/>
            <a:gdLst>
              <a:gd name="T0" fmla="*/ 0 w 4035"/>
              <a:gd name="T1" fmla="*/ 22 h 436"/>
              <a:gd name="T2" fmla="*/ 2019 w 4035"/>
              <a:gd name="T3" fmla="*/ 328 h 436"/>
              <a:gd name="T4" fmla="*/ 4035 w 4035"/>
              <a:gd name="T5" fmla="*/ 22 h 436"/>
              <a:gd name="T6" fmla="*/ 4035 w 4035"/>
              <a:gd name="T7" fmla="*/ 436 h 436"/>
              <a:gd name="T8" fmla="*/ 0 w 4035"/>
              <a:gd name="T9" fmla="*/ 436 h 436"/>
              <a:gd name="T10" fmla="*/ 0 w 4035"/>
              <a:gd name="T11" fmla="*/ 2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5" h="436">
                <a:moveTo>
                  <a:pt x="0" y="22"/>
                </a:moveTo>
                <a:cubicBezTo>
                  <a:pt x="876" y="0"/>
                  <a:pt x="971" y="328"/>
                  <a:pt x="2019" y="328"/>
                </a:cubicBezTo>
                <a:cubicBezTo>
                  <a:pt x="3066" y="328"/>
                  <a:pt x="3161" y="1"/>
                  <a:pt x="4035" y="22"/>
                </a:cubicBezTo>
                <a:cubicBezTo>
                  <a:pt x="4035" y="436"/>
                  <a:pt x="4035" y="436"/>
                  <a:pt x="4035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22"/>
                </a:lnTo>
                <a:close/>
              </a:path>
            </a:pathLst>
          </a:custGeom>
          <a:gradFill>
            <a:gsLst>
              <a:gs pos="6000">
                <a:srgbClr val="7F7F7F"/>
              </a:gs>
              <a:gs pos="24000">
                <a:schemeClr val="bg1">
                  <a:lumMod val="95000"/>
                </a:schemeClr>
              </a:gs>
              <a:gs pos="44000">
                <a:srgbClr val="BFBFBF"/>
              </a:gs>
              <a:gs pos="52000">
                <a:srgbClr val="636363"/>
              </a:gs>
              <a:gs pos="71000">
                <a:schemeClr val="bg1">
                  <a:lumMod val="75000"/>
                </a:schemeClr>
              </a:gs>
              <a:gs pos="21000">
                <a:schemeClr val="bg1">
                  <a:lumMod val="85000"/>
                </a:schemeClr>
              </a:gs>
              <a:gs pos="27000">
                <a:schemeClr val="bg1">
                  <a:lumMod val="85000"/>
                </a:schemeClr>
              </a:gs>
              <a:gs pos="78000">
                <a:schemeClr val="bg1">
                  <a:lumMod val="85000"/>
                </a:schemeClr>
              </a:gs>
              <a:gs pos="82000">
                <a:schemeClr val="bg1">
                  <a:lumMod val="95000"/>
                </a:schemeClr>
              </a:gs>
              <a:gs pos="93000">
                <a:srgbClr val="7F7F7F"/>
              </a:gs>
            </a:gsLst>
            <a:lin ang="3300000" scaled="0"/>
          </a:gradFill>
          <a:ln w="6" cap="rnd">
            <a:noFill/>
            <a:prstDash val="solid"/>
            <a:round/>
            <a:headEnd/>
            <a:tailEnd/>
          </a:ln>
          <a:effectLst>
            <a:outerShdw blurRad="190500" dist="50800" dir="16200000" rotWithShape="0">
              <a:prstClr val="black">
                <a:alpha val="64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317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258000" cy="922114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971550" y="1484313"/>
            <a:ext cx="7200900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945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10747" y="6492875"/>
            <a:ext cx="58387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7B7076DF-203F-412F-A476-634E5688742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34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lhe_I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 userDrawn="1"/>
        </p:nvSpPr>
        <p:spPr>
          <a:xfrm>
            <a:off x="6732588" y="6453188"/>
            <a:ext cx="25193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 Promotion Agency</a:t>
            </a:r>
          </a:p>
        </p:txBody>
      </p:sp>
      <p:sp>
        <p:nvSpPr>
          <p:cNvPr id="3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42099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Competitividade</a:t>
            </a:r>
          </a:p>
        </p:txBody>
      </p:sp>
      <p:sp>
        <p:nvSpPr>
          <p:cNvPr id="27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07992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6732240" y="5589240"/>
            <a:ext cx="2200277" cy="784830"/>
          </a:xfrm>
          <a:prstGeom prst="rect">
            <a:avLst/>
          </a:prstGeom>
          <a:noFill/>
          <a:effectLst>
            <a:glow rad="127000">
              <a:srgbClr val="DEDEDE"/>
            </a:glo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500" i="1" dirty="0" err="1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Investment</a:t>
            </a: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 </a:t>
            </a:r>
          </a:p>
          <a:p>
            <a:pPr algn="r">
              <a:defRPr/>
            </a:pPr>
            <a:r>
              <a:rPr lang="pt-BR" sz="1500" i="1" dirty="0" err="1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Promotion</a:t>
            </a:r>
            <a:endParaRPr lang="pt-BR" sz="1500" i="1" dirty="0">
              <a:solidFill>
                <a:prstClr val="white"/>
              </a:solidFill>
              <a:effectLst>
                <a:glow rad="101600">
                  <a:srgbClr val="DEDEDE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</a:endParaRPr>
          </a:p>
          <a:p>
            <a:pPr algn="r">
              <a:defRPr/>
            </a:pPr>
            <a:r>
              <a:rPr lang="pt-BR" sz="1500" i="1" dirty="0" err="1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Agency</a:t>
            </a:r>
            <a:endParaRPr lang="pt-BR" sz="1500" i="1" dirty="0">
              <a:solidFill>
                <a:prstClr val="white"/>
              </a:solidFill>
              <a:effectLst>
                <a:glow rad="101600">
                  <a:srgbClr val="DEDEDE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"/>
            </a:endParaRPr>
          </a:p>
        </p:txBody>
      </p:sp>
      <p:sp>
        <p:nvSpPr>
          <p:cNvPr id="28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43250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732588" y="6453188"/>
            <a:ext cx="2519362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Agência Paulista de Promoção</a:t>
            </a:r>
          </a:p>
          <a:p>
            <a:pPr algn="ctr">
              <a:defRPr/>
            </a:pP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Investimentos e Competividade</a:t>
            </a: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181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5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732588" y="6453188"/>
            <a:ext cx="2519362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100" i="1" dirty="0" err="1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1100" i="1" dirty="0" err="1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</a:t>
            </a:r>
            <a:r>
              <a:rPr lang="pt-BR" sz="1100" i="1" dirty="0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100" i="1" dirty="0" err="1">
                <a:solidFill>
                  <a:srgbClr val="F8F8F8"/>
                </a:solidFill>
                <a:effectLst>
                  <a:glow rad="76200">
                    <a:srgbClr val="707070">
                      <a:alpha val="5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  <a:endParaRPr lang="pt-BR" sz="1100" i="1" dirty="0">
              <a:solidFill>
                <a:srgbClr val="F8F8F8"/>
              </a:solidFill>
              <a:effectLst>
                <a:glow rad="76200">
                  <a:srgbClr val="707070">
                    <a:alpha val="5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404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998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tre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171478" y="468338"/>
            <a:ext cx="3560762" cy="1160462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31"/>
          <p:cNvGrpSpPr>
            <a:grpSpLocks noChangeAspect="1"/>
          </p:cNvGrpSpPr>
          <p:nvPr/>
        </p:nvGrpSpPr>
        <p:grpSpPr bwMode="auto">
          <a:xfrm>
            <a:off x="1377" y="4284095"/>
            <a:ext cx="9142623" cy="2233458"/>
            <a:chOff x="-20" y="2748"/>
            <a:chExt cx="5780" cy="1412"/>
          </a:xfrm>
          <a:gradFill>
            <a:gsLst>
              <a:gs pos="74000">
                <a:schemeClr val="bg1"/>
              </a:gs>
              <a:gs pos="82000">
                <a:srgbClr val="A8A8A8"/>
              </a:gs>
              <a:gs pos="0">
                <a:schemeClr val="bg1">
                  <a:lumMod val="95000"/>
                </a:schemeClr>
              </a:gs>
              <a:gs pos="95000">
                <a:schemeClr val="bg1">
                  <a:lumMod val="95000"/>
                </a:schemeClr>
              </a:gs>
              <a:gs pos="59000">
                <a:schemeClr val="bg1">
                  <a:lumMod val="6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38000">
                <a:schemeClr val="bg1">
                  <a:lumMod val="95000"/>
                </a:schemeClr>
              </a:gs>
              <a:gs pos="18000">
                <a:srgbClr val="7F7F7F"/>
              </a:gs>
            </a:gsLst>
            <a:lin ang="5280000" scaled="0"/>
          </a:gradFill>
          <a:effectLst>
            <a:outerShdw blurRad="127000" dist="50800" dir="5220000" algn="ctr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-20" y="2748"/>
              <a:ext cx="5780" cy="1412"/>
            </a:xfrm>
            <a:custGeom>
              <a:avLst/>
              <a:gdLst>
                <a:gd name="T0" fmla="*/ 0 w 3108"/>
                <a:gd name="T1" fmla="*/ 0 h 759"/>
                <a:gd name="T2" fmla="*/ 1941 w 3108"/>
                <a:gd name="T3" fmla="*/ 342 h 759"/>
                <a:gd name="T4" fmla="*/ 3108 w 3108"/>
                <a:gd name="T5" fmla="*/ 137 h 759"/>
                <a:gd name="T6" fmla="*/ 3108 w 3108"/>
                <a:gd name="T7" fmla="*/ 434 h 759"/>
                <a:gd name="T8" fmla="*/ 0 w 3108"/>
                <a:gd name="T9" fmla="*/ 363 h 759"/>
                <a:gd name="T10" fmla="*/ 0 w 3108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759">
                  <a:moveTo>
                    <a:pt x="0" y="0"/>
                  </a:moveTo>
                  <a:cubicBezTo>
                    <a:pt x="392" y="361"/>
                    <a:pt x="1287" y="442"/>
                    <a:pt x="1941" y="342"/>
                  </a:cubicBezTo>
                  <a:cubicBezTo>
                    <a:pt x="2420" y="270"/>
                    <a:pt x="2788" y="109"/>
                    <a:pt x="3108" y="137"/>
                  </a:cubicBezTo>
                  <a:cubicBezTo>
                    <a:pt x="3108" y="434"/>
                    <a:pt x="3108" y="434"/>
                    <a:pt x="3108" y="434"/>
                  </a:cubicBezTo>
                  <a:cubicBezTo>
                    <a:pt x="2292" y="69"/>
                    <a:pt x="1073" y="759"/>
                    <a:pt x="0" y="3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-20" y="3520"/>
              <a:ext cx="3119" cy="588"/>
            </a:xfrm>
            <a:custGeom>
              <a:avLst/>
              <a:gdLst>
                <a:gd name="T0" fmla="*/ 0 w 1677"/>
                <a:gd name="T1" fmla="*/ 0 h 316"/>
                <a:gd name="T2" fmla="*/ 1677 w 1677"/>
                <a:gd name="T3" fmla="*/ 31 h 316"/>
                <a:gd name="T4" fmla="*/ 0 w 1677"/>
                <a:gd name="T5" fmla="*/ 90 h 316"/>
                <a:gd name="T6" fmla="*/ 0 w 1677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7" h="316">
                  <a:moveTo>
                    <a:pt x="0" y="0"/>
                  </a:moveTo>
                  <a:cubicBezTo>
                    <a:pt x="552" y="240"/>
                    <a:pt x="1677" y="31"/>
                    <a:pt x="1677" y="31"/>
                  </a:cubicBezTo>
                  <a:cubicBezTo>
                    <a:pt x="1677" y="31"/>
                    <a:pt x="641" y="316"/>
                    <a:pt x="0" y="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127" y="2813"/>
              <a:ext cx="1633" cy="389"/>
            </a:xfrm>
            <a:custGeom>
              <a:avLst/>
              <a:gdLst>
                <a:gd name="T0" fmla="*/ 878 w 878"/>
                <a:gd name="T1" fmla="*/ 49 h 209"/>
                <a:gd name="T2" fmla="*/ 140 w 878"/>
                <a:gd name="T3" fmla="*/ 170 h 209"/>
                <a:gd name="T4" fmla="*/ 134 w 878"/>
                <a:gd name="T5" fmla="*/ 163 h 209"/>
                <a:gd name="T6" fmla="*/ 878 w 878"/>
                <a:gd name="T7" fmla="*/ 0 h 209"/>
                <a:gd name="T8" fmla="*/ 878 w 878"/>
                <a:gd name="T9" fmla="*/ 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209">
                  <a:moveTo>
                    <a:pt x="878" y="49"/>
                  </a:moveTo>
                  <a:cubicBezTo>
                    <a:pt x="594" y="40"/>
                    <a:pt x="313" y="123"/>
                    <a:pt x="140" y="170"/>
                  </a:cubicBezTo>
                  <a:cubicBezTo>
                    <a:pt x="0" y="209"/>
                    <a:pt x="45" y="192"/>
                    <a:pt x="134" y="163"/>
                  </a:cubicBezTo>
                  <a:cubicBezTo>
                    <a:pt x="307" y="105"/>
                    <a:pt x="602" y="21"/>
                    <a:pt x="878" y="0"/>
                  </a:cubicBezTo>
                  <a:lnTo>
                    <a:pt x="878" y="49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7" name="Título 4"/>
          <p:cNvSpPr>
            <a:spLocks noGrp="1"/>
          </p:cNvSpPr>
          <p:nvPr>
            <p:ph type="title"/>
          </p:nvPr>
        </p:nvSpPr>
        <p:spPr>
          <a:xfrm>
            <a:off x="935596" y="2204864"/>
            <a:ext cx="7272808" cy="1584176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901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600498" y="4974615"/>
            <a:ext cx="1824037" cy="595313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3" name="CaixaDeTexto 27"/>
          <p:cNvSpPr txBox="1">
            <a:spLocks noChangeArrowheads="1"/>
          </p:cNvSpPr>
          <p:nvPr/>
        </p:nvSpPr>
        <p:spPr bwMode="auto">
          <a:xfrm>
            <a:off x="2736056" y="518795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1000" b="1">
                <a:solidFill>
                  <a:prstClr val="black"/>
                </a:solidFill>
                <a:latin typeface="Helvetica" pitchFamily="34" charset="0"/>
              </a:rPr>
              <a:t>SECRETARIA DE DESENVOLVIMENTO</a:t>
            </a:r>
          </a:p>
          <a:p>
            <a:pPr algn="ctr">
              <a:defRPr/>
            </a:pPr>
            <a:r>
              <a:rPr lang="pt-BR" sz="1000" b="1">
                <a:solidFill>
                  <a:prstClr val="black"/>
                </a:solidFill>
                <a:latin typeface="Helvetica" pitchFamily="34" charset="0"/>
              </a:rPr>
              <a:t> ECONÔMICO, CIÊNCIA E TECNOLOGIA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6646"/>
            <a:ext cx="2004146" cy="4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37"/>
          <p:cNvSpPr>
            <a:spLocks/>
          </p:cNvSpPr>
          <p:nvPr/>
        </p:nvSpPr>
        <p:spPr bwMode="auto">
          <a:xfrm>
            <a:off x="-1" y="6111046"/>
            <a:ext cx="9144000" cy="746954"/>
          </a:xfrm>
          <a:custGeom>
            <a:avLst/>
            <a:gdLst>
              <a:gd name="T0" fmla="*/ 0 w 4035"/>
              <a:gd name="T1" fmla="*/ 22 h 436"/>
              <a:gd name="T2" fmla="*/ 2019 w 4035"/>
              <a:gd name="T3" fmla="*/ 328 h 436"/>
              <a:gd name="T4" fmla="*/ 4035 w 4035"/>
              <a:gd name="T5" fmla="*/ 22 h 436"/>
              <a:gd name="T6" fmla="*/ 4035 w 4035"/>
              <a:gd name="T7" fmla="*/ 436 h 436"/>
              <a:gd name="T8" fmla="*/ 0 w 4035"/>
              <a:gd name="T9" fmla="*/ 436 h 436"/>
              <a:gd name="T10" fmla="*/ 0 w 4035"/>
              <a:gd name="T11" fmla="*/ 2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5" h="436">
                <a:moveTo>
                  <a:pt x="0" y="22"/>
                </a:moveTo>
                <a:cubicBezTo>
                  <a:pt x="876" y="0"/>
                  <a:pt x="971" y="328"/>
                  <a:pt x="2019" y="328"/>
                </a:cubicBezTo>
                <a:cubicBezTo>
                  <a:pt x="3066" y="328"/>
                  <a:pt x="3161" y="1"/>
                  <a:pt x="4035" y="22"/>
                </a:cubicBezTo>
                <a:cubicBezTo>
                  <a:pt x="4035" y="436"/>
                  <a:pt x="4035" y="436"/>
                  <a:pt x="4035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22"/>
                </a:lnTo>
                <a:close/>
              </a:path>
            </a:pathLst>
          </a:custGeom>
          <a:gradFill>
            <a:gsLst>
              <a:gs pos="6000">
                <a:srgbClr val="7F7F7F"/>
              </a:gs>
              <a:gs pos="24000">
                <a:schemeClr val="bg1">
                  <a:lumMod val="95000"/>
                </a:schemeClr>
              </a:gs>
              <a:gs pos="44000">
                <a:srgbClr val="BFBFBF"/>
              </a:gs>
              <a:gs pos="52000">
                <a:srgbClr val="636363"/>
              </a:gs>
              <a:gs pos="71000">
                <a:schemeClr val="bg1">
                  <a:lumMod val="75000"/>
                </a:schemeClr>
              </a:gs>
              <a:gs pos="21000">
                <a:schemeClr val="bg1">
                  <a:lumMod val="85000"/>
                </a:schemeClr>
              </a:gs>
              <a:gs pos="27000">
                <a:schemeClr val="bg1">
                  <a:lumMod val="85000"/>
                </a:schemeClr>
              </a:gs>
              <a:gs pos="78000">
                <a:schemeClr val="bg1">
                  <a:lumMod val="85000"/>
                </a:schemeClr>
              </a:gs>
              <a:gs pos="82000">
                <a:schemeClr val="bg1">
                  <a:lumMod val="95000"/>
                </a:schemeClr>
              </a:gs>
              <a:gs pos="93000">
                <a:srgbClr val="7F7F7F"/>
              </a:gs>
            </a:gsLst>
            <a:lin ang="3300000" scaled="0"/>
          </a:gradFill>
          <a:ln w="6" cap="rnd">
            <a:noFill/>
            <a:prstDash val="solid"/>
            <a:round/>
            <a:headEnd/>
            <a:tailEnd/>
          </a:ln>
          <a:effectLst>
            <a:outerShdw blurRad="190500" dist="50800" dir="16200000" rotWithShape="0">
              <a:prstClr val="black">
                <a:alpha val="64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317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258000" cy="922114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971550" y="1484313"/>
            <a:ext cx="7200900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4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24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5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10747" y="6492875"/>
            <a:ext cx="58387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7B7076DF-203F-412F-A476-634E5688742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157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238125" y="171450"/>
            <a:ext cx="1684338" cy="549275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3" name="Freeform 3"/>
          <p:cNvSpPr>
            <a:spLocks/>
          </p:cNvSpPr>
          <p:nvPr/>
        </p:nvSpPr>
        <p:spPr bwMode="auto">
          <a:xfrm>
            <a:off x="1985466" y="63249"/>
            <a:ext cx="6909151" cy="794657"/>
          </a:xfrm>
          <a:custGeom>
            <a:avLst/>
            <a:gdLst>
              <a:gd name="T0" fmla="*/ 4096 w 4096"/>
              <a:gd name="T1" fmla="*/ 560 h 600"/>
              <a:gd name="T2" fmla="*/ 4056 w 4096"/>
              <a:gd name="T3" fmla="*/ 600 h 600"/>
              <a:gd name="T4" fmla="*/ 40 w 4096"/>
              <a:gd name="T5" fmla="*/ 600 h 600"/>
              <a:gd name="T6" fmla="*/ 0 w 4096"/>
              <a:gd name="T7" fmla="*/ 560 h 600"/>
              <a:gd name="T8" fmla="*/ 0 w 4096"/>
              <a:gd name="T9" fmla="*/ 40 h 600"/>
              <a:gd name="T10" fmla="*/ 40 w 4096"/>
              <a:gd name="T11" fmla="*/ 0 h 600"/>
              <a:gd name="T12" fmla="*/ 4056 w 4096"/>
              <a:gd name="T13" fmla="*/ 0 h 600"/>
              <a:gd name="T14" fmla="*/ 4096 w 4096"/>
              <a:gd name="T15" fmla="*/ 40 h 600"/>
              <a:gd name="T16" fmla="*/ 4096 w 4096"/>
              <a:gd name="T17" fmla="*/ 56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96" h="600">
                <a:moveTo>
                  <a:pt x="4096" y="560"/>
                </a:moveTo>
                <a:cubicBezTo>
                  <a:pt x="4096" y="582"/>
                  <a:pt x="4079" y="600"/>
                  <a:pt x="4056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18" y="600"/>
                  <a:pt x="0" y="582"/>
                  <a:pt x="0" y="5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4056" y="0"/>
                  <a:pt x="4056" y="0"/>
                  <a:pt x="4056" y="0"/>
                </a:cubicBezTo>
                <a:cubicBezTo>
                  <a:pt x="4079" y="0"/>
                  <a:pt x="4096" y="18"/>
                  <a:pt x="4096" y="40"/>
                </a:cubicBezTo>
                <a:lnTo>
                  <a:pt x="4096" y="5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soft" dir="t"/>
          </a:scene3d>
          <a:sp3d prstMaterial="powder">
            <a:bevelT w="63500" h="50800"/>
            <a:contourClr>
              <a:schemeClr val="bg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25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250825" y="1124744"/>
            <a:ext cx="864235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000"/>
            </a:lvl1pPr>
            <a:lvl2pPr marL="742950" indent="-285750">
              <a:buFont typeface="Arial" pitchFamily="34" charset="0"/>
              <a:buChar char="−"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>
              <a:defRPr sz="14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26" name="Título 2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12768" cy="72008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10747" y="6492875"/>
            <a:ext cx="58387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7B7076DF-203F-412F-A476-634E5688742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5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tre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3171478" y="468338"/>
            <a:ext cx="3560762" cy="1160462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3" name="Group 31"/>
          <p:cNvGrpSpPr>
            <a:grpSpLocks noChangeAspect="1"/>
          </p:cNvGrpSpPr>
          <p:nvPr/>
        </p:nvGrpSpPr>
        <p:grpSpPr bwMode="auto">
          <a:xfrm>
            <a:off x="1377" y="4284095"/>
            <a:ext cx="9142623" cy="2233458"/>
            <a:chOff x="-20" y="2748"/>
            <a:chExt cx="5780" cy="1412"/>
          </a:xfrm>
          <a:gradFill>
            <a:gsLst>
              <a:gs pos="74000">
                <a:schemeClr val="bg1"/>
              </a:gs>
              <a:gs pos="82000">
                <a:srgbClr val="A8A8A8"/>
              </a:gs>
              <a:gs pos="0">
                <a:schemeClr val="bg1">
                  <a:lumMod val="95000"/>
                </a:schemeClr>
              </a:gs>
              <a:gs pos="95000">
                <a:schemeClr val="bg1">
                  <a:lumMod val="95000"/>
                </a:schemeClr>
              </a:gs>
              <a:gs pos="59000">
                <a:schemeClr val="bg1">
                  <a:lumMod val="6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38000">
                <a:schemeClr val="bg1">
                  <a:lumMod val="95000"/>
                </a:schemeClr>
              </a:gs>
              <a:gs pos="18000">
                <a:srgbClr val="7F7F7F"/>
              </a:gs>
            </a:gsLst>
            <a:lin ang="5280000" scaled="0"/>
          </a:gradFill>
          <a:effectLst>
            <a:outerShdw blurRad="127000" dist="50800" dir="5220000" algn="ctr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-20" y="2748"/>
              <a:ext cx="5780" cy="1412"/>
            </a:xfrm>
            <a:custGeom>
              <a:avLst/>
              <a:gdLst>
                <a:gd name="T0" fmla="*/ 0 w 3108"/>
                <a:gd name="T1" fmla="*/ 0 h 759"/>
                <a:gd name="T2" fmla="*/ 1941 w 3108"/>
                <a:gd name="T3" fmla="*/ 342 h 759"/>
                <a:gd name="T4" fmla="*/ 3108 w 3108"/>
                <a:gd name="T5" fmla="*/ 137 h 759"/>
                <a:gd name="T6" fmla="*/ 3108 w 3108"/>
                <a:gd name="T7" fmla="*/ 434 h 759"/>
                <a:gd name="T8" fmla="*/ 0 w 3108"/>
                <a:gd name="T9" fmla="*/ 363 h 759"/>
                <a:gd name="T10" fmla="*/ 0 w 3108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759">
                  <a:moveTo>
                    <a:pt x="0" y="0"/>
                  </a:moveTo>
                  <a:cubicBezTo>
                    <a:pt x="392" y="361"/>
                    <a:pt x="1287" y="442"/>
                    <a:pt x="1941" y="342"/>
                  </a:cubicBezTo>
                  <a:cubicBezTo>
                    <a:pt x="2420" y="270"/>
                    <a:pt x="2788" y="109"/>
                    <a:pt x="3108" y="137"/>
                  </a:cubicBezTo>
                  <a:cubicBezTo>
                    <a:pt x="3108" y="434"/>
                    <a:pt x="3108" y="434"/>
                    <a:pt x="3108" y="434"/>
                  </a:cubicBezTo>
                  <a:cubicBezTo>
                    <a:pt x="2292" y="69"/>
                    <a:pt x="1073" y="759"/>
                    <a:pt x="0" y="36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-20" y="3520"/>
              <a:ext cx="3119" cy="588"/>
            </a:xfrm>
            <a:custGeom>
              <a:avLst/>
              <a:gdLst>
                <a:gd name="T0" fmla="*/ 0 w 1677"/>
                <a:gd name="T1" fmla="*/ 0 h 316"/>
                <a:gd name="T2" fmla="*/ 1677 w 1677"/>
                <a:gd name="T3" fmla="*/ 31 h 316"/>
                <a:gd name="T4" fmla="*/ 0 w 1677"/>
                <a:gd name="T5" fmla="*/ 90 h 316"/>
                <a:gd name="T6" fmla="*/ 0 w 1677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7" h="316">
                  <a:moveTo>
                    <a:pt x="0" y="0"/>
                  </a:moveTo>
                  <a:cubicBezTo>
                    <a:pt x="552" y="240"/>
                    <a:pt x="1677" y="31"/>
                    <a:pt x="1677" y="31"/>
                  </a:cubicBezTo>
                  <a:cubicBezTo>
                    <a:pt x="1677" y="31"/>
                    <a:pt x="641" y="316"/>
                    <a:pt x="0" y="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127" y="2813"/>
              <a:ext cx="1633" cy="389"/>
            </a:xfrm>
            <a:custGeom>
              <a:avLst/>
              <a:gdLst>
                <a:gd name="T0" fmla="*/ 878 w 878"/>
                <a:gd name="T1" fmla="*/ 49 h 209"/>
                <a:gd name="T2" fmla="*/ 140 w 878"/>
                <a:gd name="T3" fmla="*/ 170 h 209"/>
                <a:gd name="T4" fmla="*/ 134 w 878"/>
                <a:gd name="T5" fmla="*/ 163 h 209"/>
                <a:gd name="T6" fmla="*/ 878 w 878"/>
                <a:gd name="T7" fmla="*/ 0 h 209"/>
                <a:gd name="T8" fmla="*/ 878 w 878"/>
                <a:gd name="T9" fmla="*/ 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209">
                  <a:moveTo>
                    <a:pt x="878" y="49"/>
                  </a:moveTo>
                  <a:cubicBezTo>
                    <a:pt x="594" y="40"/>
                    <a:pt x="313" y="123"/>
                    <a:pt x="140" y="170"/>
                  </a:cubicBezTo>
                  <a:cubicBezTo>
                    <a:pt x="0" y="209"/>
                    <a:pt x="45" y="192"/>
                    <a:pt x="134" y="163"/>
                  </a:cubicBezTo>
                  <a:cubicBezTo>
                    <a:pt x="307" y="105"/>
                    <a:pt x="602" y="21"/>
                    <a:pt x="878" y="0"/>
                  </a:cubicBezTo>
                  <a:lnTo>
                    <a:pt x="878" y="49"/>
                  </a:lnTo>
                  <a:close/>
                </a:path>
              </a:pathLst>
            </a:custGeom>
            <a:grpFill/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7" name="Título 4"/>
          <p:cNvSpPr>
            <a:spLocks noGrp="1"/>
          </p:cNvSpPr>
          <p:nvPr>
            <p:ph type="title"/>
          </p:nvPr>
        </p:nvSpPr>
        <p:spPr>
          <a:xfrm>
            <a:off x="935596" y="2204864"/>
            <a:ext cx="7272808" cy="1584176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51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600498" y="4974615"/>
            <a:ext cx="1824037" cy="595313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3" name="CaixaDeTexto 27"/>
          <p:cNvSpPr txBox="1">
            <a:spLocks noChangeArrowheads="1"/>
          </p:cNvSpPr>
          <p:nvPr/>
        </p:nvSpPr>
        <p:spPr bwMode="auto">
          <a:xfrm>
            <a:off x="2736056" y="518795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sz="1000" b="1" dirty="0">
                <a:latin typeface="Helvetica" pitchFamily="34" charset="0"/>
              </a:rPr>
              <a:t>SECRETARIA DE DESENVOLVIMENTO</a:t>
            </a:r>
          </a:p>
          <a:p>
            <a:pPr algn="ctr">
              <a:defRPr/>
            </a:pPr>
            <a:r>
              <a:rPr lang="pt-BR" sz="1000" b="1" dirty="0">
                <a:latin typeface="Helvetica" pitchFamily="34" charset="0"/>
              </a:rPr>
              <a:t> ECONÔMICO, CIÊNCIA E TECNOLOGIA E</a:t>
            </a:r>
            <a:r>
              <a:rPr lang="pt-BR" sz="1000" b="1" baseline="0" dirty="0">
                <a:latin typeface="Helvetica" pitchFamily="34" charset="0"/>
              </a:rPr>
              <a:t> INOVAÇÃO</a:t>
            </a:r>
            <a:endParaRPr lang="pt-BR" sz="1000" b="1" dirty="0">
              <a:latin typeface="Helvetic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6646"/>
            <a:ext cx="2004146" cy="4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37"/>
          <p:cNvSpPr>
            <a:spLocks/>
          </p:cNvSpPr>
          <p:nvPr/>
        </p:nvSpPr>
        <p:spPr bwMode="auto">
          <a:xfrm>
            <a:off x="-1" y="6111046"/>
            <a:ext cx="9144000" cy="746954"/>
          </a:xfrm>
          <a:custGeom>
            <a:avLst/>
            <a:gdLst>
              <a:gd name="T0" fmla="*/ 0 w 4035"/>
              <a:gd name="T1" fmla="*/ 22 h 436"/>
              <a:gd name="T2" fmla="*/ 2019 w 4035"/>
              <a:gd name="T3" fmla="*/ 328 h 436"/>
              <a:gd name="T4" fmla="*/ 4035 w 4035"/>
              <a:gd name="T5" fmla="*/ 22 h 436"/>
              <a:gd name="T6" fmla="*/ 4035 w 4035"/>
              <a:gd name="T7" fmla="*/ 436 h 436"/>
              <a:gd name="T8" fmla="*/ 0 w 4035"/>
              <a:gd name="T9" fmla="*/ 436 h 436"/>
              <a:gd name="T10" fmla="*/ 0 w 4035"/>
              <a:gd name="T11" fmla="*/ 2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5" h="436">
                <a:moveTo>
                  <a:pt x="0" y="22"/>
                </a:moveTo>
                <a:cubicBezTo>
                  <a:pt x="876" y="0"/>
                  <a:pt x="971" y="328"/>
                  <a:pt x="2019" y="328"/>
                </a:cubicBezTo>
                <a:cubicBezTo>
                  <a:pt x="3066" y="328"/>
                  <a:pt x="3161" y="1"/>
                  <a:pt x="4035" y="22"/>
                </a:cubicBezTo>
                <a:cubicBezTo>
                  <a:pt x="4035" y="436"/>
                  <a:pt x="4035" y="436"/>
                  <a:pt x="4035" y="436"/>
                </a:cubicBezTo>
                <a:cubicBezTo>
                  <a:pt x="0" y="436"/>
                  <a:pt x="0" y="436"/>
                  <a:pt x="0" y="436"/>
                </a:cubicBezTo>
                <a:lnTo>
                  <a:pt x="0" y="22"/>
                </a:lnTo>
                <a:close/>
              </a:path>
            </a:pathLst>
          </a:custGeom>
          <a:gradFill>
            <a:gsLst>
              <a:gs pos="6000">
                <a:srgbClr val="7F7F7F"/>
              </a:gs>
              <a:gs pos="24000">
                <a:schemeClr val="bg1">
                  <a:lumMod val="95000"/>
                </a:schemeClr>
              </a:gs>
              <a:gs pos="44000">
                <a:srgbClr val="BFBFBF"/>
              </a:gs>
              <a:gs pos="52000">
                <a:srgbClr val="636363"/>
              </a:gs>
              <a:gs pos="71000">
                <a:schemeClr val="bg1">
                  <a:lumMod val="75000"/>
                </a:schemeClr>
              </a:gs>
              <a:gs pos="21000">
                <a:schemeClr val="bg1">
                  <a:lumMod val="85000"/>
                </a:schemeClr>
              </a:gs>
              <a:gs pos="27000">
                <a:schemeClr val="bg1">
                  <a:lumMod val="85000"/>
                </a:schemeClr>
              </a:gs>
              <a:gs pos="78000">
                <a:schemeClr val="bg1">
                  <a:lumMod val="85000"/>
                </a:schemeClr>
              </a:gs>
              <a:gs pos="82000">
                <a:schemeClr val="bg1">
                  <a:lumMod val="95000"/>
                </a:schemeClr>
              </a:gs>
              <a:gs pos="93000">
                <a:srgbClr val="7F7F7F"/>
              </a:gs>
            </a:gsLst>
            <a:lin ang="3300000" scaled="0"/>
          </a:gradFill>
          <a:ln w="6" cap="rnd">
            <a:noFill/>
            <a:prstDash val="solid"/>
            <a:round/>
            <a:headEnd/>
            <a:tailEnd/>
          </a:ln>
          <a:effectLst>
            <a:outerShdw blurRad="190500" dist="50800" dir="16200000" rotWithShape="0">
              <a:prstClr val="black">
                <a:alpha val="64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3175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258000" cy="922114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7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971550" y="1484313"/>
            <a:ext cx="7200900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2470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Portugu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</a:rPr>
              <a:t>Competitividade</a:t>
            </a:r>
          </a:p>
        </p:txBody>
      </p:sp>
      <p:sp>
        <p:nvSpPr>
          <p:cNvPr id="27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6330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Inglê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5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6732240" y="5589240"/>
            <a:ext cx="2200277" cy="784830"/>
          </a:xfrm>
          <a:prstGeom prst="rect">
            <a:avLst/>
          </a:prstGeom>
          <a:noFill/>
          <a:effectLst>
            <a:glow rad="127000">
              <a:srgbClr val="DEDEDE"/>
            </a:glo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Investment 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Promotion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Agency</a:t>
            </a:r>
          </a:p>
        </p:txBody>
      </p:sp>
      <p:sp>
        <p:nvSpPr>
          <p:cNvPr id="28" name="Título 9"/>
          <p:cNvSpPr>
            <a:spLocks noGrp="1"/>
          </p:cNvSpPr>
          <p:nvPr>
            <p:ph type="title"/>
          </p:nvPr>
        </p:nvSpPr>
        <p:spPr>
          <a:xfrm>
            <a:off x="941614" y="1340768"/>
            <a:ext cx="7272808" cy="2448272"/>
          </a:xfrm>
          <a:prstGeom prst="rect">
            <a:avLst/>
          </a:prstGeom>
        </p:spPr>
        <p:txBody>
          <a:bodyPr lIns="36000" rIns="36000" anchor="ctr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9" name="Espaço Reservado para Texto 27"/>
          <p:cNvSpPr>
            <a:spLocks noGrp="1"/>
          </p:cNvSpPr>
          <p:nvPr>
            <p:ph type="body" sz="quarter" idx="10"/>
          </p:nvPr>
        </p:nvSpPr>
        <p:spPr>
          <a:xfrm>
            <a:off x="328232" y="5445224"/>
            <a:ext cx="4232822" cy="11509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546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3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Agência Paulista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 de Promoção de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Investimentos 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i="1" dirty="0">
                <a:solidFill>
                  <a:schemeClr val="bg1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Competitividade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Competitividade</a:t>
            </a:r>
          </a:p>
        </p:txBody>
      </p:sp>
    </p:spTree>
    <p:extLst>
      <p:ext uri="{BB962C8B-B14F-4D97-AF65-F5344CB8AC3E}">
        <p14:creationId xmlns:p14="http://schemas.microsoft.com/office/powerpoint/2010/main" val="24329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Competitividade</a:t>
            </a:r>
          </a:p>
        </p:txBody>
      </p:sp>
    </p:spTree>
    <p:extLst>
      <p:ext uri="{BB962C8B-B14F-4D97-AF65-F5344CB8AC3E}">
        <p14:creationId xmlns:p14="http://schemas.microsoft.com/office/powerpoint/2010/main" val="994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Competitividade</a:t>
            </a:r>
          </a:p>
        </p:txBody>
      </p:sp>
    </p:spTree>
    <p:extLst>
      <p:ext uri="{BB962C8B-B14F-4D97-AF65-F5344CB8AC3E}">
        <p14:creationId xmlns:p14="http://schemas.microsoft.com/office/powerpoint/2010/main" val="196448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/>
          </p:cNvSpPr>
          <p:nvPr/>
        </p:nvSpPr>
        <p:spPr bwMode="auto">
          <a:xfrm>
            <a:off x="5195630" y="4208158"/>
            <a:ext cx="3948370" cy="2649842"/>
          </a:xfrm>
          <a:custGeom>
            <a:avLst/>
            <a:gdLst>
              <a:gd name="T0" fmla="*/ 105 w 1425"/>
              <a:gd name="T1" fmla="*/ 956 h 956"/>
              <a:gd name="T2" fmla="*/ 1425 w 1425"/>
              <a:gd name="T3" fmla="*/ 956 h 956"/>
              <a:gd name="T4" fmla="*/ 1425 w 1425"/>
              <a:gd name="T5" fmla="*/ 75 h 956"/>
              <a:gd name="T6" fmla="*/ 105 w 1425"/>
              <a:gd name="T7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956">
                <a:moveTo>
                  <a:pt x="105" y="956"/>
                </a:moveTo>
                <a:cubicBezTo>
                  <a:pt x="1425" y="956"/>
                  <a:pt x="1425" y="956"/>
                  <a:pt x="1425" y="956"/>
                </a:cubicBezTo>
                <a:cubicBezTo>
                  <a:pt x="1425" y="956"/>
                  <a:pt x="1425" y="956"/>
                  <a:pt x="1425" y="75"/>
                </a:cubicBezTo>
                <a:cubicBezTo>
                  <a:pt x="952" y="456"/>
                  <a:pt x="0" y="0"/>
                  <a:pt x="105" y="95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3" name="Group 31"/>
          <p:cNvGrpSpPr>
            <a:grpSpLocks noChangeAspect="1"/>
          </p:cNvGrpSpPr>
          <p:nvPr/>
        </p:nvGrpSpPr>
        <p:grpSpPr bwMode="auto">
          <a:xfrm>
            <a:off x="180845" y="106478"/>
            <a:ext cx="2320925" cy="757237"/>
            <a:chOff x="109136426" y="111524404"/>
            <a:chExt cx="2253750" cy="735184"/>
          </a:xfrm>
        </p:grpSpPr>
        <p:sp>
          <p:nvSpPr>
            <p:cNvPr id="4" name="AutoShape 32"/>
            <p:cNvSpPr>
              <a:spLocks noChangeAspect="1" noChangeArrowheads="1"/>
            </p:cNvSpPr>
            <p:nvPr/>
          </p:nvSpPr>
          <p:spPr bwMode="auto">
            <a:xfrm>
              <a:off x="109140173" y="111528068"/>
              <a:ext cx="22500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Freeform 33"/>
            <p:cNvSpPr>
              <a:spLocks/>
            </p:cNvSpPr>
            <p:nvPr/>
          </p:nvSpPr>
          <p:spPr bwMode="auto">
            <a:xfrm>
              <a:off x="109170176" y="111850654"/>
              <a:ext cx="86250" cy="165000"/>
            </a:xfrm>
            <a:custGeom>
              <a:avLst/>
              <a:gdLst>
                <a:gd name="T0" fmla="*/ 37500 w 86250"/>
                <a:gd name="T1" fmla="*/ 0 h 165000"/>
                <a:gd name="T2" fmla="*/ 86250 w 86250"/>
                <a:gd name="T3" fmla="*/ 0 h 165000"/>
                <a:gd name="T4" fmla="*/ 48750 w 86250"/>
                <a:gd name="T5" fmla="*/ 165000 h 165000"/>
                <a:gd name="T6" fmla="*/ 0 w 86250"/>
                <a:gd name="T7" fmla="*/ 165000 h 165000"/>
                <a:gd name="T8" fmla="*/ 37500 w 86250"/>
                <a:gd name="T9" fmla="*/ 0 h 165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250" h="165000">
                  <a:moveTo>
                    <a:pt x="37500" y="0"/>
                  </a:moveTo>
                  <a:lnTo>
                    <a:pt x="86250" y="0"/>
                  </a:lnTo>
                  <a:lnTo>
                    <a:pt x="4875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109245176" y="111850654"/>
              <a:ext cx="217500" cy="165000"/>
            </a:xfrm>
            <a:custGeom>
              <a:avLst/>
              <a:gdLst>
                <a:gd name="T0" fmla="*/ 37500 w 217500"/>
                <a:gd name="T1" fmla="*/ 0 h 165000"/>
                <a:gd name="T2" fmla="*/ 101250 w 217500"/>
                <a:gd name="T3" fmla="*/ 0 h 165000"/>
                <a:gd name="T4" fmla="*/ 150000 w 217500"/>
                <a:gd name="T5" fmla="*/ 120000 h 165000"/>
                <a:gd name="T6" fmla="*/ 150000 w 217500"/>
                <a:gd name="T7" fmla="*/ 120000 h 165000"/>
                <a:gd name="T8" fmla="*/ 176250 w 217500"/>
                <a:gd name="T9" fmla="*/ 0 h 165000"/>
                <a:gd name="T10" fmla="*/ 217500 w 217500"/>
                <a:gd name="T11" fmla="*/ 0 h 165000"/>
                <a:gd name="T12" fmla="*/ 183750 w 217500"/>
                <a:gd name="T13" fmla="*/ 165000 h 165000"/>
                <a:gd name="T14" fmla="*/ 120000 w 217500"/>
                <a:gd name="T15" fmla="*/ 165000 h 165000"/>
                <a:gd name="T16" fmla="*/ 71250 w 217500"/>
                <a:gd name="T17" fmla="*/ 45000 h 165000"/>
                <a:gd name="T18" fmla="*/ 67500 w 217500"/>
                <a:gd name="T19" fmla="*/ 45000 h 165000"/>
                <a:gd name="T20" fmla="*/ 45000 w 217500"/>
                <a:gd name="T21" fmla="*/ 165000 h 165000"/>
                <a:gd name="T22" fmla="*/ 0 w 217500"/>
                <a:gd name="T23" fmla="*/ 165000 h 165000"/>
                <a:gd name="T24" fmla="*/ 37500 w 21750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7500" h="165000">
                  <a:moveTo>
                    <a:pt x="37500" y="0"/>
                  </a:moveTo>
                  <a:lnTo>
                    <a:pt x="101250" y="0"/>
                  </a:lnTo>
                  <a:lnTo>
                    <a:pt x="150000" y="120000"/>
                  </a:lnTo>
                  <a:lnTo>
                    <a:pt x="176250" y="0"/>
                  </a:lnTo>
                  <a:lnTo>
                    <a:pt x="217500" y="0"/>
                  </a:lnTo>
                  <a:lnTo>
                    <a:pt x="183750" y="165000"/>
                  </a:lnTo>
                  <a:lnTo>
                    <a:pt x="120000" y="165000"/>
                  </a:lnTo>
                  <a:lnTo>
                    <a:pt x="71250" y="45000"/>
                  </a:lnTo>
                  <a:lnTo>
                    <a:pt x="67500" y="45000"/>
                  </a:lnTo>
                  <a:lnTo>
                    <a:pt x="45000" y="165000"/>
                  </a:lnTo>
                  <a:lnTo>
                    <a:pt x="0" y="165000"/>
                  </a:lnTo>
                  <a:lnTo>
                    <a:pt x="3750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Freeform 35"/>
            <p:cNvSpPr>
              <a:spLocks/>
            </p:cNvSpPr>
            <p:nvPr/>
          </p:nvSpPr>
          <p:spPr bwMode="auto">
            <a:xfrm>
              <a:off x="109473926" y="111850654"/>
              <a:ext cx="198750" cy="165000"/>
            </a:xfrm>
            <a:custGeom>
              <a:avLst/>
              <a:gdLst>
                <a:gd name="T0" fmla="*/ 93750 w 198750"/>
                <a:gd name="T1" fmla="*/ 165000 h 165000"/>
                <a:gd name="T2" fmla="*/ 37500 w 198750"/>
                <a:gd name="T3" fmla="*/ 165000 h 165000"/>
                <a:gd name="T4" fmla="*/ 0 w 198750"/>
                <a:gd name="T5" fmla="*/ 0 h 165000"/>
                <a:gd name="T6" fmla="*/ 52500 w 198750"/>
                <a:gd name="T7" fmla="*/ 0 h 165000"/>
                <a:gd name="T8" fmla="*/ 75000 w 198750"/>
                <a:gd name="T9" fmla="*/ 135000 h 165000"/>
                <a:gd name="T10" fmla="*/ 153750 w 198750"/>
                <a:gd name="T11" fmla="*/ 0 h 165000"/>
                <a:gd name="T12" fmla="*/ 198750 w 198750"/>
                <a:gd name="T13" fmla="*/ 0 h 165000"/>
                <a:gd name="T14" fmla="*/ 93750 w 198750"/>
                <a:gd name="T15" fmla="*/ 165000 h 165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750" h="165000">
                  <a:moveTo>
                    <a:pt x="93750" y="165000"/>
                  </a:moveTo>
                  <a:lnTo>
                    <a:pt x="37500" y="165000"/>
                  </a:lnTo>
                  <a:lnTo>
                    <a:pt x="0" y="0"/>
                  </a:lnTo>
                  <a:lnTo>
                    <a:pt x="52500" y="0"/>
                  </a:lnTo>
                  <a:lnTo>
                    <a:pt x="75000" y="135000"/>
                  </a:lnTo>
                  <a:lnTo>
                    <a:pt x="153750" y="0"/>
                  </a:lnTo>
                  <a:lnTo>
                    <a:pt x="198750" y="0"/>
                  </a:lnTo>
                  <a:lnTo>
                    <a:pt x="93750" y="16500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10965392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625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625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109822676" y="111846904"/>
              <a:ext cx="183750" cy="176250"/>
            </a:xfrm>
            <a:custGeom>
              <a:avLst/>
              <a:gdLst>
                <a:gd name="T0" fmla="*/ 2147483647 w 49"/>
                <a:gd name="T1" fmla="*/ 2147483647 h 47"/>
                <a:gd name="T2" fmla="*/ 2147483647 w 49"/>
                <a:gd name="T3" fmla="*/ 2147483647 h 47"/>
                <a:gd name="T4" fmla="*/ 2147483647 w 49"/>
                <a:gd name="T5" fmla="*/ 2147483647 h 47"/>
                <a:gd name="T6" fmla="*/ 2147483647 w 49"/>
                <a:gd name="T7" fmla="*/ 2147483647 h 47"/>
                <a:gd name="T8" fmla="*/ 2147483647 w 49"/>
                <a:gd name="T9" fmla="*/ 2147483647 h 47"/>
                <a:gd name="T10" fmla="*/ 2147483647 w 49"/>
                <a:gd name="T11" fmla="*/ 2147483647 h 47"/>
                <a:gd name="T12" fmla="*/ 2147483647 w 49"/>
                <a:gd name="T13" fmla="*/ 0 h 47"/>
                <a:gd name="T14" fmla="*/ 2147483647 w 49"/>
                <a:gd name="T15" fmla="*/ 2147483647 h 47"/>
                <a:gd name="T16" fmla="*/ 2147483647 w 49"/>
                <a:gd name="T17" fmla="*/ 2147483647 h 47"/>
                <a:gd name="T18" fmla="*/ 2147483647 w 49"/>
                <a:gd name="T19" fmla="*/ 2147483647 h 47"/>
                <a:gd name="T20" fmla="*/ 2147483647 w 49"/>
                <a:gd name="T21" fmla="*/ 2147483647 h 47"/>
                <a:gd name="T22" fmla="*/ 2147483647 w 49"/>
                <a:gd name="T23" fmla="*/ 2147483647 h 47"/>
                <a:gd name="T24" fmla="*/ 2147483647 w 49"/>
                <a:gd name="T25" fmla="*/ 2147483647 h 47"/>
                <a:gd name="T26" fmla="*/ 2147483647 w 49"/>
                <a:gd name="T27" fmla="*/ 2147483647 h 47"/>
                <a:gd name="T28" fmla="*/ 2147483647 w 49"/>
                <a:gd name="T29" fmla="*/ 2147483647 h 47"/>
                <a:gd name="T30" fmla="*/ 2147483647 w 49"/>
                <a:gd name="T31" fmla="*/ 2147483647 h 47"/>
                <a:gd name="T32" fmla="*/ 2147483647 w 49"/>
                <a:gd name="T33" fmla="*/ 21474836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7">
                  <a:moveTo>
                    <a:pt x="15" y="31"/>
                  </a:moveTo>
                  <a:cubicBezTo>
                    <a:pt x="14" y="37"/>
                    <a:pt x="16" y="38"/>
                    <a:pt x="22" y="38"/>
                  </a:cubicBezTo>
                  <a:cubicBezTo>
                    <a:pt x="30" y="38"/>
                    <a:pt x="31" y="35"/>
                    <a:pt x="32" y="33"/>
                  </a:cubicBezTo>
                  <a:cubicBezTo>
                    <a:pt x="33" y="30"/>
                    <a:pt x="30" y="29"/>
                    <a:pt x="25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2" y="26"/>
                    <a:pt x="5" y="23"/>
                    <a:pt x="6" y="15"/>
                  </a:cubicBezTo>
                  <a:cubicBezTo>
                    <a:pt x="9" y="4"/>
                    <a:pt x="20" y="0"/>
                    <a:pt x="30" y="0"/>
                  </a:cubicBezTo>
                  <a:cubicBezTo>
                    <a:pt x="46" y="0"/>
                    <a:pt x="49" y="5"/>
                    <a:pt x="48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3" y="8"/>
                    <a:pt x="29" y="8"/>
                  </a:cubicBezTo>
                  <a:cubicBezTo>
                    <a:pt x="23" y="8"/>
                    <a:pt x="20" y="10"/>
                    <a:pt x="20" y="13"/>
                  </a:cubicBezTo>
                  <a:cubicBezTo>
                    <a:pt x="19" y="16"/>
                    <a:pt x="23" y="17"/>
                    <a:pt x="27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41" y="21"/>
                    <a:pt x="47" y="23"/>
                    <a:pt x="45" y="32"/>
                  </a:cubicBezTo>
                  <a:cubicBezTo>
                    <a:pt x="42" y="44"/>
                    <a:pt x="30" y="47"/>
                    <a:pt x="20" y="47"/>
                  </a:cubicBezTo>
                  <a:cubicBezTo>
                    <a:pt x="2" y="47"/>
                    <a:pt x="0" y="39"/>
                    <a:pt x="2" y="31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110017676" y="111850654"/>
              <a:ext cx="180000" cy="165000"/>
            </a:xfrm>
            <a:custGeom>
              <a:avLst/>
              <a:gdLst>
                <a:gd name="T0" fmla="*/ 63750 w 180000"/>
                <a:gd name="T1" fmla="*/ 33750 h 165000"/>
                <a:gd name="T2" fmla="*/ 0 w 180000"/>
                <a:gd name="T3" fmla="*/ 33750 h 165000"/>
                <a:gd name="T4" fmla="*/ 3750 w 180000"/>
                <a:gd name="T5" fmla="*/ 0 h 165000"/>
                <a:gd name="T6" fmla="*/ 180000 w 180000"/>
                <a:gd name="T7" fmla="*/ 0 h 165000"/>
                <a:gd name="T8" fmla="*/ 176250 w 180000"/>
                <a:gd name="T9" fmla="*/ 33750 h 165000"/>
                <a:gd name="T10" fmla="*/ 112500 w 180000"/>
                <a:gd name="T11" fmla="*/ 33750 h 165000"/>
                <a:gd name="T12" fmla="*/ 82500 w 180000"/>
                <a:gd name="T13" fmla="*/ 165000 h 165000"/>
                <a:gd name="T14" fmla="*/ 33750 w 180000"/>
                <a:gd name="T15" fmla="*/ 165000 h 165000"/>
                <a:gd name="T16" fmla="*/ 63750 w 180000"/>
                <a:gd name="T17" fmla="*/ 33750 h 165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00" h="165000">
                  <a:moveTo>
                    <a:pt x="63750" y="33750"/>
                  </a:moveTo>
                  <a:lnTo>
                    <a:pt x="0" y="33750"/>
                  </a:lnTo>
                  <a:lnTo>
                    <a:pt x="3750" y="0"/>
                  </a:lnTo>
                  <a:lnTo>
                    <a:pt x="180000" y="0"/>
                  </a:lnTo>
                  <a:lnTo>
                    <a:pt x="176250" y="33750"/>
                  </a:lnTo>
                  <a:lnTo>
                    <a:pt x="112500" y="33750"/>
                  </a:lnTo>
                  <a:lnTo>
                    <a:pt x="82500" y="165000"/>
                  </a:lnTo>
                  <a:lnTo>
                    <a:pt x="33750" y="165000"/>
                  </a:lnTo>
                  <a:lnTo>
                    <a:pt x="63750" y="3375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110182676" y="111850654"/>
              <a:ext cx="176250" cy="165000"/>
            </a:xfrm>
            <a:custGeom>
              <a:avLst/>
              <a:gdLst>
                <a:gd name="T0" fmla="*/ 33750 w 176250"/>
                <a:gd name="T1" fmla="*/ 0 h 165000"/>
                <a:gd name="T2" fmla="*/ 176250 w 176250"/>
                <a:gd name="T3" fmla="*/ 0 h 165000"/>
                <a:gd name="T4" fmla="*/ 168750 w 176250"/>
                <a:gd name="T5" fmla="*/ 33750 h 165000"/>
                <a:gd name="T6" fmla="*/ 75000 w 176250"/>
                <a:gd name="T7" fmla="*/ 33750 h 165000"/>
                <a:gd name="T8" fmla="*/ 67500 w 176250"/>
                <a:gd name="T9" fmla="*/ 63750 h 165000"/>
                <a:gd name="T10" fmla="*/ 157500 w 176250"/>
                <a:gd name="T11" fmla="*/ 63750 h 165000"/>
                <a:gd name="T12" fmla="*/ 150000 w 176250"/>
                <a:gd name="T13" fmla="*/ 97500 h 165000"/>
                <a:gd name="T14" fmla="*/ 60000 w 176250"/>
                <a:gd name="T15" fmla="*/ 97500 h 165000"/>
                <a:gd name="T16" fmla="*/ 52500 w 176250"/>
                <a:gd name="T17" fmla="*/ 131250 h 165000"/>
                <a:gd name="T18" fmla="*/ 150000 w 176250"/>
                <a:gd name="T19" fmla="*/ 131250 h 165000"/>
                <a:gd name="T20" fmla="*/ 142500 w 176250"/>
                <a:gd name="T21" fmla="*/ 165000 h 165000"/>
                <a:gd name="T22" fmla="*/ 0 w 176250"/>
                <a:gd name="T23" fmla="*/ 165000 h 165000"/>
                <a:gd name="T24" fmla="*/ 33750 w 176250"/>
                <a:gd name="T25" fmla="*/ 0 h 165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6250" h="165000">
                  <a:moveTo>
                    <a:pt x="33750" y="0"/>
                  </a:moveTo>
                  <a:lnTo>
                    <a:pt x="176250" y="0"/>
                  </a:lnTo>
                  <a:lnTo>
                    <a:pt x="168750" y="33750"/>
                  </a:lnTo>
                  <a:lnTo>
                    <a:pt x="75000" y="33750"/>
                  </a:lnTo>
                  <a:lnTo>
                    <a:pt x="67500" y="63750"/>
                  </a:lnTo>
                  <a:lnTo>
                    <a:pt x="157500" y="63750"/>
                  </a:lnTo>
                  <a:lnTo>
                    <a:pt x="150000" y="97500"/>
                  </a:lnTo>
                  <a:lnTo>
                    <a:pt x="60000" y="97500"/>
                  </a:lnTo>
                  <a:lnTo>
                    <a:pt x="52500" y="131250"/>
                  </a:lnTo>
                  <a:lnTo>
                    <a:pt x="150000" y="131250"/>
                  </a:lnTo>
                  <a:lnTo>
                    <a:pt x="142500" y="165000"/>
                  </a:lnTo>
                  <a:lnTo>
                    <a:pt x="0" y="1650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09136426" y="112090654"/>
              <a:ext cx="172500" cy="165000"/>
            </a:xfrm>
            <a:custGeom>
              <a:avLst/>
              <a:gdLst>
                <a:gd name="T0" fmla="*/ 2147483647 w 46"/>
                <a:gd name="T1" fmla="*/ 2147483647 h 44"/>
                <a:gd name="T2" fmla="*/ 2147483647 w 46"/>
                <a:gd name="T3" fmla="*/ 2147483647 h 44"/>
                <a:gd name="T4" fmla="*/ 2147483647 w 46"/>
                <a:gd name="T5" fmla="*/ 2147483647 h 44"/>
                <a:gd name="T6" fmla="*/ 2147483647 w 46"/>
                <a:gd name="T7" fmla="*/ 2147483647 h 44"/>
                <a:gd name="T8" fmla="*/ 2147483647 w 46"/>
                <a:gd name="T9" fmla="*/ 2147483647 h 44"/>
                <a:gd name="T10" fmla="*/ 2147483647 w 46"/>
                <a:gd name="T11" fmla="*/ 2147483647 h 44"/>
                <a:gd name="T12" fmla="*/ 2147483647 w 46"/>
                <a:gd name="T13" fmla="*/ 0 h 44"/>
                <a:gd name="T14" fmla="*/ 2147483647 w 46"/>
                <a:gd name="T15" fmla="*/ 2147483647 h 44"/>
                <a:gd name="T16" fmla="*/ 2147483647 w 46"/>
                <a:gd name="T17" fmla="*/ 2147483647 h 44"/>
                <a:gd name="T18" fmla="*/ 2147483647 w 46"/>
                <a:gd name="T19" fmla="*/ 2147483647 h 44"/>
                <a:gd name="T20" fmla="*/ 2147483647 w 46"/>
                <a:gd name="T21" fmla="*/ 2147483647 h 44"/>
                <a:gd name="T22" fmla="*/ 2147483647 w 46"/>
                <a:gd name="T23" fmla="*/ 2147483647 h 44"/>
                <a:gd name="T24" fmla="*/ 2147483647 w 46"/>
                <a:gd name="T25" fmla="*/ 2147483647 h 44"/>
                <a:gd name="T26" fmla="*/ 2147483647 w 46"/>
                <a:gd name="T27" fmla="*/ 2147483647 h 44"/>
                <a:gd name="T28" fmla="*/ 2147483647 w 46"/>
                <a:gd name="T29" fmla="*/ 2147483647 h 44"/>
                <a:gd name="T30" fmla="*/ 2147483647 w 46"/>
                <a:gd name="T31" fmla="*/ 2147483647 h 44"/>
                <a:gd name="T32" fmla="*/ 2147483647 w 46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44">
                  <a:moveTo>
                    <a:pt x="14" y="30"/>
                  </a:moveTo>
                  <a:cubicBezTo>
                    <a:pt x="13" y="35"/>
                    <a:pt x="15" y="36"/>
                    <a:pt x="20" y="36"/>
                  </a:cubicBezTo>
                  <a:cubicBezTo>
                    <a:pt x="28" y="36"/>
                    <a:pt x="29" y="34"/>
                    <a:pt x="30" y="32"/>
                  </a:cubicBezTo>
                  <a:cubicBezTo>
                    <a:pt x="30" y="29"/>
                    <a:pt x="28" y="28"/>
                    <a:pt x="23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5"/>
                    <a:pt x="4" y="22"/>
                    <a:pt x="6" y="14"/>
                  </a:cubicBezTo>
                  <a:cubicBezTo>
                    <a:pt x="8" y="4"/>
                    <a:pt x="18" y="0"/>
                    <a:pt x="28" y="0"/>
                  </a:cubicBezTo>
                  <a:cubicBezTo>
                    <a:pt x="43" y="0"/>
                    <a:pt x="46" y="5"/>
                    <a:pt x="45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9"/>
                    <a:pt x="30" y="8"/>
                    <a:pt x="27" y="8"/>
                  </a:cubicBezTo>
                  <a:cubicBezTo>
                    <a:pt x="21" y="8"/>
                    <a:pt x="19" y="10"/>
                    <a:pt x="18" y="13"/>
                  </a:cubicBezTo>
                  <a:cubicBezTo>
                    <a:pt x="17" y="15"/>
                    <a:pt x="21" y="16"/>
                    <a:pt x="25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8" y="20"/>
                    <a:pt x="44" y="22"/>
                    <a:pt x="42" y="31"/>
                  </a:cubicBezTo>
                  <a:cubicBezTo>
                    <a:pt x="40" y="42"/>
                    <a:pt x="27" y="44"/>
                    <a:pt x="18" y="44"/>
                  </a:cubicBezTo>
                  <a:cubicBezTo>
                    <a:pt x="1" y="44"/>
                    <a:pt x="0" y="37"/>
                    <a:pt x="1" y="30"/>
                  </a:cubicBezTo>
                  <a:lnTo>
                    <a:pt x="14" y="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109290176" y="112053154"/>
              <a:ext cx="217500" cy="198750"/>
            </a:xfrm>
            <a:custGeom>
              <a:avLst/>
              <a:gdLst>
                <a:gd name="T0" fmla="*/ 2147483647 w 58"/>
                <a:gd name="T1" fmla="*/ 2147483647 h 53"/>
                <a:gd name="T2" fmla="*/ 2147483647 w 58"/>
                <a:gd name="T3" fmla="*/ 2147483647 h 53"/>
                <a:gd name="T4" fmla="*/ 2147483647 w 58"/>
                <a:gd name="T5" fmla="*/ 2147483647 h 53"/>
                <a:gd name="T6" fmla="*/ 2147483647 w 58"/>
                <a:gd name="T7" fmla="*/ 2147483647 h 53"/>
                <a:gd name="T8" fmla="*/ 2147483647 w 58"/>
                <a:gd name="T9" fmla="*/ 2147483647 h 53"/>
                <a:gd name="T10" fmla="*/ 2147483647 w 58"/>
                <a:gd name="T11" fmla="*/ 2147483647 h 53"/>
                <a:gd name="T12" fmla="*/ 2147483647 w 58"/>
                <a:gd name="T13" fmla="*/ 2147483647 h 53"/>
                <a:gd name="T14" fmla="*/ 0 w 58"/>
                <a:gd name="T15" fmla="*/ 2147483647 h 53"/>
                <a:gd name="T16" fmla="*/ 2147483647 w 58"/>
                <a:gd name="T17" fmla="*/ 2147483647 h 53"/>
                <a:gd name="T18" fmla="*/ 2147483647 w 58"/>
                <a:gd name="T19" fmla="*/ 2147483647 h 53"/>
                <a:gd name="T20" fmla="*/ 2147483647 w 58"/>
                <a:gd name="T21" fmla="*/ 2147483647 h 53"/>
                <a:gd name="T22" fmla="*/ 2147483647 w 58"/>
                <a:gd name="T23" fmla="*/ 2147483647 h 53"/>
                <a:gd name="T24" fmla="*/ 2147483647 w 58"/>
                <a:gd name="T25" fmla="*/ 2147483647 h 53"/>
                <a:gd name="T26" fmla="*/ 2147483647 w 58"/>
                <a:gd name="T27" fmla="*/ 0 h 53"/>
                <a:gd name="T28" fmla="*/ 2147483647 w 58"/>
                <a:gd name="T29" fmla="*/ 2147483647 h 53"/>
                <a:gd name="T30" fmla="*/ 2147483647 w 58"/>
                <a:gd name="T31" fmla="*/ 2147483647 h 53"/>
                <a:gd name="T32" fmla="*/ 2147483647 w 58"/>
                <a:gd name="T33" fmla="*/ 2147483647 h 53"/>
                <a:gd name="T34" fmla="*/ 2147483647 w 58"/>
                <a:gd name="T35" fmla="*/ 2147483647 h 53"/>
                <a:gd name="T36" fmla="*/ 2147483647 w 58"/>
                <a:gd name="T37" fmla="*/ 0 h 53"/>
                <a:gd name="T38" fmla="*/ 2147483647 w 58"/>
                <a:gd name="T39" fmla="*/ 2147483647 h 53"/>
                <a:gd name="T40" fmla="*/ 2147483647 w 58"/>
                <a:gd name="T41" fmla="*/ 0 h 53"/>
                <a:gd name="T42" fmla="*/ 2147483647 w 58"/>
                <a:gd name="T43" fmla="*/ 0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" h="53">
                  <a:moveTo>
                    <a:pt x="31" y="11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1" y="11"/>
                  </a:lnTo>
                  <a:close/>
                  <a:moveTo>
                    <a:pt x="36" y="20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6" y="20"/>
                  </a:lnTo>
                  <a:close/>
                  <a:moveTo>
                    <a:pt x="54" y="0"/>
                  </a:moveTo>
                  <a:cubicBezTo>
                    <a:pt x="52" y="5"/>
                    <a:pt x="50" y="8"/>
                    <a:pt x="44" y="8"/>
                  </a:cubicBezTo>
                  <a:cubicBezTo>
                    <a:pt x="41" y="8"/>
                    <a:pt x="36" y="6"/>
                    <a:pt x="33" y="6"/>
                  </a:cubicBezTo>
                  <a:cubicBezTo>
                    <a:pt x="31" y="6"/>
                    <a:pt x="31" y="7"/>
                    <a:pt x="3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4"/>
                    <a:pt x="29" y="0"/>
                    <a:pt x="34" y="0"/>
                  </a:cubicBezTo>
                  <a:cubicBezTo>
                    <a:pt x="38" y="0"/>
                    <a:pt x="43" y="2"/>
                    <a:pt x="45" y="2"/>
                  </a:cubicBezTo>
                  <a:cubicBezTo>
                    <a:pt x="47" y="2"/>
                    <a:pt x="48" y="2"/>
                    <a:pt x="49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10951517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2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1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5" name="Freeform 43"/>
            <p:cNvSpPr>
              <a:spLocks noEditPoints="1"/>
            </p:cNvSpPr>
            <p:nvPr/>
          </p:nvSpPr>
          <p:spPr bwMode="auto">
            <a:xfrm>
              <a:off x="109785176" y="112094404"/>
              <a:ext cx="180000" cy="157500"/>
            </a:xfrm>
            <a:custGeom>
              <a:avLst/>
              <a:gdLst>
                <a:gd name="T0" fmla="*/ 2147483647 w 48"/>
                <a:gd name="T1" fmla="*/ 0 h 42"/>
                <a:gd name="T2" fmla="*/ 2147483647 w 48"/>
                <a:gd name="T3" fmla="*/ 0 h 42"/>
                <a:gd name="T4" fmla="*/ 2147483647 w 48"/>
                <a:gd name="T5" fmla="*/ 2147483647 h 42"/>
                <a:gd name="T6" fmla="*/ 2147483647 w 48"/>
                <a:gd name="T7" fmla="*/ 2147483647 h 42"/>
                <a:gd name="T8" fmla="*/ 2147483647 w 48"/>
                <a:gd name="T9" fmla="*/ 2147483647 h 42"/>
                <a:gd name="T10" fmla="*/ 2147483647 w 48"/>
                <a:gd name="T11" fmla="*/ 2147483647 h 42"/>
                <a:gd name="T12" fmla="*/ 0 w 48"/>
                <a:gd name="T13" fmla="*/ 2147483647 h 42"/>
                <a:gd name="T14" fmla="*/ 2147483647 w 48"/>
                <a:gd name="T15" fmla="*/ 0 h 42"/>
                <a:gd name="T16" fmla="*/ 2147483647 w 48"/>
                <a:gd name="T17" fmla="*/ 2147483647 h 42"/>
                <a:gd name="T18" fmla="*/ 2147483647 w 48"/>
                <a:gd name="T19" fmla="*/ 2147483647 h 42"/>
                <a:gd name="T20" fmla="*/ 2147483647 w 48"/>
                <a:gd name="T21" fmla="*/ 2147483647 h 42"/>
                <a:gd name="T22" fmla="*/ 2147483647 w 48"/>
                <a:gd name="T23" fmla="*/ 2147483647 h 42"/>
                <a:gd name="T24" fmla="*/ 2147483647 w 48"/>
                <a:gd name="T25" fmla="*/ 2147483647 h 42"/>
                <a:gd name="T26" fmla="*/ 2147483647 w 48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2">
                  <a:moveTo>
                    <a:pt x="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8" y="5"/>
                    <a:pt x="46" y="14"/>
                  </a:cubicBezTo>
                  <a:cubicBezTo>
                    <a:pt x="44" y="23"/>
                    <a:pt x="38" y="27"/>
                    <a:pt x="2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9" y="0"/>
                  </a:lnTo>
                  <a:close/>
                  <a:moveTo>
                    <a:pt x="17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9" y="19"/>
                    <a:pt x="33" y="18"/>
                    <a:pt x="34" y="14"/>
                  </a:cubicBezTo>
                  <a:cubicBezTo>
                    <a:pt x="34" y="10"/>
                    <a:pt x="32" y="9"/>
                    <a:pt x="28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1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109905176" y="112094404"/>
              <a:ext cx="221250" cy="157500"/>
            </a:xfrm>
            <a:custGeom>
              <a:avLst/>
              <a:gdLst>
                <a:gd name="T0" fmla="*/ 116250 w 221250"/>
                <a:gd name="T1" fmla="*/ 0 h 157500"/>
                <a:gd name="T2" fmla="*/ 172500 w 221250"/>
                <a:gd name="T3" fmla="*/ 0 h 157500"/>
                <a:gd name="T4" fmla="*/ 221250 w 221250"/>
                <a:gd name="T5" fmla="*/ 157500 h 157500"/>
                <a:gd name="T6" fmla="*/ 168750 w 221250"/>
                <a:gd name="T7" fmla="*/ 157500 h 157500"/>
                <a:gd name="T8" fmla="*/ 161250 w 221250"/>
                <a:gd name="T9" fmla="*/ 127500 h 157500"/>
                <a:gd name="T10" fmla="*/ 71250 w 221250"/>
                <a:gd name="T11" fmla="*/ 127500 h 157500"/>
                <a:gd name="T12" fmla="*/ 48750 w 221250"/>
                <a:gd name="T13" fmla="*/ 157500 h 157500"/>
                <a:gd name="T14" fmla="*/ 0 w 221250"/>
                <a:gd name="T15" fmla="*/ 157500 h 157500"/>
                <a:gd name="T16" fmla="*/ 116250 w 221250"/>
                <a:gd name="T17" fmla="*/ 0 h 157500"/>
                <a:gd name="T18" fmla="*/ 135000 w 221250"/>
                <a:gd name="T19" fmla="*/ 33750 h 157500"/>
                <a:gd name="T20" fmla="*/ 90000 w 221250"/>
                <a:gd name="T21" fmla="*/ 97500 h 157500"/>
                <a:gd name="T22" fmla="*/ 153750 w 221250"/>
                <a:gd name="T23" fmla="*/ 97500 h 157500"/>
                <a:gd name="T24" fmla="*/ 135000 w 221250"/>
                <a:gd name="T25" fmla="*/ 33750 h 157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250" h="157500">
                  <a:moveTo>
                    <a:pt x="116250" y="0"/>
                  </a:moveTo>
                  <a:lnTo>
                    <a:pt x="172500" y="0"/>
                  </a:lnTo>
                  <a:lnTo>
                    <a:pt x="221250" y="157500"/>
                  </a:lnTo>
                  <a:lnTo>
                    <a:pt x="168750" y="157500"/>
                  </a:lnTo>
                  <a:lnTo>
                    <a:pt x="161250" y="127500"/>
                  </a:lnTo>
                  <a:lnTo>
                    <a:pt x="71250" y="127500"/>
                  </a:lnTo>
                  <a:lnTo>
                    <a:pt x="48750" y="157500"/>
                  </a:lnTo>
                  <a:lnTo>
                    <a:pt x="0" y="157500"/>
                  </a:lnTo>
                  <a:lnTo>
                    <a:pt x="116250" y="0"/>
                  </a:lnTo>
                  <a:close/>
                  <a:moveTo>
                    <a:pt x="135000" y="33750"/>
                  </a:moveTo>
                  <a:lnTo>
                    <a:pt x="90000" y="97500"/>
                  </a:lnTo>
                  <a:lnTo>
                    <a:pt x="153750" y="97500"/>
                  </a:lnTo>
                  <a:lnTo>
                    <a:pt x="135000" y="3375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10141426" y="112094404"/>
              <a:ext cx="198750" cy="161250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0 h 43"/>
                <a:gd name="T8" fmla="*/ 2147483647 w 53"/>
                <a:gd name="T9" fmla="*/ 0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0 h 43"/>
                <a:gd name="T18" fmla="*/ 2147483647 w 53"/>
                <a:gd name="T19" fmla="*/ 0 h 43"/>
                <a:gd name="T20" fmla="*/ 2147483647 w 53"/>
                <a:gd name="T21" fmla="*/ 2147483647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43">
                  <a:moveTo>
                    <a:pt x="49" y="23"/>
                  </a:moveTo>
                  <a:cubicBezTo>
                    <a:pt x="46" y="38"/>
                    <a:pt x="36" y="43"/>
                    <a:pt x="22" y="43"/>
                  </a:cubicBezTo>
                  <a:cubicBezTo>
                    <a:pt x="7" y="43"/>
                    <a:pt x="0" y="38"/>
                    <a:pt x="3" y="2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31"/>
                    <a:pt x="17" y="35"/>
                    <a:pt x="23" y="35"/>
                  </a:cubicBezTo>
                  <a:cubicBezTo>
                    <a:pt x="31" y="35"/>
                    <a:pt x="35" y="30"/>
                    <a:pt x="37" y="2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49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10340176" y="112094404"/>
              <a:ext cx="138750" cy="157500"/>
            </a:xfrm>
            <a:custGeom>
              <a:avLst/>
              <a:gdLst>
                <a:gd name="T0" fmla="*/ 33750 w 138750"/>
                <a:gd name="T1" fmla="*/ 0 h 157500"/>
                <a:gd name="T2" fmla="*/ 78750 w 138750"/>
                <a:gd name="T3" fmla="*/ 0 h 157500"/>
                <a:gd name="T4" fmla="*/ 52500 w 138750"/>
                <a:gd name="T5" fmla="*/ 127500 h 157500"/>
                <a:gd name="T6" fmla="*/ 138750 w 138750"/>
                <a:gd name="T7" fmla="*/ 127500 h 157500"/>
                <a:gd name="T8" fmla="*/ 135000 w 138750"/>
                <a:gd name="T9" fmla="*/ 157500 h 157500"/>
                <a:gd name="T10" fmla="*/ 0 w 138750"/>
                <a:gd name="T11" fmla="*/ 157500 h 157500"/>
                <a:gd name="T12" fmla="*/ 33750 w 138750"/>
                <a:gd name="T13" fmla="*/ 0 h 157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750" h="157500">
                  <a:moveTo>
                    <a:pt x="33750" y="0"/>
                  </a:moveTo>
                  <a:lnTo>
                    <a:pt x="78750" y="0"/>
                  </a:lnTo>
                  <a:lnTo>
                    <a:pt x="52500" y="127500"/>
                  </a:lnTo>
                  <a:lnTo>
                    <a:pt x="138750" y="127500"/>
                  </a:lnTo>
                  <a:lnTo>
                    <a:pt x="135000" y="157500"/>
                  </a:lnTo>
                  <a:lnTo>
                    <a:pt x="0" y="157500"/>
                  </a:lnTo>
                  <a:lnTo>
                    <a:pt x="3375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9" name="Freeform 47"/>
            <p:cNvSpPr>
              <a:spLocks noEditPoints="1"/>
            </p:cNvSpPr>
            <p:nvPr/>
          </p:nvSpPr>
          <p:spPr bwMode="auto">
            <a:xfrm>
              <a:off x="110486426" y="112090654"/>
              <a:ext cx="206250" cy="165000"/>
            </a:xfrm>
            <a:custGeom>
              <a:avLst/>
              <a:gdLst>
                <a:gd name="T0" fmla="*/ 2147483647 w 55"/>
                <a:gd name="T1" fmla="*/ 0 h 44"/>
                <a:gd name="T2" fmla="*/ 2147483647 w 55"/>
                <a:gd name="T3" fmla="*/ 2147483647 h 44"/>
                <a:gd name="T4" fmla="*/ 2147483647 w 55"/>
                <a:gd name="T5" fmla="*/ 2147483647 h 44"/>
                <a:gd name="T6" fmla="*/ 2147483647 w 55"/>
                <a:gd name="T7" fmla="*/ 2147483647 h 44"/>
                <a:gd name="T8" fmla="*/ 2147483647 w 55"/>
                <a:gd name="T9" fmla="*/ 0 h 44"/>
                <a:gd name="T10" fmla="*/ 2147483647 w 55"/>
                <a:gd name="T11" fmla="*/ 2147483647 h 44"/>
                <a:gd name="T12" fmla="*/ 2147483647 w 55"/>
                <a:gd name="T13" fmla="*/ 2147483647 h 44"/>
                <a:gd name="T14" fmla="*/ 2147483647 w 55"/>
                <a:gd name="T15" fmla="*/ 2147483647 h 44"/>
                <a:gd name="T16" fmla="*/ 2147483647 w 55"/>
                <a:gd name="T17" fmla="*/ 2147483647 h 44"/>
                <a:gd name="T18" fmla="*/ 2147483647 w 55"/>
                <a:gd name="T19" fmla="*/ 2147483647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44">
                  <a:moveTo>
                    <a:pt x="32" y="0"/>
                  </a:moveTo>
                  <a:cubicBezTo>
                    <a:pt x="50" y="0"/>
                    <a:pt x="55" y="10"/>
                    <a:pt x="53" y="22"/>
                  </a:cubicBezTo>
                  <a:cubicBezTo>
                    <a:pt x="50" y="35"/>
                    <a:pt x="40" y="44"/>
                    <a:pt x="23" y="44"/>
                  </a:cubicBezTo>
                  <a:cubicBezTo>
                    <a:pt x="5" y="44"/>
                    <a:pt x="0" y="35"/>
                    <a:pt x="3" y="22"/>
                  </a:cubicBezTo>
                  <a:cubicBezTo>
                    <a:pt x="5" y="10"/>
                    <a:pt x="15" y="0"/>
                    <a:pt x="32" y="0"/>
                  </a:cubicBezTo>
                  <a:close/>
                  <a:moveTo>
                    <a:pt x="25" y="36"/>
                  </a:moveTo>
                  <a:cubicBezTo>
                    <a:pt x="34" y="36"/>
                    <a:pt x="38" y="30"/>
                    <a:pt x="40" y="22"/>
                  </a:cubicBezTo>
                  <a:cubicBezTo>
                    <a:pt x="42" y="15"/>
                    <a:pt x="40" y="9"/>
                    <a:pt x="30" y="9"/>
                  </a:cubicBezTo>
                  <a:cubicBezTo>
                    <a:pt x="21" y="9"/>
                    <a:pt x="17" y="15"/>
                    <a:pt x="15" y="22"/>
                  </a:cubicBezTo>
                  <a:cubicBezTo>
                    <a:pt x="14" y="30"/>
                    <a:pt x="15" y="36"/>
                    <a:pt x="25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10388926" y="111779404"/>
              <a:ext cx="1001250" cy="416250"/>
            </a:xfrm>
            <a:custGeom>
              <a:avLst/>
              <a:gdLst>
                <a:gd name="T0" fmla="*/ 2147483647 w 267"/>
                <a:gd name="T1" fmla="*/ 2147483647 h 111"/>
                <a:gd name="T2" fmla="*/ 2147483647 w 267"/>
                <a:gd name="T3" fmla="*/ 2147483647 h 111"/>
                <a:gd name="T4" fmla="*/ 2147483647 w 267"/>
                <a:gd name="T5" fmla="*/ 2147483647 h 111"/>
                <a:gd name="T6" fmla="*/ 0 w 267"/>
                <a:gd name="T7" fmla="*/ 2147483647 h 111"/>
                <a:gd name="T8" fmla="*/ 2147483647 w 267"/>
                <a:gd name="T9" fmla="*/ 214748364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11">
                  <a:moveTo>
                    <a:pt x="120" y="61"/>
                  </a:moveTo>
                  <a:cubicBezTo>
                    <a:pt x="256" y="111"/>
                    <a:pt x="267" y="36"/>
                    <a:pt x="267" y="36"/>
                  </a:cubicBezTo>
                  <a:cubicBezTo>
                    <a:pt x="238" y="58"/>
                    <a:pt x="174" y="34"/>
                    <a:pt x="174" y="34"/>
                  </a:cubicBezTo>
                  <a:cubicBezTo>
                    <a:pt x="71" y="0"/>
                    <a:pt x="17" y="44"/>
                    <a:pt x="0" y="55"/>
                  </a:cubicBezTo>
                  <a:cubicBezTo>
                    <a:pt x="57" y="37"/>
                    <a:pt x="120" y="61"/>
                    <a:pt x="120" y="61"/>
                  </a:cubicBezTo>
                  <a:close/>
                </a:path>
              </a:pathLst>
            </a:custGeom>
            <a:solidFill>
              <a:srgbClr val="DC0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110388926" y="111681904"/>
              <a:ext cx="675000" cy="266250"/>
            </a:xfrm>
            <a:custGeom>
              <a:avLst/>
              <a:gdLst>
                <a:gd name="T0" fmla="*/ 0 w 180"/>
                <a:gd name="T1" fmla="*/ 2147483647 h 71"/>
                <a:gd name="T2" fmla="*/ 2147483647 w 180"/>
                <a:gd name="T3" fmla="*/ 2147483647 h 71"/>
                <a:gd name="T4" fmla="*/ 2147483647 w 180"/>
                <a:gd name="T5" fmla="*/ 2147483647 h 71"/>
                <a:gd name="T6" fmla="*/ 0 w 180"/>
                <a:gd name="T7" fmla="*/ 2147483647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" h="71">
                  <a:moveTo>
                    <a:pt x="0" y="71"/>
                  </a:moveTo>
                  <a:cubicBezTo>
                    <a:pt x="22" y="51"/>
                    <a:pt x="68" y="14"/>
                    <a:pt x="180" y="45"/>
                  </a:cubicBezTo>
                  <a:cubicBezTo>
                    <a:pt x="157" y="35"/>
                    <a:pt x="131" y="20"/>
                    <a:pt x="106" y="1"/>
                  </a:cubicBezTo>
                  <a:cubicBezTo>
                    <a:pt x="53" y="0"/>
                    <a:pt x="20" y="28"/>
                    <a:pt x="0" y="7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110392676" y="111524404"/>
              <a:ext cx="333750" cy="363750"/>
            </a:xfrm>
            <a:custGeom>
              <a:avLst/>
              <a:gdLst>
                <a:gd name="T0" fmla="*/ 2147483647 w 89"/>
                <a:gd name="T1" fmla="*/ 0 h 97"/>
                <a:gd name="T2" fmla="*/ 0 w 89"/>
                <a:gd name="T3" fmla="*/ 2147483647 h 97"/>
                <a:gd name="T4" fmla="*/ 2147483647 w 89"/>
                <a:gd name="T5" fmla="*/ 2147483647 h 97"/>
                <a:gd name="T6" fmla="*/ 2147483647 w 89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7">
                  <a:moveTo>
                    <a:pt x="57" y="0"/>
                  </a:moveTo>
                  <a:cubicBezTo>
                    <a:pt x="21" y="17"/>
                    <a:pt x="7" y="45"/>
                    <a:pt x="0" y="97"/>
                  </a:cubicBezTo>
                  <a:cubicBezTo>
                    <a:pt x="14" y="58"/>
                    <a:pt x="45" y="32"/>
                    <a:pt x="89" y="30"/>
                  </a:cubicBezTo>
                  <a:cubicBezTo>
                    <a:pt x="75" y="18"/>
                    <a:pt x="66" y="10"/>
                    <a:pt x="57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0"/>
          <p:cNvSpPr>
            <a:spLocks/>
          </p:cNvSpPr>
          <p:nvPr/>
        </p:nvSpPr>
        <p:spPr bwMode="auto">
          <a:xfrm>
            <a:off x="4798066" y="1461214"/>
            <a:ext cx="4345933" cy="5394495"/>
          </a:xfrm>
          <a:custGeom>
            <a:avLst/>
            <a:gdLst>
              <a:gd name="T0" fmla="*/ 1528 w 1528"/>
              <a:gd name="T1" fmla="*/ 1016 h 1897"/>
              <a:gd name="T2" fmla="*/ 1528 w 1528"/>
              <a:gd name="T3" fmla="*/ 0 h 1897"/>
              <a:gd name="T4" fmla="*/ 0 w 1528"/>
              <a:gd name="T5" fmla="*/ 1897 h 1897"/>
              <a:gd name="T6" fmla="*/ 207 w 1528"/>
              <a:gd name="T7" fmla="*/ 1897 h 1897"/>
              <a:gd name="T8" fmla="*/ 1528 w 1528"/>
              <a:gd name="T9" fmla="*/ 101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8" h="1897">
                <a:moveTo>
                  <a:pt x="1528" y="1016"/>
                </a:moveTo>
                <a:cubicBezTo>
                  <a:pt x="1528" y="0"/>
                  <a:pt x="1528" y="0"/>
                  <a:pt x="1528" y="0"/>
                </a:cubicBezTo>
                <a:cubicBezTo>
                  <a:pt x="1144" y="1584"/>
                  <a:pt x="0" y="880"/>
                  <a:pt x="0" y="1897"/>
                </a:cubicBezTo>
                <a:cubicBezTo>
                  <a:pt x="207" y="1897"/>
                  <a:pt x="207" y="1897"/>
                  <a:pt x="207" y="1897"/>
                </a:cubicBezTo>
                <a:cubicBezTo>
                  <a:pt x="103" y="941"/>
                  <a:pt x="1055" y="1397"/>
                  <a:pt x="1528" y="1016"/>
                </a:cubicBezTo>
                <a:close/>
              </a:path>
            </a:pathLst>
          </a:custGeom>
          <a:gradFill>
            <a:gsLst>
              <a:gs pos="50000">
                <a:schemeClr val="bg1"/>
              </a:gs>
              <a:gs pos="73000">
                <a:schemeClr val="bg1"/>
              </a:gs>
              <a:gs pos="63000">
                <a:schemeClr val="tx1">
                  <a:lumMod val="50000"/>
                  <a:lumOff val="50000"/>
                </a:schemeClr>
              </a:gs>
              <a:gs pos="33000">
                <a:schemeClr val="bg1">
                  <a:lumMod val="95000"/>
                </a:schemeClr>
              </a:gs>
            </a:gsLst>
            <a:lin ang="3300000" scaled="0"/>
          </a:gradFill>
          <a:ln w="10" cap="flat">
            <a:noFill/>
            <a:prstDash val="solid"/>
            <a:miter lim="800000"/>
            <a:headEnd/>
            <a:tailEnd/>
          </a:ln>
          <a:effectLst>
            <a:outerShdw blurRad="254000" dist="101600" dir="270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 prstMaterial="metal">
            <a:bevelT w="381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74205"/>
            <a:ext cx="1755195" cy="146595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002270" y="5454225"/>
            <a:ext cx="197167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Agência Paulista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 de Promoção de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Investimentos e</a:t>
            </a:r>
          </a:p>
          <a:p>
            <a:pPr algn="r">
              <a:defRPr/>
            </a:pPr>
            <a:r>
              <a:rPr lang="pt-BR" sz="1500" i="1" dirty="0">
                <a:solidFill>
                  <a:prstClr val="white"/>
                </a:solidFill>
                <a:effectLst>
                  <a:glow rad="101600">
                    <a:srgbClr val="DEDEDE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</a:rPr>
              <a:t>Competitividade</a:t>
            </a:r>
          </a:p>
        </p:txBody>
      </p:sp>
    </p:spTree>
    <p:extLst>
      <p:ext uri="{BB962C8B-B14F-4D97-AF65-F5344CB8AC3E}">
        <p14:creationId xmlns:p14="http://schemas.microsoft.com/office/powerpoint/2010/main" val="81776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1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jpe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gif"/><Relationship Id="rId12" Type="http://schemas.openxmlformats.org/officeDocument/2006/relationships/image" Target="../media/image20.jp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jpe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Relationship Id="rId30" Type="http://schemas.openxmlformats.org/officeDocument/2006/relationships/image" Target="../media/image38.jpeg"/><Relationship Id="rId35" Type="http://schemas.openxmlformats.org/officeDocument/2006/relationships/image" Target="../media/image43.png"/><Relationship Id="rId8" Type="http://schemas.openxmlformats.org/officeDocument/2006/relationships/image" Target="../media/image16.jpe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jpeg"/><Relationship Id="rId21" Type="http://schemas.openxmlformats.org/officeDocument/2006/relationships/image" Target="../media/image65.jpe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6.png"/><Relationship Id="rId16" Type="http://schemas.openxmlformats.org/officeDocument/2006/relationships/image" Target="../media/image60.jpeg"/><Relationship Id="rId20" Type="http://schemas.openxmlformats.org/officeDocument/2006/relationships/image" Target="../media/image64.png"/><Relationship Id="rId29" Type="http://schemas.openxmlformats.org/officeDocument/2006/relationships/image" Target="../media/image73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5" Type="http://schemas.openxmlformats.org/officeDocument/2006/relationships/image" Target="../media/image49.png"/><Relationship Id="rId15" Type="http://schemas.openxmlformats.org/officeDocument/2006/relationships/image" Target="../media/image59.jpe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Relationship Id="rId22" Type="http://schemas.openxmlformats.org/officeDocument/2006/relationships/image" Target="../media/image66.jp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8" Type="http://schemas.openxmlformats.org/officeDocument/2006/relationships/image" Target="../media/image52.jpeg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21" Type="http://schemas.openxmlformats.org/officeDocument/2006/relationships/image" Target="../media/image101.png"/><Relationship Id="rId34" Type="http://schemas.openxmlformats.org/officeDocument/2006/relationships/image" Target="../media/image114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jpe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jpeg"/><Relationship Id="rId36" Type="http://schemas.openxmlformats.org/officeDocument/2006/relationships/image" Target="../media/image116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31" Type="http://schemas.openxmlformats.org/officeDocument/2006/relationships/image" Target="../media/image111.png"/><Relationship Id="rId4" Type="http://schemas.openxmlformats.org/officeDocument/2006/relationships/image" Target="../media/image84.png"/><Relationship Id="rId9" Type="http://schemas.openxmlformats.org/officeDocument/2006/relationships/image" Target="../media/image89.jpe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jpe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8" Type="http://schemas.openxmlformats.org/officeDocument/2006/relationships/image" Target="../media/image88.png"/><Relationship Id="rId3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42" Type="http://schemas.openxmlformats.org/officeDocument/2006/relationships/image" Target="../media/image158.jp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6" Type="http://schemas.openxmlformats.org/officeDocument/2006/relationships/image" Target="../media/image132.jpeg"/><Relationship Id="rId20" Type="http://schemas.openxmlformats.org/officeDocument/2006/relationships/image" Target="../media/image136.gif"/><Relationship Id="rId29" Type="http://schemas.openxmlformats.org/officeDocument/2006/relationships/image" Target="../media/image145.jpg"/><Relationship Id="rId41" Type="http://schemas.openxmlformats.org/officeDocument/2006/relationships/image" Target="../media/image157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jpeg"/><Relationship Id="rId5" Type="http://schemas.openxmlformats.org/officeDocument/2006/relationships/image" Target="../media/image121.png"/><Relationship Id="rId15" Type="http://schemas.openxmlformats.org/officeDocument/2006/relationships/image" Target="../media/image131.jpeg"/><Relationship Id="rId23" Type="http://schemas.openxmlformats.org/officeDocument/2006/relationships/image" Target="../media/image139.jpe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jp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jpe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jpg"/><Relationship Id="rId35" Type="http://schemas.openxmlformats.org/officeDocument/2006/relationships/image" Target="../media/image151.png"/><Relationship Id="rId43" Type="http://schemas.openxmlformats.org/officeDocument/2006/relationships/image" Target="../media/image159.jpg"/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jpe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614" y="1521743"/>
            <a:ext cx="7272808" cy="2448272"/>
          </a:xfrm>
        </p:spPr>
        <p:txBody>
          <a:bodyPr>
            <a:normAutofit/>
          </a:bodyPr>
          <a:lstStyle/>
          <a:p>
            <a:r>
              <a:rPr lang="en-GB" sz="3600" i="1" dirty="0"/>
              <a:t>State of São Paulo</a:t>
            </a:r>
            <a:br>
              <a:rPr lang="en-GB" sz="3600" i="1" dirty="0"/>
            </a:br>
            <a:r>
              <a:rPr lang="en-GB" sz="3600" i="1" dirty="0"/>
              <a:t>Highlights and Opportunities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1327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3998" y="4635790"/>
            <a:ext cx="8635283" cy="20332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São Paulo: #1 in the FDI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South American States of the Future</a:t>
            </a:r>
            <a:endParaRPr lang="en-US" b="0" dirty="0">
              <a:ea typeface="+mj-ea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43184"/>
              </p:ext>
            </p:extLst>
          </p:nvPr>
        </p:nvGraphicFramePr>
        <p:xfrm>
          <a:off x="219124" y="1316291"/>
          <a:ext cx="4219526" cy="2735580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TOP 10 – OVERALL RANKING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Rank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Country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São Paulo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Brazil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Buenos Aires Autonomous City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Argentina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Rio de Janeiro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Brazil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Bogotá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Colombia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Metropolitana de Santiago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Chile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Antofagasta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Chile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Buenos Aires Province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Argentina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Paraná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Brazil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34" charset="-128"/>
                          <a:cs typeface="+mn-cs"/>
                        </a:rPr>
                        <a:t>Rio Grande do Sul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Brazil</a:t>
                      </a:r>
                      <a:endParaRPr kumimoji="0" lang="en-US" altLang="pt-B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Lima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Peru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93175"/>
              </p:ext>
            </p:extLst>
          </p:nvPr>
        </p:nvGraphicFramePr>
        <p:xfrm>
          <a:off x="4745369" y="1316291"/>
          <a:ext cx="4211637" cy="2720340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TOP 10 – HUMAN CAPITAL AND LIFESTYLE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Rank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State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Country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4D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São Paulo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Brazil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Buenos Aires AC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Argentina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Lima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Peru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Pichincha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Ecuador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Minas Gerais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Brazil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Metro. de Santiago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Chile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Bogotá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Colombia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Guayas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Ecuador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Montevideo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Uruguay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108000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Buenos Aires Prov.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0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Argentina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53" y="4804741"/>
            <a:ext cx="1897923" cy="10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8425" y="4900878"/>
            <a:ext cx="408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For two times in a row, the State of </a:t>
            </a:r>
            <a:br>
              <a:rPr lang="en-US" i="1" dirty="0">
                <a:solidFill>
                  <a:prstClr val="black"/>
                </a:solidFill>
              </a:rPr>
            </a:br>
            <a:r>
              <a:rPr lang="en-US" i="1" dirty="0">
                <a:solidFill>
                  <a:prstClr val="black"/>
                </a:solidFill>
              </a:rPr>
              <a:t>São Paulo has been named by the</a:t>
            </a:r>
            <a:br>
              <a:rPr lang="en-US" i="1" dirty="0">
                <a:solidFill>
                  <a:prstClr val="black"/>
                </a:solidFill>
              </a:rPr>
            </a:br>
            <a:r>
              <a:rPr lang="en-US" i="1" dirty="0">
                <a:solidFill>
                  <a:prstClr val="black"/>
                </a:solidFill>
              </a:rPr>
              <a:t>fDi Magazine as the number one</a:t>
            </a:r>
          </a:p>
          <a:p>
            <a:r>
              <a:rPr lang="en-US" i="1" dirty="0">
                <a:solidFill>
                  <a:prstClr val="black"/>
                </a:solidFill>
              </a:rPr>
              <a:t>South American State of the Future.</a:t>
            </a:r>
            <a:endParaRPr lang="pt-BR" i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54" y="4804741"/>
            <a:ext cx="1819649" cy="109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17361" y="4044852"/>
            <a:ext cx="109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2016/2017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58701" y="4044851"/>
            <a:ext cx="9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2016/2017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28" y="5965248"/>
            <a:ext cx="38766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 bwMode="auto">
          <a:xfrm>
            <a:off x="683568" y="2204864"/>
            <a:ext cx="7776864" cy="1584176"/>
          </a:xfrm>
          <a:extLst/>
        </p:spPr>
        <p:txBody>
          <a:bodyPr anchor="ctr"/>
          <a:lstStyle/>
          <a:p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Relations</a:t>
            </a:r>
            <a:r>
              <a:rPr lang="pt-BR" dirty="0"/>
              <a:t> </a:t>
            </a:r>
            <a:r>
              <a:rPr lang="pt-BR" dirty="0" err="1"/>
              <a:t>Turkey</a:t>
            </a:r>
            <a:r>
              <a:rPr lang="pt-BR" dirty="0"/>
              <a:t> &amp; </a:t>
            </a:r>
            <a:r>
              <a:rPr lang="pt-BR" dirty="0" err="1"/>
              <a:t>Brazil</a:t>
            </a:r>
            <a:r>
              <a:rPr lang="pt-BR" dirty="0"/>
              <a:t>/São Paulo</a:t>
            </a:r>
          </a:p>
        </p:txBody>
      </p:sp>
    </p:spTree>
    <p:extLst>
      <p:ext uri="{BB962C8B-B14F-4D97-AF65-F5344CB8AC3E}">
        <p14:creationId xmlns:p14="http://schemas.microsoft.com/office/powerpoint/2010/main" val="109016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69"/>
          <p:cNvSpPr>
            <a:spLocks noChangeArrowheads="1"/>
          </p:cNvSpPr>
          <p:nvPr/>
        </p:nvSpPr>
        <p:spPr bwMode="auto">
          <a:xfrm>
            <a:off x="2051050" y="188913"/>
            <a:ext cx="6842125" cy="5222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latin typeface="Helvetica"/>
              </a:rPr>
              <a:t>General Overview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33811" y="1077785"/>
            <a:ext cx="586261" cy="410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120216" y="1090540"/>
            <a:ext cx="612024" cy="40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62979"/>
              </p:ext>
            </p:extLst>
          </p:nvPr>
        </p:nvGraphicFramePr>
        <p:xfrm>
          <a:off x="395537" y="1659427"/>
          <a:ext cx="8253044" cy="1553549"/>
        </p:xfrm>
        <a:graphic>
          <a:graphicData uri="http://schemas.openxmlformats.org/drawingml/2006/table">
            <a:tbl>
              <a:tblPr/>
              <a:tblGrid>
                <a:gridCol w="3734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0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Trade 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Relations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with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Turkey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- 2016 </a:t>
                      </a:r>
                      <a:b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(US$ 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million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Brazil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São Paulo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                      São Paulo/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Brazil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Bilateral trade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with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Turkey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Exports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Turkey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Imports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from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Turkey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tângulo 70"/>
          <p:cNvSpPr>
            <a:spLocks noChangeArrowheads="1"/>
          </p:cNvSpPr>
          <p:nvPr/>
        </p:nvSpPr>
        <p:spPr bwMode="auto">
          <a:xfrm>
            <a:off x="1979712" y="6525344"/>
            <a:ext cx="4321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000" i="1" dirty="0">
                <a:solidFill>
                  <a:srgbClr val="000000"/>
                </a:solidFill>
                <a:latin typeface="Arial"/>
                <a:cs typeface="+mn-cs"/>
              </a:rPr>
              <a:t>Fonte: Ministério da Indústria, Comércio Exterior e Serviços</a:t>
            </a:r>
          </a:p>
        </p:txBody>
      </p:sp>
      <p:sp>
        <p:nvSpPr>
          <p:cNvPr id="14" name="Retângulo 70"/>
          <p:cNvSpPr>
            <a:spLocks noChangeArrowheads="1"/>
          </p:cNvSpPr>
          <p:nvPr/>
        </p:nvSpPr>
        <p:spPr bwMode="auto">
          <a:xfrm>
            <a:off x="323528" y="3249831"/>
            <a:ext cx="6481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000" i="1" dirty="0">
                <a:solidFill>
                  <a:srgbClr val="000000"/>
                </a:solidFill>
                <a:latin typeface="Arial"/>
                <a:cs typeface="+mn-cs"/>
              </a:rPr>
              <a:t>Fonte: Ministério da Indústria, Comércio Exterior e Serviços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66995"/>
              </p:ext>
            </p:extLst>
          </p:nvPr>
        </p:nvGraphicFramePr>
        <p:xfrm>
          <a:off x="1619672" y="3532907"/>
          <a:ext cx="5760640" cy="29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506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Products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23838" y="2121077"/>
            <a:ext cx="4194910" cy="37561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Exports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from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São Paulo </a:t>
            </a: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to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Turkey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(2016)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Main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Products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share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out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total in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Brazil</a:t>
            </a:r>
            <a:endParaRPr lang="pt-BR" sz="1100" b="1" i="1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Machinery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devices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mechanical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instruments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(45%)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Living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animals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(13%)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Plastic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others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(25%)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Iron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steel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(3%)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Drinks,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alcoholic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liquids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vinegars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(73%)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784458" y="2123803"/>
            <a:ext cx="4180030" cy="3753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Imports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São Paulo </a:t>
            </a: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from</a:t>
            </a: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600" b="1" dirty="0" err="1">
                <a:solidFill>
                  <a:prstClr val="black"/>
                </a:solidFill>
                <a:cs typeface="Arial" pitchFamily="34" charset="0"/>
              </a:rPr>
              <a:t>Turkey</a:t>
            </a:r>
            <a:br>
              <a:rPr lang="pt-BR" sz="160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 (2016)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Main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Products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share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out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of</a:t>
            </a:r>
            <a:r>
              <a:rPr lang="pt-BR" sz="1100" b="1" i="1" dirty="0">
                <a:solidFill>
                  <a:prstClr val="black"/>
                </a:solidFill>
                <a:cs typeface="Arial" pitchFamily="34" charset="0"/>
              </a:rPr>
              <a:t> total in </a:t>
            </a:r>
            <a:r>
              <a:rPr lang="pt-BR" sz="1100" b="1" i="1" dirty="0" err="1">
                <a:solidFill>
                  <a:prstClr val="black"/>
                </a:solidFill>
                <a:cs typeface="Arial" pitchFamily="34" charset="0"/>
              </a:rPr>
              <a:t>Brazil</a:t>
            </a:r>
            <a:endParaRPr lang="pt-BR" sz="1100" b="1" i="1" dirty="0">
              <a:solidFill>
                <a:prstClr val="black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Machinery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devices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mechanical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instruments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(44%)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Clothes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others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except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mesh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(95%)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Clothes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others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mesh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(97%)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Automotive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vehicles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autoparts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(22%)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Machinery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devices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and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electric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cs typeface="Arial" pitchFamily="34" charset="0"/>
              </a:rPr>
              <a:t>materials</a:t>
            </a:r>
            <a:r>
              <a:rPr lang="pt-BR" sz="1400" dirty="0">
                <a:solidFill>
                  <a:prstClr val="black"/>
                </a:solidFill>
                <a:cs typeface="Arial" pitchFamily="34" charset="0"/>
              </a:rPr>
              <a:t> (54%)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eta para cima 9"/>
          <p:cNvSpPr/>
          <p:nvPr/>
        </p:nvSpPr>
        <p:spPr>
          <a:xfrm>
            <a:off x="223838" y="1105044"/>
            <a:ext cx="1016605" cy="122089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 rot="10800000">
            <a:off x="7645978" y="1204999"/>
            <a:ext cx="1080120" cy="1220898"/>
          </a:xfrm>
          <a:prstGeom prst="upArrow">
            <a:avLst/>
          </a:prstGeom>
          <a:solidFill>
            <a:srgbClr val="004B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Retângulo 70"/>
          <p:cNvSpPr>
            <a:spLocks noChangeArrowheads="1"/>
          </p:cNvSpPr>
          <p:nvPr/>
        </p:nvSpPr>
        <p:spPr bwMode="auto">
          <a:xfrm>
            <a:off x="34899" y="6453336"/>
            <a:ext cx="43210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000" i="1" dirty="0">
                <a:solidFill>
                  <a:srgbClr val="000000"/>
                </a:solidFill>
                <a:latin typeface="Arial"/>
                <a:cs typeface="+mn-cs"/>
              </a:rPr>
              <a:t>Fonte: Ministério da Indústria, Comércio Exterior e Serviços</a:t>
            </a:r>
          </a:p>
        </p:txBody>
      </p:sp>
    </p:spTree>
    <p:extLst>
      <p:ext uri="{BB962C8B-B14F-4D97-AF65-F5344CB8AC3E}">
        <p14:creationId xmlns:p14="http://schemas.microsoft.com/office/powerpoint/2010/main" val="255092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pt-BR" dirty="0"/>
              <a:t>Our Services to Investors</a:t>
            </a:r>
          </a:p>
        </p:txBody>
      </p:sp>
    </p:spTree>
    <p:extLst>
      <p:ext uri="{BB962C8B-B14F-4D97-AF65-F5344CB8AC3E}">
        <p14:creationId xmlns:p14="http://schemas.microsoft.com/office/powerpoint/2010/main" val="262902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Areas of Activity</a:t>
            </a:r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2603397" y="1196255"/>
            <a:ext cx="785124" cy="720809"/>
            <a:chOff x="2483768" y="1848336"/>
            <a:chExt cx="785124" cy="720809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515318" y="2247572"/>
              <a:ext cx="290023" cy="292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950959" y="2247572"/>
              <a:ext cx="290023" cy="292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795633" y="2058269"/>
              <a:ext cx="155326" cy="74022"/>
            </a:xfrm>
            <a:custGeom>
              <a:avLst/>
              <a:gdLst>
                <a:gd name="T0" fmla="*/ 54 w 54"/>
                <a:gd name="T1" fmla="*/ 23 h 26"/>
                <a:gd name="T2" fmla="*/ 51 w 54"/>
                <a:gd name="T3" fmla="*/ 26 h 26"/>
                <a:gd name="T4" fmla="*/ 3 w 54"/>
                <a:gd name="T5" fmla="*/ 26 h 26"/>
                <a:gd name="T6" fmla="*/ 0 w 54"/>
                <a:gd name="T7" fmla="*/ 23 h 26"/>
                <a:gd name="T8" fmla="*/ 0 w 54"/>
                <a:gd name="T9" fmla="*/ 3 h 26"/>
                <a:gd name="T10" fmla="*/ 3 w 54"/>
                <a:gd name="T11" fmla="*/ 0 h 26"/>
                <a:gd name="T12" fmla="*/ 51 w 54"/>
                <a:gd name="T13" fmla="*/ 0 h 26"/>
                <a:gd name="T14" fmla="*/ 54 w 54"/>
                <a:gd name="T15" fmla="*/ 3 h 26"/>
                <a:gd name="T16" fmla="*/ 54 w 54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26">
                  <a:moveTo>
                    <a:pt x="54" y="23"/>
                  </a:moveTo>
                  <a:cubicBezTo>
                    <a:pt x="54" y="25"/>
                    <a:pt x="52" y="26"/>
                    <a:pt x="5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4" y="1"/>
                    <a:pt x="54" y="3"/>
                  </a:cubicBezTo>
                  <a:lnTo>
                    <a:pt x="54" y="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483768" y="1940561"/>
              <a:ext cx="785124" cy="628584"/>
            </a:xfrm>
            <a:custGeom>
              <a:avLst/>
              <a:gdLst>
                <a:gd name="T0" fmla="*/ 261 w 274"/>
                <a:gd name="T1" fmla="*/ 121 h 219"/>
                <a:gd name="T2" fmla="*/ 213 w 274"/>
                <a:gd name="T3" fmla="*/ 7 h 219"/>
                <a:gd name="T4" fmla="*/ 208 w 274"/>
                <a:gd name="T5" fmla="*/ 0 h 219"/>
                <a:gd name="T6" fmla="*/ 161 w 274"/>
                <a:gd name="T7" fmla="*/ 0 h 219"/>
                <a:gd name="T8" fmla="*/ 159 w 274"/>
                <a:gd name="T9" fmla="*/ 1 h 219"/>
                <a:gd name="T10" fmla="*/ 158 w 274"/>
                <a:gd name="T11" fmla="*/ 3 h 219"/>
                <a:gd name="T12" fmla="*/ 158 w 274"/>
                <a:gd name="T13" fmla="*/ 12 h 219"/>
                <a:gd name="T14" fmla="*/ 155 w 274"/>
                <a:gd name="T15" fmla="*/ 15 h 219"/>
                <a:gd name="T16" fmla="*/ 117 w 274"/>
                <a:gd name="T17" fmla="*/ 15 h 219"/>
                <a:gd name="T18" fmla="*/ 114 w 274"/>
                <a:gd name="T19" fmla="*/ 12 h 219"/>
                <a:gd name="T20" fmla="*/ 114 w 274"/>
                <a:gd name="T21" fmla="*/ 4 h 219"/>
                <a:gd name="T22" fmla="*/ 113 w 274"/>
                <a:gd name="T23" fmla="*/ 1 h 219"/>
                <a:gd name="T24" fmla="*/ 110 w 274"/>
                <a:gd name="T25" fmla="*/ 0 h 219"/>
                <a:gd name="T26" fmla="*/ 61 w 274"/>
                <a:gd name="T27" fmla="*/ 0 h 219"/>
                <a:gd name="T28" fmla="*/ 56 w 274"/>
                <a:gd name="T29" fmla="*/ 7 h 219"/>
                <a:gd name="T30" fmla="*/ 14 w 274"/>
                <a:gd name="T31" fmla="*/ 120 h 219"/>
                <a:gd name="T32" fmla="*/ 14 w 274"/>
                <a:gd name="T33" fmla="*/ 120 h 219"/>
                <a:gd name="T34" fmla="*/ 0 w 274"/>
                <a:gd name="T35" fmla="*/ 158 h 219"/>
                <a:gd name="T36" fmla="*/ 61 w 274"/>
                <a:gd name="T37" fmla="*/ 219 h 219"/>
                <a:gd name="T38" fmla="*/ 121 w 274"/>
                <a:gd name="T39" fmla="*/ 158 h 219"/>
                <a:gd name="T40" fmla="*/ 115 w 274"/>
                <a:gd name="T41" fmla="*/ 126 h 219"/>
                <a:gd name="T42" fmla="*/ 115 w 274"/>
                <a:gd name="T43" fmla="*/ 90 h 219"/>
                <a:gd name="T44" fmla="*/ 120 w 274"/>
                <a:gd name="T45" fmla="*/ 85 h 219"/>
                <a:gd name="T46" fmla="*/ 153 w 274"/>
                <a:gd name="T47" fmla="*/ 85 h 219"/>
                <a:gd name="T48" fmla="*/ 158 w 274"/>
                <a:gd name="T49" fmla="*/ 90 h 219"/>
                <a:gd name="T50" fmla="*/ 158 w 274"/>
                <a:gd name="T51" fmla="*/ 126 h 219"/>
                <a:gd name="T52" fmla="*/ 153 w 274"/>
                <a:gd name="T53" fmla="*/ 158 h 219"/>
                <a:gd name="T54" fmla="*/ 213 w 274"/>
                <a:gd name="T55" fmla="*/ 219 h 219"/>
                <a:gd name="T56" fmla="*/ 274 w 274"/>
                <a:gd name="T57" fmla="*/ 158 h 219"/>
                <a:gd name="T58" fmla="*/ 261 w 274"/>
                <a:gd name="T59" fmla="*/ 12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19">
                  <a:moveTo>
                    <a:pt x="261" y="121"/>
                  </a:moveTo>
                  <a:cubicBezTo>
                    <a:pt x="261" y="120"/>
                    <a:pt x="213" y="7"/>
                    <a:pt x="213" y="7"/>
                  </a:cubicBezTo>
                  <a:cubicBezTo>
                    <a:pt x="213" y="3"/>
                    <a:pt x="211" y="0"/>
                    <a:pt x="20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0" y="0"/>
                    <a:pt x="159" y="0"/>
                    <a:pt x="159" y="1"/>
                  </a:cubicBezTo>
                  <a:cubicBezTo>
                    <a:pt x="158" y="2"/>
                    <a:pt x="158" y="3"/>
                    <a:pt x="158" y="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8" y="14"/>
                    <a:pt x="156" y="15"/>
                    <a:pt x="155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5" y="15"/>
                    <a:pt x="114" y="14"/>
                    <a:pt x="114" y="12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6" y="3"/>
                    <a:pt x="56" y="7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5" y="130"/>
                    <a:pt x="0" y="144"/>
                    <a:pt x="0" y="158"/>
                  </a:cubicBezTo>
                  <a:cubicBezTo>
                    <a:pt x="0" y="192"/>
                    <a:pt x="27" y="219"/>
                    <a:pt x="61" y="219"/>
                  </a:cubicBezTo>
                  <a:cubicBezTo>
                    <a:pt x="94" y="219"/>
                    <a:pt x="121" y="192"/>
                    <a:pt x="121" y="158"/>
                  </a:cubicBezTo>
                  <a:cubicBezTo>
                    <a:pt x="122" y="144"/>
                    <a:pt x="115" y="126"/>
                    <a:pt x="115" y="126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87"/>
                    <a:pt x="117" y="85"/>
                    <a:pt x="120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6" y="85"/>
                    <a:pt x="158" y="87"/>
                    <a:pt x="158" y="90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26"/>
                    <a:pt x="153" y="147"/>
                    <a:pt x="153" y="158"/>
                  </a:cubicBezTo>
                  <a:cubicBezTo>
                    <a:pt x="153" y="192"/>
                    <a:pt x="180" y="219"/>
                    <a:pt x="213" y="219"/>
                  </a:cubicBezTo>
                  <a:cubicBezTo>
                    <a:pt x="247" y="219"/>
                    <a:pt x="274" y="192"/>
                    <a:pt x="274" y="158"/>
                  </a:cubicBezTo>
                  <a:cubicBezTo>
                    <a:pt x="274" y="144"/>
                    <a:pt x="269" y="131"/>
                    <a:pt x="261" y="121"/>
                  </a:cubicBezTo>
                  <a:close/>
                </a:path>
              </a:pathLst>
            </a:cu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67004" y="1848336"/>
              <a:ext cx="123775" cy="100719"/>
            </a:xfrm>
            <a:custGeom>
              <a:avLst/>
              <a:gdLst>
                <a:gd name="T0" fmla="*/ 43 w 43"/>
                <a:gd name="T1" fmla="*/ 3 h 35"/>
                <a:gd name="T2" fmla="*/ 40 w 43"/>
                <a:gd name="T3" fmla="*/ 0 h 35"/>
                <a:gd name="T4" fmla="*/ 12 w 43"/>
                <a:gd name="T5" fmla="*/ 0 h 35"/>
                <a:gd name="T6" fmla="*/ 9 w 43"/>
                <a:gd name="T7" fmla="*/ 3 h 35"/>
                <a:gd name="T8" fmla="*/ 0 w 43"/>
                <a:gd name="T9" fmla="*/ 32 h 35"/>
                <a:gd name="T10" fmla="*/ 3 w 43"/>
                <a:gd name="T11" fmla="*/ 35 h 35"/>
                <a:gd name="T12" fmla="*/ 40 w 43"/>
                <a:gd name="T13" fmla="*/ 35 h 35"/>
                <a:gd name="T14" fmla="*/ 43 w 43"/>
                <a:gd name="T15" fmla="*/ 32 h 35"/>
                <a:gd name="T16" fmla="*/ 43 w 43"/>
                <a:gd name="T1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5">
                  <a:moveTo>
                    <a:pt x="43" y="3"/>
                  </a:moveTo>
                  <a:cubicBezTo>
                    <a:pt x="43" y="1"/>
                    <a:pt x="41" y="0"/>
                    <a:pt x="4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5"/>
                    <a:pt x="43" y="34"/>
                    <a:pt x="43" y="32"/>
                  </a:cubicBezTo>
                  <a:lnTo>
                    <a:pt x="43" y="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950959" y="1848336"/>
              <a:ext cx="123775" cy="100719"/>
            </a:xfrm>
            <a:custGeom>
              <a:avLst/>
              <a:gdLst>
                <a:gd name="T0" fmla="*/ 0 w 43"/>
                <a:gd name="T1" fmla="*/ 3 h 35"/>
                <a:gd name="T2" fmla="*/ 3 w 43"/>
                <a:gd name="T3" fmla="*/ 0 h 35"/>
                <a:gd name="T4" fmla="*/ 32 w 43"/>
                <a:gd name="T5" fmla="*/ 0 h 35"/>
                <a:gd name="T6" fmla="*/ 35 w 43"/>
                <a:gd name="T7" fmla="*/ 3 h 35"/>
                <a:gd name="T8" fmla="*/ 43 w 43"/>
                <a:gd name="T9" fmla="*/ 32 h 35"/>
                <a:gd name="T10" fmla="*/ 40 w 43"/>
                <a:gd name="T11" fmla="*/ 35 h 35"/>
                <a:gd name="T12" fmla="*/ 3 w 43"/>
                <a:gd name="T13" fmla="*/ 35 h 35"/>
                <a:gd name="T14" fmla="*/ 0 w 43"/>
                <a:gd name="T15" fmla="*/ 32 h 35"/>
                <a:gd name="T16" fmla="*/ 0 w 43"/>
                <a:gd name="T1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5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4"/>
                    <a:pt x="42" y="35"/>
                    <a:pt x="4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0" y="34"/>
                    <a:pt x="0" y="3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031937" y="2113111"/>
            <a:ext cx="196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Investment Outreach</a:t>
            </a:r>
          </a:p>
        </p:txBody>
      </p:sp>
      <p:sp>
        <p:nvSpPr>
          <p:cNvPr id="16" name="AutoShape 15"/>
          <p:cNvSpPr>
            <a:spLocks noChangeAspect="1" noChangeArrowheads="1" noTextEdit="1"/>
          </p:cNvSpPr>
          <p:nvPr/>
        </p:nvSpPr>
        <p:spPr bwMode="auto">
          <a:xfrm>
            <a:off x="3347864" y="2332748"/>
            <a:ext cx="972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5655201" y="1344468"/>
            <a:ext cx="857933" cy="527865"/>
            <a:chOff x="3404898" y="2556029"/>
            <a:chExt cx="857933" cy="527865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404898" y="2556029"/>
              <a:ext cx="857933" cy="527865"/>
            </a:xfrm>
            <a:custGeom>
              <a:avLst/>
              <a:gdLst>
                <a:gd name="T0" fmla="*/ 210 w 299"/>
                <a:gd name="T1" fmla="*/ 0 h 184"/>
                <a:gd name="T2" fmla="*/ 203 w 299"/>
                <a:gd name="T3" fmla="*/ 3 h 184"/>
                <a:gd name="T4" fmla="*/ 200 w 299"/>
                <a:gd name="T5" fmla="*/ 11 h 184"/>
                <a:gd name="T6" fmla="*/ 200 w 299"/>
                <a:gd name="T7" fmla="*/ 83 h 184"/>
                <a:gd name="T8" fmla="*/ 133 w 299"/>
                <a:gd name="T9" fmla="*/ 58 h 184"/>
                <a:gd name="T10" fmla="*/ 133 w 299"/>
                <a:gd name="T11" fmla="*/ 83 h 184"/>
                <a:gd name="T12" fmla="*/ 67 w 299"/>
                <a:gd name="T13" fmla="*/ 58 h 184"/>
                <a:gd name="T14" fmla="*/ 67 w 299"/>
                <a:gd name="T15" fmla="*/ 83 h 184"/>
                <a:gd name="T16" fmla="*/ 0 w 299"/>
                <a:gd name="T17" fmla="*/ 58 h 184"/>
                <a:gd name="T18" fmla="*/ 0 w 299"/>
                <a:gd name="T19" fmla="*/ 173 h 184"/>
                <a:gd name="T20" fmla="*/ 3 w 299"/>
                <a:gd name="T21" fmla="*/ 181 h 184"/>
                <a:gd name="T22" fmla="*/ 10 w 299"/>
                <a:gd name="T23" fmla="*/ 184 h 184"/>
                <a:gd name="T24" fmla="*/ 290 w 299"/>
                <a:gd name="T25" fmla="*/ 184 h 184"/>
                <a:gd name="T26" fmla="*/ 297 w 299"/>
                <a:gd name="T27" fmla="*/ 181 h 184"/>
                <a:gd name="T28" fmla="*/ 299 w 299"/>
                <a:gd name="T29" fmla="*/ 173 h 184"/>
                <a:gd name="T30" fmla="*/ 299 w 299"/>
                <a:gd name="T31" fmla="*/ 12 h 184"/>
                <a:gd name="T32" fmla="*/ 296 w 299"/>
                <a:gd name="T33" fmla="*/ 4 h 184"/>
                <a:gd name="T34" fmla="*/ 289 w 299"/>
                <a:gd name="T35" fmla="*/ 0 h 184"/>
                <a:gd name="T36" fmla="*/ 210 w 299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" h="184">
                  <a:moveTo>
                    <a:pt x="210" y="0"/>
                  </a:moveTo>
                  <a:cubicBezTo>
                    <a:pt x="207" y="0"/>
                    <a:pt x="205" y="1"/>
                    <a:pt x="203" y="3"/>
                  </a:cubicBezTo>
                  <a:cubicBezTo>
                    <a:pt x="201" y="6"/>
                    <a:pt x="200" y="8"/>
                    <a:pt x="200" y="11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6"/>
                    <a:pt x="1" y="179"/>
                    <a:pt x="3" y="181"/>
                  </a:cubicBezTo>
                  <a:cubicBezTo>
                    <a:pt x="5" y="183"/>
                    <a:pt x="7" y="184"/>
                    <a:pt x="10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2" y="184"/>
                    <a:pt x="295" y="183"/>
                    <a:pt x="297" y="181"/>
                  </a:cubicBezTo>
                  <a:cubicBezTo>
                    <a:pt x="298" y="179"/>
                    <a:pt x="299" y="176"/>
                    <a:pt x="299" y="17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9"/>
                    <a:pt x="298" y="6"/>
                    <a:pt x="296" y="4"/>
                  </a:cubicBezTo>
                  <a:cubicBezTo>
                    <a:pt x="294" y="1"/>
                    <a:pt x="291" y="0"/>
                    <a:pt x="289" y="0"/>
                  </a:cubicBezTo>
                  <a:lnTo>
                    <a:pt x="210" y="0"/>
                  </a:lnTo>
                  <a:close/>
                </a:path>
              </a:pathLst>
            </a:cu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448583" y="2877602"/>
              <a:ext cx="231775" cy="740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95864" y="2877602"/>
              <a:ext cx="231775" cy="740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22830" y="2877602"/>
              <a:ext cx="230562" cy="740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134819" y="2185119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Investment Projects</a:t>
            </a:r>
          </a:p>
        </p:txBody>
      </p:sp>
      <p:sp>
        <p:nvSpPr>
          <p:cNvPr id="27" name="Freeform 35"/>
          <p:cNvSpPr>
            <a:spLocks noEditPoints="1"/>
          </p:cNvSpPr>
          <p:nvPr/>
        </p:nvSpPr>
        <p:spPr bwMode="auto">
          <a:xfrm>
            <a:off x="910936" y="3140968"/>
            <a:ext cx="731730" cy="731730"/>
          </a:xfrm>
          <a:custGeom>
            <a:avLst/>
            <a:gdLst>
              <a:gd name="T0" fmla="*/ 146 w 255"/>
              <a:gd name="T1" fmla="*/ 5 h 255"/>
              <a:gd name="T2" fmla="*/ 192 w 255"/>
              <a:gd name="T3" fmla="*/ 23 h 255"/>
              <a:gd name="T4" fmla="*/ 206 w 255"/>
              <a:gd name="T5" fmla="*/ 33 h 255"/>
              <a:gd name="T6" fmla="*/ 238 w 255"/>
              <a:gd name="T7" fmla="*/ 81 h 255"/>
              <a:gd name="T8" fmla="*/ 230 w 255"/>
              <a:gd name="T9" fmla="*/ 196 h 255"/>
              <a:gd name="T10" fmla="*/ 238 w 255"/>
              <a:gd name="T11" fmla="*/ 174 h 255"/>
              <a:gd name="T12" fmla="*/ 206 w 255"/>
              <a:gd name="T13" fmla="*/ 222 h 255"/>
              <a:gd name="T14" fmla="*/ 192 w 255"/>
              <a:gd name="T15" fmla="*/ 231 h 255"/>
              <a:gd name="T16" fmla="*/ 143 w 255"/>
              <a:gd name="T17" fmla="*/ 249 h 255"/>
              <a:gd name="T18" fmla="*/ 100 w 255"/>
              <a:gd name="T19" fmla="*/ 248 h 255"/>
              <a:gd name="T20" fmla="*/ 84 w 255"/>
              <a:gd name="T21" fmla="*/ 243 h 255"/>
              <a:gd name="T22" fmla="*/ 53 w 255"/>
              <a:gd name="T23" fmla="*/ 226 h 255"/>
              <a:gd name="T24" fmla="*/ 29 w 255"/>
              <a:gd name="T25" fmla="*/ 202 h 255"/>
              <a:gd name="T26" fmla="*/ 13 w 255"/>
              <a:gd name="T27" fmla="*/ 83 h 255"/>
              <a:gd name="T28" fmla="*/ 49 w 255"/>
              <a:gd name="T29" fmla="*/ 33 h 255"/>
              <a:gd name="T30" fmla="*/ 75 w 255"/>
              <a:gd name="T31" fmla="*/ 18 h 255"/>
              <a:gd name="T32" fmla="*/ 125 w 255"/>
              <a:gd name="T33" fmla="*/ 4 h 255"/>
              <a:gd name="T34" fmla="*/ 174 w 255"/>
              <a:gd name="T35" fmla="*/ 16 h 255"/>
              <a:gd name="T36" fmla="*/ 106 w 255"/>
              <a:gd name="T37" fmla="*/ 9 h 255"/>
              <a:gd name="T38" fmla="*/ 104 w 255"/>
              <a:gd name="T39" fmla="*/ 8 h 255"/>
              <a:gd name="T40" fmla="*/ 216 w 255"/>
              <a:gd name="T41" fmla="*/ 45 h 255"/>
              <a:gd name="T42" fmla="*/ 163 w 255"/>
              <a:gd name="T43" fmla="*/ 18 h 255"/>
              <a:gd name="T44" fmla="*/ 197 w 255"/>
              <a:gd name="T45" fmla="*/ 38 h 255"/>
              <a:gd name="T46" fmla="*/ 130 w 255"/>
              <a:gd name="T47" fmla="*/ 15 h 255"/>
              <a:gd name="T48" fmla="*/ 158 w 255"/>
              <a:gd name="T49" fmla="*/ 17 h 255"/>
              <a:gd name="T50" fmla="*/ 92 w 255"/>
              <a:gd name="T51" fmla="*/ 25 h 255"/>
              <a:gd name="T52" fmla="*/ 65 w 255"/>
              <a:gd name="T53" fmla="*/ 29 h 255"/>
              <a:gd name="T54" fmla="*/ 90 w 255"/>
              <a:gd name="T55" fmla="*/ 20 h 255"/>
              <a:gd name="T56" fmla="*/ 40 w 255"/>
              <a:gd name="T57" fmla="*/ 45 h 255"/>
              <a:gd name="T58" fmla="*/ 69 w 255"/>
              <a:gd name="T59" fmla="*/ 23 h 255"/>
              <a:gd name="T60" fmla="*/ 176 w 255"/>
              <a:gd name="T61" fmla="*/ 40 h 255"/>
              <a:gd name="T62" fmla="*/ 177 w 255"/>
              <a:gd name="T63" fmla="*/ 59 h 255"/>
              <a:gd name="T64" fmla="*/ 50 w 255"/>
              <a:gd name="T65" fmla="*/ 50 h 255"/>
              <a:gd name="T66" fmla="*/ 37 w 255"/>
              <a:gd name="T67" fmla="*/ 70 h 255"/>
              <a:gd name="T68" fmla="*/ 250 w 255"/>
              <a:gd name="T69" fmla="*/ 114 h 255"/>
              <a:gd name="T70" fmla="*/ 186 w 255"/>
              <a:gd name="T71" fmla="*/ 75 h 255"/>
              <a:gd name="T72" fmla="*/ 185 w 255"/>
              <a:gd name="T73" fmla="*/ 124 h 255"/>
              <a:gd name="T74" fmla="*/ 124 w 255"/>
              <a:gd name="T75" fmla="*/ 73 h 255"/>
              <a:gd name="T76" fmla="*/ 69 w 255"/>
              <a:gd name="T77" fmla="*/ 75 h 255"/>
              <a:gd name="T78" fmla="*/ 11 w 255"/>
              <a:gd name="T79" fmla="*/ 87 h 255"/>
              <a:gd name="T80" fmla="*/ 102 w 255"/>
              <a:gd name="T81" fmla="*/ 246 h 255"/>
              <a:gd name="T82" fmla="*/ 102 w 255"/>
              <a:gd name="T83" fmla="*/ 243 h 255"/>
              <a:gd name="T84" fmla="*/ 178 w 255"/>
              <a:gd name="T85" fmla="*/ 236 h 255"/>
              <a:gd name="T86" fmla="*/ 64 w 255"/>
              <a:gd name="T87" fmla="*/ 228 h 255"/>
              <a:gd name="T88" fmla="*/ 52 w 255"/>
              <a:gd name="T89" fmla="*/ 223 h 255"/>
              <a:gd name="T90" fmla="*/ 87 w 255"/>
              <a:gd name="T91" fmla="*/ 230 h 255"/>
              <a:gd name="T92" fmla="*/ 73 w 255"/>
              <a:gd name="T93" fmla="*/ 233 h 255"/>
              <a:gd name="T94" fmla="*/ 95 w 255"/>
              <a:gd name="T95" fmla="*/ 234 h 255"/>
              <a:gd name="T96" fmla="*/ 163 w 255"/>
              <a:gd name="T97" fmla="*/ 231 h 255"/>
              <a:gd name="T98" fmla="*/ 188 w 255"/>
              <a:gd name="T99" fmla="*/ 227 h 255"/>
              <a:gd name="T100" fmla="*/ 166 w 255"/>
              <a:gd name="T101" fmla="*/ 233 h 255"/>
              <a:gd name="T102" fmla="*/ 205 w 255"/>
              <a:gd name="T103" fmla="*/ 221 h 255"/>
              <a:gd name="T104" fmla="*/ 191 w 255"/>
              <a:gd name="T105" fmla="*/ 228 h 255"/>
              <a:gd name="T106" fmla="*/ 21 w 255"/>
              <a:gd name="T107" fmla="*/ 179 h 255"/>
              <a:gd name="T108" fmla="*/ 85 w 255"/>
              <a:gd name="T109" fmla="*/ 218 h 255"/>
              <a:gd name="T110" fmla="*/ 130 w 255"/>
              <a:gd name="T111" fmla="*/ 187 h 255"/>
              <a:gd name="T112" fmla="*/ 219 w 255"/>
              <a:gd name="T113" fmla="*/ 206 h 255"/>
              <a:gd name="T114" fmla="*/ 9 w 255"/>
              <a:gd name="T115" fmla="*/ 130 h 255"/>
              <a:gd name="T116" fmla="*/ 12 w 255"/>
              <a:gd name="T117" fmla="*/ 142 h 255"/>
              <a:gd name="T118" fmla="*/ 37 w 255"/>
              <a:gd name="T119" fmla="*/ 176 h 255"/>
              <a:gd name="T120" fmla="*/ 182 w 255"/>
              <a:gd name="T121" fmla="*/ 173 h 255"/>
              <a:gd name="T122" fmla="*/ 191 w 255"/>
              <a:gd name="T123" fmla="*/ 130 h 255"/>
              <a:gd name="T124" fmla="*/ 228 w 255"/>
              <a:gd name="T125" fmla="*/ 13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" h="255">
                <a:moveTo>
                  <a:pt x="127" y="0"/>
                </a:moveTo>
                <a:cubicBezTo>
                  <a:pt x="198" y="0"/>
                  <a:pt x="255" y="57"/>
                  <a:pt x="255" y="127"/>
                </a:cubicBezTo>
                <a:cubicBezTo>
                  <a:pt x="255" y="198"/>
                  <a:pt x="198" y="255"/>
                  <a:pt x="127" y="255"/>
                </a:cubicBezTo>
                <a:cubicBezTo>
                  <a:pt x="57" y="255"/>
                  <a:pt x="0" y="198"/>
                  <a:pt x="0" y="127"/>
                </a:cubicBezTo>
                <a:cubicBezTo>
                  <a:pt x="0" y="57"/>
                  <a:pt x="57" y="0"/>
                  <a:pt x="127" y="0"/>
                </a:cubicBezTo>
                <a:close/>
                <a:moveTo>
                  <a:pt x="130" y="4"/>
                </a:moveTo>
                <a:cubicBezTo>
                  <a:pt x="133" y="4"/>
                  <a:pt x="136" y="4"/>
                  <a:pt x="139" y="5"/>
                </a:cubicBezTo>
                <a:cubicBezTo>
                  <a:pt x="140" y="5"/>
                  <a:pt x="141" y="5"/>
                  <a:pt x="141" y="5"/>
                </a:cubicBezTo>
                <a:cubicBezTo>
                  <a:pt x="142" y="5"/>
                  <a:pt x="142" y="5"/>
                  <a:pt x="142" y="6"/>
                </a:cubicBezTo>
                <a:cubicBezTo>
                  <a:pt x="136" y="5"/>
                  <a:pt x="136" y="5"/>
                  <a:pt x="130" y="5"/>
                </a:cubicBezTo>
                <a:cubicBezTo>
                  <a:pt x="130" y="4"/>
                  <a:pt x="130" y="4"/>
                  <a:pt x="130" y="4"/>
                </a:cubicBezTo>
                <a:close/>
                <a:moveTo>
                  <a:pt x="146" y="5"/>
                </a:moveTo>
                <a:cubicBezTo>
                  <a:pt x="148" y="6"/>
                  <a:pt x="151" y="6"/>
                  <a:pt x="154" y="7"/>
                </a:cubicBezTo>
                <a:cubicBezTo>
                  <a:pt x="155" y="7"/>
                  <a:pt x="155" y="7"/>
                  <a:pt x="155" y="7"/>
                </a:cubicBezTo>
                <a:cubicBezTo>
                  <a:pt x="155" y="7"/>
                  <a:pt x="155" y="7"/>
                  <a:pt x="155" y="7"/>
                </a:cubicBezTo>
                <a:cubicBezTo>
                  <a:pt x="155" y="7"/>
                  <a:pt x="155" y="7"/>
                  <a:pt x="155" y="7"/>
                </a:cubicBezTo>
                <a:cubicBezTo>
                  <a:pt x="152" y="7"/>
                  <a:pt x="152" y="7"/>
                  <a:pt x="148" y="6"/>
                </a:cubicBezTo>
                <a:cubicBezTo>
                  <a:pt x="147" y="6"/>
                  <a:pt x="146" y="6"/>
                  <a:pt x="146" y="5"/>
                </a:cubicBezTo>
                <a:close/>
                <a:moveTo>
                  <a:pt x="171" y="12"/>
                </a:moveTo>
                <a:cubicBezTo>
                  <a:pt x="173" y="13"/>
                  <a:pt x="174" y="13"/>
                  <a:pt x="176" y="14"/>
                </a:cubicBezTo>
                <a:cubicBezTo>
                  <a:pt x="180" y="16"/>
                  <a:pt x="184" y="18"/>
                  <a:pt x="188" y="20"/>
                </a:cubicBezTo>
                <a:cubicBezTo>
                  <a:pt x="189" y="21"/>
                  <a:pt x="190" y="22"/>
                  <a:pt x="191" y="22"/>
                </a:cubicBezTo>
                <a:cubicBezTo>
                  <a:pt x="191" y="22"/>
                  <a:pt x="191" y="22"/>
                  <a:pt x="191" y="22"/>
                </a:cubicBezTo>
                <a:cubicBezTo>
                  <a:pt x="191" y="23"/>
                  <a:pt x="192" y="23"/>
                  <a:pt x="192" y="23"/>
                </a:cubicBezTo>
                <a:cubicBezTo>
                  <a:pt x="188" y="21"/>
                  <a:pt x="188" y="21"/>
                  <a:pt x="183" y="20"/>
                </a:cubicBezTo>
                <a:cubicBezTo>
                  <a:pt x="179" y="17"/>
                  <a:pt x="175" y="15"/>
                  <a:pt x="171" y="13"/>
                </a:cubicBezTo>
                <a:cubicBezTo>
                  <a:pt x="170" y="12"/>
                  <a:pt x="170" y="12"/>
                  <a:pt x="169" y="11"/>
                </a:cubicBezTo>
                <a:cubicBezTo>
                  <a:pt x="168" y="11"/>
                  <a:pt x="168" y="11"/>
                  <a:pt x="168" y="11"/>
                </a:cubicBezTo>
                <a:cubicBezTo>
                  <a:pt x="170" y="11"/>
                  <a:pt x="170" y="12"/>
                  <a:pt x="171" y="12"/>
                </a:cubicBezTo>
                <a:close/>
                <a:moveTo>
                  <a:pt x="202" y="29"/>
                </a:moveTo>
                <a:cubicBezTo>
                  <a:pt x="210" y="35"/>
                  <a:pt x="217" y="42"/>
                  <a:pt x="223" y="49"/>
                </a:cubicBezTo>
                <a:cubicBezTo>
                  <a:pt x="221" y="48"/>
                  <a:pt x="221" y="48"/>
                  <a:pt x="219" y="47"/>
                </a:cubicBezTo>
                <a:cubicBezTo>
                  <a:pt x="216" y="43"/>
                  <a:pt x="213" y="40"/>
                  <a:pt x="210" y="37"/>
                </a:cubicBezTo>
                <a:cubicBezTo>
                  <a:pt x="210" y="36"/>
                  <a:pt x="209" y="35"/>
                  <a:pt x="208" y="35"/>
                </a:cubicBezTo>
                <a:cubicBezTo>
                  <a:pt x="208" y="34"/>
                  <a:pt x="207" y="34"/>
                  <a:pt x="206" y="33"/>
                </a:cubicBezTo>
                <a:cubicBezTo>
                  <a:pt x="206" y="33"/>
                  <a:pt x="206" y="33"/>
                  <a:pt x="206" y="33"/>
                </a:cubicBezTo>
                <a:cubicBezTo>
                  <a:pt x="206" y="33"/>
                  <a:pt x="206" y="33"/>
                  <a:pt x="206" y="33"/>
                </a:cubicBezTo>
                <a:cubicBezTo>
                  <a:pt x="206" y="33"/>
                  <a:pt x="206" y="33"/>
                  <a:pt x="206" y="33"/>
                </a:cubicBezTo>
                <a:cubicBezTo>
                  <a:pt x="205" y="32"/>
                  <a:pt x="204" y="31"/>
                  <a:pt x="202" y="29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2" y="29"/>
                  <a:pt x="202" y="29"/>
                  <a:pt x="202" y="29"/>
                </a:cubicBezTo>
                <a:close/>
                <a:moveTo>
                  <a:pt x="226" y="53"/>
                </a:moveTo>
                <a:cubicBezTo>
                  <a:pt x="227" y="54"/>
                  <a:pt x="227" y="55"/>
                  <a:pt x="228" y="55"/>
                </a:cubicBezTo>
                <a:cubicBezTo>
                  <a:pt x="232" y="62"/>
                  <a:pt x="236" y="68"/>
                  <a:pt x="239" y="75"/>
                </a:cubicBezTo>
                <a:cubicBezTo>
                  <a:pt x="240" y="76"/>
                  <a:pt x="240" y="78"/>
                  <a:pt x="241" y="79"/>
                </a:cubicBezTo>
                <a:cubicBezTo>
                  <a:pt x="241" y="81"/>
                  <a:pt x="242" y="82"/>
                  <a:pt x="242" y="83"/>
                </a:cubicBezTo>
                <a:cubicBezTo>
                  <a:pt x="240" y="82"/>
                  <a:pt x="240" y="82"/>
                  <a:pt x="238" y="81"/>
                </a:cubicBezTo>
                <a:cubicBezTo>
                  <a:pt x="235" y="73"/>
                  <a:pt x="231" y="65"/>
                  <a:pt x="227" y="58"/>
                </a:cubicBezTo>
                <a:cubicBezTo>
                  <a:pt x="226" y="56"/>
                  <a:pt x="225" y="55"/>
                  <a:pt x="224" y="54"/>
                </a:cubicBezTo>
                <a:cubicBezTo>
                  <a:pt x="223" y="53"/>
                  <a:pt x="223" y="52"/>
                  <a:pt x="222" y="51"/>
                </a:cubicBezTo>
                <a:cubicBezTo>
                  <a:pt x="224" y="52"/>
                  <a:pt x="224" y="52"/>
                  <a:pt x="226" y="53"/>
                </a:cubicBezTo>
                <a:close/>
                <a:moveTo>
                  <a:pt x="230" y="195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30" y="195"/>
                  <a:pt x="230" y="195"/>
                  <a:pt x="230" y="195"/>
                </a:cubicBezTo>
                <a:cubicBezTo>
                  <a:pt x="230" y="195"/>
                  <a:pt x="230" y="195"/>
                  <a:pt x="230" y="195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30" y="196"/>
                  <a:pt x="230" y="196"/>
                  <a:pt x="230" y="196"/>
                </a:cubicBezTo>
                <a:cubicBezTo>
                  <a:pt x="229" y="198"/>
                  <a:pt x="227" y="200"/>
                  <a:pt x="226" y="201"/>
                </a:cubicBezTo>
                <a:cubicBezTo>
                  <a:pt x="224" y="203"/>
                  <a:pt x="224" y="203"/>
                  <a:pt x="222" y="204"/>
                </a:cubicBezTo>
                <a:cubicBezTo>
                  <a:pt x="226" y="198"/>
                  <a:pt x="231" y="191"/>
                  <a:pt x="234" y="183"/>
                </a:cubicBezTo>
                <a:cubicBezTo>
                  <a:pt x="235" y="182"/>
                  <a:pt x="236" y="180"/>
                  <a:pt x="236" y="178"/>
                </a:cubicBezTo>
                <a:cubicBezTo>
                  <a:pt x="237" y="177"/>
                  <a:pt x="237" y="176"/>
                  <a:pt x="238" y="174"/>
                </a:cubicBezTo>
                <a:cubicBezTo>
                  <a:pt x="240" y="173"/>
                  <a:pt x="240" y="173"/>
                  <a:pt x="242" y="172"/>
                </a:cubicBezTo>
                <a:cubicBezTo>
                  <a:pt x="239" y="179"/>
                  <a:pt x="236" y="187"/>
                  <a:pt x="232" y="194"/>
                </a:cubicBezTo>
                <a:cubicBezTo>
                  <a:pt x="230" y="195"/>
                  <a:pt x="230" y="195"/>
                  <a:pt x="230" y="195"/>
                </a:cubicBezTo>
                <a:close/>
                <a:moveTo>
                  <a:pt x="223" y="206"/>
                </a:moveTo>
                <a:cubicBezTo>
                  <a:pt x="217" y="213"/>
                  <a:pt x="210" y="220"/>
                  <a:pt x="202" y="225"/>
                </a:cubicBezTo>
                <a:cubicBezTo>
                  <a:pt x="202" y="226"/>
                  <a:pt x="202" y="226"/>
                  <a:pt x="202" y="226"/>
                </a:cubicBezTo>
                <a:cubicBezTo>
                  <a:pt x="203" y="225"/>
                  <a:pt x="204" y="224"/>
                  <a:pt x="205" y="223"/>
                </a:cubicBezTo>
                <a:cubicBezTo>
                  <a:pt x="205" y="223"/>
                  <a:pt x="205" y="223"/>
                  <a:pt x="205" y="223"/>
                </a:cubicBezTo>
                <a:cubicBezTo>
                  <a:pt x="205" y="223"/>
                  <a:pt x="205" y="223"/>
                  <a:pt x="206" y="222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10" y="219"/>
                  <a:pt x="213" y="215"/>
                  <a:pt x="216" y="212"/>
                </a:cubicBezTo>
                <a:cubicBezTo>
                  <a:pt x="216" y="211"/>
                  <a:pt x="217" y="211"/>
                  <a:pt x="217" y="210"/>
                </a:cubicBezTo>
                <a:cubicBezTo>
                  <a:pt x="218" y="209"/>
                  <a:pt x="218" y="209"/>
                  <a:pt x="219" y="208"/>
                </a:cubicBezTo>
                <a:cubicBezTo>
                  <a:pt x="221" y="207"/>
                  <a:pt x="221" y="207"/>
                  <a:pt x="223" y="206"/>
                </a:cubicBezTo>
                <a:close/>
                <a:moveTo>
                  <a:pt x="177" y="240"/>
                </a:moveTo>
                <a:cubicBezTo>
                  <a:pt x="175" y="241"/>
                  <a:pt x="173" y="242"/>
                  <a:pt x="171" y="243"/>
                </a:cubicBezTo>
                <a:cubicBezTo>
                  <a:pt x="170" y="243"/>
                  <a:pt x="170" y="243"/>
                  <a:pt x="168" y="244"/>
                </a:cubicBezTo>
                <a:cubicBezTo>
                  <a:pt x="172" y="242"/>
                  <a:pt x="175" y="240"/>
                  <a:pt x="178" y="238"/>
                </a:cubicBezTo>
                <a:cubicBezTo>
                  <a:pt x="179" y="237"/>
                  <a:pt x="180" y="237"/>
                  <a:pt x="181" y="236"/>
                </a:cubicBezTo>
                <a:cubicBezTo>
                  <a:pt x="181" y="236"/>
                  <a:pt x="182" y="235"/>
                  <a:pt x="183" y="235"/>
                </a:cubicBezTo>
                <a:cubicBezTo>
                  <a:pt x="188" y="233"/>
                  <a:pt x="188" y="233"/>
                  <a:pt x="192" y="231"/>
                </a:cubicBezTo>
                <a:cubicBezTo>
                  <a:pt x="188" y="234"/>
                  <a:pt x="183" y="237"/>
                  <a:pt x="179" y="240"/>
                </a:cubicBezTo>
                <a:cubicBezTo>
                  <a:pt x="177" y="240"/>
                  <a:pt x="177" y="240"/>
                  <a:pt x="177" y="240"/>
                </a:cubicBezTo>
                <a:close/>
                <a:moveTo>
                  <a:pt x="153" y="248"/>
                </a:moveTo>
                <a:cubicBezTo>
                  <a:pt x="151" y="249"/>
                  <a:pt x="148" y="249"/>
                  <a:pt x="146" y="249"/>
                </a:cubicBezTo>
                <a:cubicBezTo>
                  <a:pt x="146" y="249"/>
                  <a:pt x="147" y="249"/>
                  <a:pt x="147" y="249"/>
                </a:cubicBezTo>
                <a:cubicBezTo>
                  <a:pt x="147" y="249"/>
                  <a:pt x="148" y="249"/>
                  <a:pt x="148" y="249"/>
                </a:cubicBezTo>
                <a:cubicBezTo>
                  <a:pt x="152" y="248"/>
                  <a:pt x="152" y="248"/>
                  <a:pt x="155" y="248"/>
                </a:cubicBezTo>
                <a:cubicBezTo>
                  <a:pt x="155" y="248"/>
                  <a:pt x="154" y="248"/>
                  <a:pt x="153" y="248"/>
                </a:cubicBezTo>
                <a:close/>
                <a:moveTo>
                  <a:pt x="139" y="250"/>
                </a:moveTo>
                <a:cubicBezTo>
                  <a:pt x="136" y="251"/>
                  <a:pt x="133" y="251"/>
                  <a:pt x="130" y="251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36" y="250"/>
                  <a:pt x="136" y="250"/>
                  <a:pt x="143" y="249"/>
                </a:cubicBezTo>
                <a:cubicBezTo>
                  <a:pt x="141" y="250"/>
                  <a:pt x="140" y="250"/>
                  <a:pt x="139" y="250"/>
                </a:cubicBezTo>
                <a:close/>
                <a:moveTo>
                  <a:pt x="125" y="251"/>
                </a:moveTo>
                <a:cubicBezTo>
                  <a:pt x="122" y="251"/>
                  <a:pt x="119" y="251"/>
                  <a:pt x="116" y="250"/>
                </a:cubicBezTo>
                <a:cubicBezTo>
                  <a:pt x="116" y="250"/>
                  <a:pt x="116" y="250"/>
                  <a:pt x="116" y="250"/>
                </a:cubicBezTo>
                <a:cubicBezTo>
                  <a:pt x="115" y="250"/>
                  <a:pt x="114" y="250"/>
                  <a:pt x="114" y="250"/>
                </a:cubicBezTo>
                <a:cubicBezTo>
                  <a:pt x="113" y="249"/>
                  <a:pt x="113" y="249"/>
                  <a:pt x="113" y="249"/>
                </a:cubicBezTo>
                <a:cubicBezTo>
                  <a:pt x="119" y="250"/>
                  <a:pt x="119" y="250"/>
                  <a:pt x="125" y="250"/>
                </a:cubicBezTo>
                <a:cubicBezTo>
                  <a:pt x="125" y="250"/>
                  <a:pt x="125" y="251"/>
                  <a:pt x="125" y="251"/>
                </a:cubicBezTo>
                <a:close/>
                <a:moveTo>
                  <a:pt x="109" y="249"/>
                </a:moveTo>
                <a:cubicBezTo>
                  <a:pt x="107" y="249"/>
                  <a:pt x="104" y="249"/>
                  <a:pt x="101" y="248"/>
                </a:cubicBezTo>
                <a:cubicBezTo>
                  <a:pt x="100" y="248"/>
                  <a:pt x="100" y="248"/>
                  <a:pt x="100" y="248"/>
                </a:cubicBezTo>
                <a:cubicBezTo>
                  <a:pt x="100" y="248"/>
                  <a:pt x="100" y="248"/>
                  <a:pt x="100" y="248"/>
                </a:cubicBezTo>
                <a:cubicBezTo>
                  <a:pt x="104" y="248"/>
                  <a:pt x="104" y="248"/>
                  <a:pt x="107" y="249"/>
                </a:cubicBezTo>
                <a:cubicBezTo>
                  <a:pt x="108" y="249"/>
                  <a:pt x="109" y="249"/>
                  <a:pt x="109" y="249"/>
                </a:cubicBezTo>
                <a:close/>
                <a:moveTo>
                  <a:pt x="84" y="243"/>
                </a:moveTo>
                <a:cubicBezTo>
                  <a:pt x="82" y="242"/>
                  <a:pt x="81" y="242"/>
                  <a:pt x="79" y="241"/>
                </a:cubicBezTo>
                <a:cubicBezTo>
                  <a:pt x="75" y="239"/>
                  <a:pt x="71" y="237"/>
                  <a:pt x="67" y="234"/>
                </a:cubicBezTo>
                <a:cubicBezTo>
                  <a:pt x="66" y="234"/>
                  <a:pt x="65" y="233"/>
                  <a:pt x="64" y="232"/>
                </a:cubicBezTo>
                <a:cubicBezTo>
                  <a:pt x="64" y="232"/>
                  <a:pt x="63" y="232"/>
                  <a:pt x="63" y="232"/>
                </a:cubicBezTo>
                <a:cubicBezTo>
                  <a:pt x="68" y="233"/>
                  <a:pt x="68" y="233"/>
                  <a:pt x="72" y="235"/>
                </a:cubicBezTo>
                <a:cubicBezTo>
                  <a:pt x="76" y="238"/>
                  <a:pt x="80" y="240"/>
                  <a:pt x="84" y="242"/>
                </a:cubicBezTo>
                <a:cubicBezTo>
                  <a:pt x="85" y="243"/>
                  <a:pt x="86" y="243"/>
                  <a:pt x="86" y="243"/>
                </a:cubicBezTo>
                <a:cubicBezTo>
                  <a:pt x="87" y="243"/>
                  <a:pt x="87" y="244"/>
                  <a:pt x="87" y="244"/>
                </a:cubicBezTo>
                <a:cubicBezTo>
                  <a:pt x="85" y="243"/>
                  <a:pt x="85" y="243"/>
                  <a:pt x="84" y="243"/>
                </a:cubicBezTo>
                <a:close/>
                <a:moveTo>
                  <a:pt x="53" y="225"/>
                </a:moveTo>
                <a:cubicBezTo>
                  <a:pt x="45" y="220"/>
                  <a:pt x="38" y="213"/>
                  <a:pt x="32" y="206"/>
                </a:cubicBezTo>
                <a:cubicBezTo>
                  <a:pt x="34" y="207"/>
                  <a:pt x="34" y="207"/>
                  <a:pt x="36" y="208"/>
                </a:cubicBezTo>
                <a:cubicBezTo>
                  <a:pt x="39" y="212"/>
                  <a:pt x="42" y="215"/>
                  <a:pt x="45" y="218"/>
                </a:cubicBezTo>
                <a:cubicBezTo>
                  <a:pt x="46" y="219"/>
                  <a:pt x="46" y="219"/>
                  <a:pt x="47" y="220"/>
                </a:cubicBezTo>
                <a:cubicBezTo>
                  <a:pt x="47" y="221"/>
                  <a:pt x="48" y="221"/>
                  <a:pt x="49" y="222"/>
                </a:cubicBezTo>
                <a:cubicBezTo>
                  <a:pt x="49" y="222"/>
                  <a:pt x="49" y="222"/>
                  <a:pt x="49" y="222"/>
                </a:cubicBezTo>
                <a:cubicBezTo>
                  <a:pt x="49" y="222"/>
                  <a:pt x="49" y="222"/>
                  <a:pt x="49" y="222"/>
                </a:cubicBezTo>
                <a:cubicBezTo>
                  <a:pt x="49" y="222"/>
                  <a:pt x="49" y="222"/>
                  <a:pt x="49" y="222"/>
                </a:cubicBezTo>
                <a:cubicBezTo>
                  <a:pt x="50" y="223"/>
                  <a:pt x="51" y="224"/>
                  <a:pt x="53" y="225"/>
                </a:cubicBezTo>
                <a:cubicBezTo>
                  <a:pt x="53" y="225"/>
                  <a:pt x="53" y="225"/>
                  <a:pt x="53" y="225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3" y="225"/>
                  <a:pt x="53" y="225"/>
                  <a:pt x="53" y="225"/>
                </a:cubicBezTo>
                <a:close/>
                <a:moveTo>
                  <a:pt x="29" y="202"/>
                </a:moveTo>
                <a:cubicBezTo>
                  <a:pt x="28" y="201"/>
                  <a:pt x="28" y="200"/>
                  <a:pt x="27" y="199"/>
                </a:cubicBezTo>
                <a:cubicBezTo>
                  <a:pt x="23" y="193"/>
                  <a:pt x="19" y="187"/>
                  <a:pt x="16" y="180"/>
                </a:cubicBezTo>
                <a:cubicBezTo>
                  <a:pt x="15" y="179"/>
                  <a:pt x="15" y="177"/>
                  <a:pt x="14" y="176"/>
                </a:cubicBezTo>
                <a:cubicBezTo>
                  <a:pt x="14" y="174"/>
                  <a:pt x="13" y="173"/>
                  <a:pt x="13" y="172"/>
                </a:cubicBezTo>
                <a:cubicBezTo>
                  <a:pt x="15" y="173"/>
                  <a:pt x="15" y="173"/>
                  <a:pt x="17" y="174"/>
                </a:cubicBezTo>
                <a:cubicBezTo>
                  <a:pt x="20" y="182"/>
                  <a:pt x="24" y="190"/>
                  <a:pt x="28" y="197"/>
                </a:cubicBezTo>
                <a:cubicBezTo>
                  <a:pt x="29" y="199"/>
                  <a:pt x="30" y="200"/>
                  <a:pt x="31" y="201"/>
                </a:cubicBezTo>
                <a:cubicBezTo>
                  <a:pt x="31" y="201"/>
                  <a:pt x="31" y="201"/>
                  <a:pt x="31" y="201"/>
                </a:cubicBezTo>
                <a:cubicBezTo>
                  <a:pt x="32" y="202"/>
                  <a:pt x="32" y="203"/>
                  <a:pt x="33" y="204"/>
                </a:cubicBezTo>
                <a:cubicBezTo>
                  <a:pt x="31" y="203"/>
                  <a:pt x="31" y="203"/>
                  <a:pt x="29" y="202"/>
                </a:cubicBezTo>
                <a:close/>
                <a:moveTo>
                  <a:pt x="24" y="60"/>
                </a:moveTo>
                <a:cubicBezTo>
                  <a:pt x="24" y="59"/>
                  <a:pt x="24" y="59"/>
                  <a:pt x="24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6" y="57"/>
                  <a:pt x="27" y="55"/>
                  <a:pt x="29" y="53"/>
                </a:cubicBezTo>
                <a:cubicBezTo>
                  <a:pt x="31" y="52"/>
                  <a:pt x="31" y="52"/>
                  <a:pt x="33" y="51"/>
                </a:cubicBezTo>
                <a:cubicBezTo>
                  <a:pt x="29" y="57"/>
                  <a:pt x="25" y="64"/>
                  <a:pt x="21" y="71"/>
                </a:cubicBezTo>
                <a:cubicBezTo>
                  <a:pt x="20" y="73"/>
                  <a:pt x="19" y="75"/>
                  <a:pt x="19" y="76"/>
                </a:cubicBezTo>
                <a:cubicBezTo>
                  <a:pt x="18" y="78"/>
                  <a:pt x="18" y="79"/>
                  <a:pt x="17" y="81"/>
                </a:cubicBezTo>
                <a:cubicBezTo>
                  <a:pt x="15" y="82"/>
                  <a:pt x="15" y="82"/>
                  <a:pt x="13" y="83"/>
                </a:cubicBezTo>
                <a:cubicBezTo>
                  <a:pt x="16" y="75"/>
                  <a:pt x="19" y="68"/>
                  <a:pt x="23" y="61"/>
                </a:cubicBezTo>
                <a:cubicBezTo>
                  <a:pt x="24" y="60"/>
                  <a:pt x="24" y="60"/>
                  <a:pt x="24" y="60"/>
                </a:cubicBezTo>
                <a:close/>
                <a:moveTo>
                  <a:pt x="32" y="49"/>
                </a:moveTo>
                <a:cubicBezTo>
                  <a:pt x="38" y="42"/>
                  <a:pt x="45" y="35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1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5" y="36"/>
                  <a:pt x="42" y="39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8" y="44"/>
                  <a:pt x="38" y="45"/>
                </a:cubicBezTo>
                <a:cubicBezTo>
                  <a:pt x="37" y="45"/>
                  <a:pt x="37" y="46"/>
                  <a:pt x="36" y="47"/>
                </a:cubicBezTo>
                <a:cubicBezTo>
                  <a:pt x="34" y="48"/>
                  <a:pt x="34" y="48"/>
                  <a:pt x="32" y="49"/>
                </a:cubicBezTo>
                <a:close/>
                <a:moveTo>
                  <a:pt x="78" y="14"/>
                </a:moveTo>
                <a:cubicBezTo>
                  <a:pt x="78" y="14"/>
                  <a:pt x="78" y="14"/>
                  <a:pt x="78" y="14"/>
                </a:cubicBezTo>
                <a:cubicBezTo>
                  <a:pt x="78" y="14"/>
                  <a:pt x="78" y="14"/>
                  <a:pt x="78" y="14"/>
                </a:cubicBezTo>
                <a:cubicBezTo>
                  <a:pt x="80" y="14"/>
                  <a:pt x="82" y="13"/>
                  <a:pt x="84" y="12"/>
                </a:cubicBezTo>
                <a:cubicBezTo>
                  <a:pt x="85" y="12"/>
                  <a:pt x="85" y="11"/>
                  <a:pt x="87" y="11"/>
                </a:cubicBezTo>
                <a:cubicBezTo>
                  <a:pt x="84" y="13"/>
                  <a:pt x="80" y="15"/>
                  <a:pt x="77" y="17"/>
                </a:cubicBezTo>
                <a:cubicBezTo>
                  <a:pt x="76" y="17"/>
                  <a:pt x="75" y="18"/>
                  <a:pt x="75" y="18"/>
                </a:cubicBezTo>
                <a:cubicBezTo>
                  <a:pt x="74" y="19"/>
                  <a:pt x="73" y="19"/>
                  <a:pt x="73" y="20"/>
                </a:cubicBezTo>
                <a:cubicBezTo>
                  <a:pt x="68" y="21"/>
                  <a:pt x="68" y="21"/>
                  <a:pt x="63" y="23"/>
                </a:cubicBezTo>
                <a:cubicBezTo>
                  <a:pt x="67" y="20"/>
                  <a:pt x="72" y="18"/>
                  <a:pt x="76" y="15"/>
                </a:cubicBezTo>
                <a:cubicBezTo>
                  <a:pt x="78" y="14"/>
                  <a:pt x="78" y="14"/>
                  <a:pt x="78" y="14"/>
                </a:cubicBezTo>
                <a:close/>
                <a:moveTo>
                  <a:pt x="102" y="7"/>
                </a:moveTo>
                <a:cubicBezTo>
                  <a:pt x="104" y="6"/>
                  <a:pt x="107" y="6"/>
                  <a:pt x="109" y="5"/>
                </a:cubicBezTo>
                <a:cubicBezTo>
                  <a:pt x="109" y="5"/>
                  <a:pt x="109" y="6"/>
                  <a:pt x="108" y="6"/>
                </a:cubicBezTo>
                <a:cubicBezTo>
                  <a:pt x="108" y="6"/>
                  <a:pt x="108" y="6"/>
                  <a:pt x="107" y="6"/>
                </a:cubicBezTo>
                <a:cubicBezTo>
                  <a:pt x="104" y="7"/>
                  <a:pt x="104" y="7"/>
                  <a:pt x="100" y="7"/>
                </a:cubicBezTo>
                <a:cubicBezTo>
                  <a:pt x="102" y="7"/>
                  <a:pt x="102" y="7"/>
                  <a:pt x="102" y="7"/>
                </a:cubicBezTo>
                <a:close/>
                <a:moveTo>
                  <a:pt x="116" y="5"/>
                </a:moveTo>
                <a:cubicBezTo>
                  <a:pt x="119" y="4"/>
                  <a:pt x="122" y="4"/>
                  <a:pt x="125" y="4"/>
                </a:cubicBezTo>
                <a:cubicBezTo>
                  <a:pt x="125" y="5"/>
                  <a:pt x="125" y="5"/>
                  <a:pt x="125" y="5"/>
                </a:cubicBezTo>
                <a:cubicBezTo>
                  <a:pt x="119" y="5"/>
                  <a:pt x="119" y="5"/>
                  <a:pt x="113" y="6"/>
                </a:cubicBezTo>
                <a:cubicBezTo>
                  <a:pt x="114" y="5"/>
                  <a:pt x="115" y="5"/>
                  <a:pt x="116" y="5"/>
                </a:cubicBezTo>
                <a:close/>
                <a:moveTo>
                  <a:pt x="162" y="10"/>
                </a:moveTo>
                <a:cubicBezTo>
                  <a:pt x="157" y="9"/>
                  <a:pt x="157" y="9"/>
                  <a:pt x="151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9"/>
                  <a:pt x="153" y="9"/>
                  <a:pt x="153" y="9"/>
                </a:cubicBezTo>
                <a:cubicBezTo>
                  <a:pt x="156" y="11"/>
                  <a:pt x="158" y="13"/>
                  <a:pt x="160" y="15"/>
                </a:cubicBezTo>
                <a:cubicBezTo>
                  <a:pt x="169" y="17"/>
                  <a:pt x="169" y="17"/>
                  <a:pt x="178" y="19"/>
                </a:cubicBezTo>
                <a:cubicBezTo>
                  <a:pt x="177" y="18"/>
                  <a:pt x="177" y="18"/>
                  <a:pt x="176" y="18"/>
                </a:cubicBezTo>
                <a:cubicBezTo>
                  <a:pt x="176" y="18"/>
                  <a:pt x="176" y="18"/>
                  <a:pt x="176" y="18"/>
                </a:cubicBezTo>
                <a:cubicBezTo>
                  <a:pt x="176" y="17"/>
                  <a:pt x="175" y="17"/>
                  <a:pt x="174" y="16"/>
                </a:cubicBezTo>
                <a:cubicBezTo>
                  <a:pt x="170" y="14"/>
                  <a:pt x="166" y="11"/>
                  <a:pt x="162" y="10"/>
                </a:cubicBezTo>
                <a:close/>
                <a:moveTo>
                  <a:pt x="146" y="7"/>
                </a:moveTo>
                <a:cubicBezTo>
                  <a:pt x="138" y="7"/>
                  <a:pt x="138" y="7"/>
                  <a:pt x="130" y="6"/>
                </a:cubicBezTo>
                <a:cubicBezTo>
                  <a:pt x="130" y="9"/>
                  <a:pt x="130" y="9"/>
                  <a:pt x="130" y="13"/>
                </a:cubicBezTo>
                <a:cubicBezTo>
                  <a:pt x="143" y="13"/>
                  <a:pt x="143" y="13"/>
                  <a:pt x="155" y="14"/>
                </a:cubicBezTo>
                <a:cubicBezTo>
                  <a:pt x="155" y="14"/>
                  <a:pt x="155" y="14"/>
                  <a:pt x="154" y="14"/>
                </a:cubicBezTo>
                <a:cubicBezTo>
                  <a:pt x="154" y="13"/>
                  <a:pt x="153" y="13"/>
                  <a:pt x="153" y="12"/>
                </a:cubicBezTo>
                <a:cubicBezTo>
                  <a:pt x="151" y="10"/>
                  <a:pt x="148" y="9"/>
                  <a:pt x="146" y="7"/>
                </a:cubicBezTo>
                <a:close/>
                <a:moveTo>
                  <a:pt x="125" y="6"/>
                </a:moveTo>
                <a:cubicBezTo>
                  <a:pt x="117" y="7"/>
                  <a:pt x="117" y="7"/>
                  <a:pt x="109" y="7"/>
                </a:cubicBezTo>
                <a:cubicBezTo>
                  <a:pt x="108" y="8"/>
                  <a:pt x="108" y="8"/>
                  <a:pt x="108" y="8"/>
                </a:cubicBezTo>
                <a:cubicBezTo>
                  <a:pt x="107" y="8"/>
                  <a:pt x="107" y="9"/>
                  <a:pt x="106" y="9"/>
                </a:cubicBezTo>
                <a:cubicBezTo>
                  <a:pt x="104" y="10"/>
                  <a:pt x="102" y="12"/>
                  <a:pt x="100" y="14"/>
                </a:cubicBezTo>
                <a:cubicBezTo>
                  <a:pt x="112" y="13"/>
                  <a:pt x="112" y="13"/>
                  <a:pt x="125" y="13"/>
                </a:cubicBezTo>
                <a:cubicBezTo>
                  <a:pt x="125" y="9"/>
                  <a:pt x="125" y="9"/>
                  <a:pt x="125" y="6"/>
                </a:cubicBezTo>
                <a:close/>
                <a:moveTo>
                  <a:pt x="104" y="8"/>
                </a:moveTo>
                <a:cubicBezTo>
                  <a:pt x="98" y="9"/>
                  <a:pt x="98" y="9"/>
                  <a:pt x="93" y="10"/>
                </a:cubicBezTo>
                <a:cubicBezTo>
                  <a:pt x="93" y="10"/>
                  <a:pt x="92" y="10"/>
                  <a:pt x="91" y="11"/>
                </a:cubicBezTo>
                <a:cubicBezTo>
                  <a:pt x="90" y="11"/>
                  <a:pt x="90" y="11"/>
                  <a:pt x="89" y="12"/>
                </a:cubicBezTo>
                <a:cubicBezTo>
                  <a:pt x="85" y="14"/>
                  <a:pt x="81" y="16"/>
                  <a:pt x="78" y="18"/>
                </a:cubicBezTo>
                <a:cubicBezTo>
                  <a:pt x="86" y="17"/>
                  <a:pt x="86" y="17"/>
                  <a:pt x="95" y="15"/>
                </a:cubicBezTo>
                <a:cubicBezTo>
                  <a:pt x="95" y="15"/>
                  <a:pt x="96" y="14"/>
                  <a:pt x="96" y="14"/>
                </a:cubicBezTo>
                <a:cubicBezTo>
                  <a:pt x="97" y="13"/>
                  <a:pt x="97" y="13"/>
                  <a:pt x="97" y="13"/>
                </a:cubicBezTo>
                <a:cubicBezTo>
                  <a:pt x="100" y="11"/>
                  <a:pt x="102" y="9"/>
                  <a:pt x="104" y="8"/>
                </a:cubicBezTo>
                <a:close/>
                <a:moveTo>
                  <a:pt x="197" y="27"/>
                </a:moveTo>
                <a:cubicBezTo>
                  <a:pt x="192" y="25"/>
                  <a:pt x="192" y="25"/>
                  <a:pt x="187" y="23"/>
                </a:cubicBezTo>
                <a:cubicBezTo>
                  <a:pt x="187" y="23"/>
                  <a:pt x="187" y="23"/>
                  <a:pt x="187" y="24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8" y="25"/>
                  <a:pt x="190" y="26"/>
                  <a:pt x="191" y="27"/>
                </a:cubicBezTo>
                <a:cubicBezTo>
                  <a:pt x="191" y="27"/>
                  <a:pt x="191" y="27"/>
                  <a:pt x="191" y="27"/>
                </a:cubicBezTo>
                <a:cubicBezTo>
                  <a:pt x="191" y="27"/>
                  <a:pt x="191" y="27"/>
                  <a:pt x="191" y="27"/>
                </a:cubicBezTo>
                <a:cubicBezTo>
                  <a:pt x="191" y="27"/>
                  <a:pt x="191" y="27"/>
                  <a:pt x="191" y="27"/>
                </a:cubicBezTo>
                <a:cubicBezTo>
                  <a:pt x="191" y="28"/>
                  <a:pt x="192" y="28"/>
                  <a:pt x="193" y="29"/>
                </a:cubicBezTo>
                <a:cubicBezTo>
                  <a:pt x="193" y="29"/>
                  <a:pt x="194" y="30"/>
                  <a:pt x="194" y="30"/>
                </a:cubicBezTo>
                <a:cubicBezTo>
                  <a:pt x="197" y="33"/>
                  <a:pt x="199" y="36"/>
                  <a:pt x="202" y="40"/>
                </a:cubicBezTo>
                <a:cubicBezTo>
                  <a:pt x="209" y="42"/>
                  <a:pt x="209" y="42"/>
                  <a:pt x="216" y="45"/>
                </a:cubicBezTo>
                <a:cubicBezTo>
                  <a:pt x="215" y="45"/>
                  <a:pt x="215" y="44"/>
                  <a:pt x="215" y="44"/>
                </a:cubicBezTo>
                <a:cubicBezTo>
                  <a:pt x="214" y="43"/>
                  <a:pt x="214" y="43"/>
                  <a:pt x="213" y="42"/>
                </a:cubicBezTo>
                <a:cubicBezTo>
                  <a:pt x="213" y="42"/>
                  <a:pt x="213" y="42"/>
                  <a:pt x="213" y="42"/>
                </a:cubicBezTo>
                <a:cubicBezTo>
                  <a:pt x="211" y="39"/>
                  <a:pt x="208" y="36"/>
                  <a:pt x="205" y="34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5" y="33"/>
                  <a:pt x="204" y="33"/>
                  <a:pt x="204" y="33"/>
                </a:cubicBezTo>
                <a:cubicBezTo>
                  <a:pt x="204" y="32"/>
                  <a:pt x="203" y="32"/>
                  <a:pt x="203" y="32"/>
                </a:cubicBezTo>
                <a:cubicBezTo>
                  <a:pt x="201" y="30"/>
                  <a:pt x="199" y="28"/>
                  <a:pt x="197" y="27"/>
                </a:cubicBezTo>
                <a:close/>
                <a:moveTo>
                  <a:pt x="182" y="22"/>
                </a:moveTo>
                <a:cubicBezTo>
                  <a:pt x="173" y="20"/>
                  <a:pt x="173" y="20"/>
                  <a:pt x="163" y="18"/>
                </a:cubicBezTo>
                <a:cubicBezTo>
                  <a:pt x="163" y="18"/>
                  <a:pt x="163" y="18"/>
                  <a:pt x="163" y="18"/>
                </a:cubicBezTo>
                <a:cubicBezTo>
                  <a:pt x="163" y="18"/>
                  <a:pt x="163" y="18"/>
                  <a:pt x="163" y="18"/>
                </a:cubicBezTo>
                <a:cubicBezTo>
                  <a:pt x="164" y="19"/>
                  <a:pt x="165" y="20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3"/>
                  <a:pt x="167" y="23"/>
                </a:cubicBezTo>
                <a:cubicBezTo>
                  <a:pt x="167" y="24"/>
                  <a:pt x="167" y="24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0" y="27"/>
                  <a:pt x="171" y="30"/>
                  <a:pt x="173" y="33"/>
                </a:cubicBezTo>
                <a:cubicBezTo>
                  <a:pt x="186" y="36"/>
                  <a:pt x="186" y="36"/>
                  <a:pt x="198" y="38"/>
                </a:cubicBezTo>
                <a:cubicBezTo>
                  <a:pt x="197" y="38"/>
                  <a:pt x="197" y="38"/>
                  <a:pt x="197" y="38"/>
                </a:cubicBezTo>
                <a:cubicBezTo>
                  <a:pt x="197" y="37"/>
                  <a:pt x="196" y="36"/>
                  <a:pt x="196" y="36"/>
                </a:cubicBezTo>
                <a:cubicBezTo>
                  <a:pt x="193" y="33"/>
                  <a:pt x="191" y="30"/>
                  <a:pt x="188" y="27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88" y="27"/>
                  <a:pt x="188" y="27"/>
                  <a:pt x="187" y="27"/>
                </a:cubicBezTo>
                <a:cubicBezTo>
                  <a:pt x="187" y="27"/>
                  <a:pt x="187" y="27"/>
                  <a:pt x="187" y="27"/>
                </a:cubicBezTo>
                <a:cubicBezTo>
                  <a:pt x="187" y="26"/>
                  <a:pt x="187" y="26"/>
                  <a:pt x="186" y="26"/>
                </a:cubicBezTo>
                <a:cubicBezTo>
                  <a:pt x="186" y="26"/>
                  <a:pt x="186" y="26"/>
                  <a:pt x="186" y="26"/>
                </a:cubicBezTo>
                <a:cubicBezTo>
                  <a:pt x="185" y="24"/>
                  <a:pt x="183" y="23"/>
                  <a:pt x="182" y="22"/>
                </a:cubicBezTo>
                <a:close/>
                <a:moveTo>
                  <a:pt x="158" y="17"/>
                </a:moveTo>
                <a:cubicBezTo>
                  <a:pt x="144" y="16"/>
                  <a:pt x="144" y="16"/>
                  <a:pt x="130" y="15"/>
                </a:cubicBezTo>
                <a:cubicBezTo>
                  <a:pt x="130" y="22"/>
                  <a:pt x="130" y="22"/>
                  <a:pt x="130" y="30"/>
                </a:cubicBezTo>
                <a:cubicBezTo>
                  <a:pt x="149" y="31"/>
                  <a:pt x="149" y="31"/>
                  <a:pt x="168" y="33"/>
                </a:cubicBezTo>
                <a:cubicBezTo>
                  <a:pt x="168" y="32"/>
                  <a:pt x="168" y="32"/>
                  <a:pt x="167" y="32"/>
                </a:cubicBezTo>
                <a:cubicBezTo>
                  <a:pt x="167" y="31"/>
                  <a:pt x="167" y="30"/>
                  <a:pt x="166" y="30"/>
                </a:cubicBezTo>
                <a:cubicBezTo>
                  <a:pt x="165" y="27"/>
                  <a:pt x="163" y="24"/>
                  <a:pt x="162" y="22"/>
                </a:cubicBezTo>
                <a:cubicBezTo>
                  <a:pt x="162" y="22"/>
                  <a:pt x="162" y="22"/>
                  <a:pt x="162" y="22"/>
                </a:cubicBezTo>
                <a:cubicBezTo>
                  <a:pt x="162" y="22"/>
                  <a:pt x="162" y="22"/>
                  <a:pt x="162" y="22"/>
                </a:cubicBezTo>
                <a:cubicBezTo>
                  <a:pt x="161" y="22"/>
                  <a:pt x="161" y="22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0" y="20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19"/>
                  <a:pt x="159" y="18"/>
                  <a:pt x="158" y="17"/>
                </a:cubicBezTo>
                <a:close/>
                <a:moveTo>
                  <a:pt x="125" y="15"/>
                </a:moveTo>
                <a:cubicBezTo>
                  <a:pt x="111" y="16"/>
                  <a:pt x="111" y="16"/>
                  <a:pt x="97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7" y="17"/>
                  <a:pt x="97" y="17"/>
                  <a:pt x="97" y="17"/>
                </a:cubicBezTo>
                <a:cubicBezTo>
                  <a:pt x="97" y="18"/>
                  <a:pt x="97" y="18"/>
                  <a:pt x="96" y="18"/>
                </a:cubicBezTo>
                <a:cubicBezTo>
                  <a:pt x="95" y="19"/>
                  <a:pt x="95" y="21"/>
                  <a:pt x="9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4" y="22"/>
                  <a:pt x="94" y="22"/>
                  <a:pt x="94" y="22"/>
                </a:cubicBezTo>
                <a:cubicBezTo>
                  <a:pt x="93" y="22"/>
                  <a:pt x="93" y="23"/>
                  <a:pt x="93" y="23"/>
                </a:cubicBezTo>
                <a:cubicBezTo>
                  <a:pt x="92" y="24"/>
                  <a:pt x="92" y="24"/>
                  <a:pt x="92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7"/>
                  <a:pt x="89" y="30"/>
                  <a:pt x="87" y="33"/>
                </a:cubicBezTo>
                <a:cubicBezTo>
                  <a:pt x="106" y="31"/>
                  <a:pt x="106" y="31"/>
                  <a:pt x="125" y="30"/>
                </a:cubicBezTo>
                <a:cubicBezTo>
                  <a:pt x="125" y="22"/>
                  <a:pt x="125" y="22"/>
                  <a:pt x="125" y="15"/>
                </a:cubicBezTo>
                <a:close/>
                <a:moveTo>
                  <a:pt x="92" y="18"/>
                </a:moveTo>
                <a:cubicBezTo>
                  <a:pt x="83" y="19"/>
                  <a:pt x="83" y="19"/>
                  <a:pt x="73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2" y="22"/>
                  <a:pt x="72" y="23"/>
                  <a:pt x="72" y="23"/>
                </a:cubicBezTo>
                <a:cubicBezTo>
                  <a:pt x="70" y="24"/>
                  <a:pt x="69" y="26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6" y="28"/>
                  <a:pt x="66" y="28"/>
                  <a:pt x="65" y="29"/>
                </a:cubicBezTo>
                <a:cubicBezTo>
                  <a:pt x="65" y="29"/>
                  <a:pt x="64" y="30"/>
                  <a:pt x="64" y="30"/>
                </a:cubicBezTo>
                <a:cubicBezTo>
                  <a:pt x="62" y="33"/>
                  <a:pt x="60" y="36"/>
                  <a:pt x="57" y="38"/>
                </a:cubicBezTo>
                <a:cubicBezTo>
                  <a:pt x="69" y="36"/>
                  <a:pt x="69" y="36"/>
                  <a:pt x="82" y="33"/>
                </a:cubicBezTo>
                <a:cubicBezTo>
                  <a:pt x="83" y="33"/>
                  <a:pt x="83" y="33"/>
                  <a:pt x="83" y="32"/>
                </a:cubicBezTo>
                <a:cubicBezTo>
                  <a:pt x="83" y="31"/>
                  <a:pt x="84" y="31"/>
                  <a:pt x="84" y="30"/>
                </a:cubicBezTo>
                <a:cubicBezTo>
                  <a:pt x="86" y="27"/>
                  <a:pt x="88" y="24"/>
                  <a:pt x="8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1"/>
                  <a:pt x="90" y="21"/>
                  <a:pt x="90" y="20"/>
                </a:cubicBezTo>
                <a:cubicBezTo>
                  <a:pt x="91" y="19"/>
                  <a:pt x="92" y="19"/>
                  <a:pt x="92" y="18"/>
                </a:cubicBezTo>
                <a:close/>
                <a:moveTo>
                  <a:pt x="69" y="23"/>
                </a:moveTo>
                <a:cubicBezTo>
                  <a:pt x="63" y="25"/>
                  <a:pt x="63" y="25"/>
                  <a:pt x="58" y="27"/>
                </a:cubicBezTo>
                <a:cubicBezTo>
                  <a:pt x="58" y="27"/>
                  <a:pt x="57" y="27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6" y="28"/>
                  <a:pt x="56" y="28"/>
                </a:cubicBezTo>
                <a:cubicBezTo>
                  <a:pt x="54" y="30"/>
                  <a:pt x="52" y="32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49" y="34"/>
                  <a:pt x="48" y="35"/>
                </a:cubicBezTo>
                <a:cubicBezTo>
                  <a:pt x="48" y="36"/>
                  <a:pt x="47" y="36"/>
                  <a:pt x="47" y="37"/>
                </a:cubicBezTo>
                <a:cubicBezTo>
                  <a:pt x="44" y="39"/>
                  <a:pt x="42" y="42"/>
                  <a:pt x="40" y="45"/>
                </a:cubicBezTo>
                <a:cubicBezTo>
                  <a:pt x="46" y="42"/>
                  <a:pt x="46" y="42"/>
                  <a:pt x="53" y="40"/>
                </a:cubicBezTo>
                <a:cubicBezTo>
                  <a:pt x="54" y="39"/>
                  <a:pt x="54" y="38"/>
                  <a:pt x="54" y="38"/>
                </a:cubicBezTo>
                <a:cubicBezTo>
                  <a:pt x="55" y="37"/>
                  <a:pt x="55" y="37"/>
                  <a:pt x="56" y="36"/>
                </a:cubicBezTo>
                <a:cubicBezTo>
                  <a:pt x="59" y="33"/>
                  <a:pt x="61" y="30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5" y="27"/>
                  <a:pt x="65" y="27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6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7" y="25"/>
                  <a:pt x="68" y="24"/>
                  <a:pt x="69" y="23"/>
                </a:cubicBezTo>
                <a:close/>
                <a:moveTo>
                  <a:pt x="219" y="49"/>
                </a:moveTo>
                <a:cubicBezTo>
                  <a:pt x="212" y="46"/>
                  <a:pt x="212" y="46"/>
                  <a:pt x="205" y="44"/>
                </a:cubicBezTo>
                <a:cubicBezTo>
                  <a:pt x="205" y="45"/>
                  <a:pt x="206" y="46"/>
                  <a:pt x="207" y="47"/>
                </a:cubicBezTo>
                <a:cubicBezTo>
                  <a:pt x="208" y="48"/>
                  <a:pt x="208" y="49"/>
                  <a:pt x="209" y="51"/>
                </a:cubicBezTo>
                <a:cubicBezTo>
                  <a:pt x="213" y="58"/>
                  <a:pt x="217" y="66"/>
                  <a:pt x="220" y="75"/>
                </a:cubicBezTo>
                <a:cubicBezTo>
                  <a:pt x="229" y="77"/>
                  <a:pt x="229" y="77"/>
                  <a:pt x="235" y="80"/>
                </a:cubicBezTo>
                <a:cubicBezTo>
                  <a:pt x="235" y="78"/>
                  <a:pt x="234" y="77"/>
                  <a:pt x="234" y="76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28" y="63"/>
                  <a:pt x="224" y="56"/>
                  <a:pt x="219" y="49"/>
                </a:cubicBezTo>
                <a:close/>
                <a:moveTo>
                  <a:pt x="201" y="42"/>
                </a:moveTo>
                <a:cubicBezTo>
                  <a:pt x="188" y="40"/>
                  <a:pt x="188" y="40"/>
                  <a:pt x="175" y="37"/>
                </a:cubicBezTo>
                <a:cubicBezTo>
                  <a:pt x="175" y="38"/>
                  <a:pt x="176" y="39"/>
                  <a:pt x="176" y="40"/>
                </a:cubicBezTo>
                <a:cubicBezTo>
                  <a:pt x="177" y="42"/>
                  <a:pt x="177" y="43"/>
                  <a:pt x="178" y="45"/>
                </a:cubicBezTo>
                <a:cubicBezTo>
                  <a:pt x="180" y="52"/>
                  <a:pt x="183" y="61"/>
                  <a:pt x="185" y="70"/>
                </a:cubicBezTo>
                <a:cubicBezTo>
                  <a:pt x="202" y="72"/>
                  <a:pt x="202" y="72"/>
                  <a:pt x="216" y="74"/>
                </a:cubicBezTo>
                <a:cubicBezTo>
                  <a:pt x="216" y="73"/>
                  <a:pt x="215" y="71"/>
                  <a:pt x="215" y="70"/>
                </a:cubicBezTo>
                <a:cubicBezTo>
                  <a:pt x="214" y="68"/>
                  <a:pt x="213" y="67"/>
                  <a:pt x="213" y="65"/>
                </a:cubicBezTo>
                <a:cubicBezTo>
                  <a:pt x="209" y="57"/>
                  <a:pt x="205" y="49"/>
                  <a:pt x="201" y="42"/>
                </a:cubicBezTo>
                <a:close/>
                <a:moveTo>
                  <a:pt x="170" y="37"/>
                </a:moveTo>
                <a:cubicBezTo>
                  <a:pt x="150" y="35"/>
                  <a:pt x="150" y="35"/>
                  <a:pt x="130" y="34"/>
                </a:cubicBezTo>
                <a:cubicBezTo>
                  <a:pt x="130" y="50"/>
                  <a:pt x="130" y="50"/>
                  <a:pt x="130" y="68"/>
                </a:cubicBezTo>
                <a:cubicBezTo>
                  <a:pt x="156" y="68"/>
                  <a:pt x="156" y="68"/>
                  <a:pt x="180" y="70"/>
                </a:cubicBezTo>
                <a:cubicBezTo>
                  <a:pt x="179" y="68"/>
                  <a:pt x="179" y="66"/>
                  <a:pt x="179" y="65"/>
                </a:cubicBezTo>
                <a:cubicBezTo>
                  <a:pt x="178" y="63"/>
                  <a:pt x="178" y="61"/>
                  <a:pt x="177" y="59"/>
                </a:cubicBezTo>
                <a:cubicBezTo>
                  <a:pt x="175" y="51"/>
                  <a:pt x="172" y="43"/>
                  <a:pt x="170" y="37"/>
                </a:cubicBezTo>
                <a:close/>
                <a:moveTo>
                  <a:pt x="125" y="34"/>
                </a:moveTo>
                <a:cubicBezTo>
                  <a:pt x="105" y="35"/>
                  <a:pt x="105" y="35"/>
                  <a:pt x="86" y="37"/>
                </a:cubicBezTo>
                <a:cubicBezTo>
                  <a:pt x="85" y="38"/>
                  <a:pt x="85" y="39"/>
                  <a:pt x="84" y="40"/>
                </a:cubicBezTo>
                <a:cubicBezTo>
                  <a:pt x="83" y="41"/>
                  <a:pt x="83" y="43"/>
                  <a:pt x="82" y="44"/>
                </a:cubicBezTo>
                <a:cubicBezTo>
                  <a:pt x="80" y="52"/>
                  <a:pt x="77" y="60"/>
                  <a:pt x="75" y="70"/>
                </a:cubicBezTo>
                <a:cubicBezTo>
                  <a:pt x="99" y="68"/>
                  <a:pt x="99" y="68"/>
                  <a:pt x="125" y="68"/>
                </a:cubicBezTo>
                <a:cubicBezTo>
                  <a:pt x="125" y="50"/>
                  <a:pt x="125" y="50"/>
                  <a:pt x="125" y="34"/>
                </a:cubicBezTo>
                <a:close/>
                <a:moveTo>
                  <a:pt x="80" y="37"/>
                </a:moveTo>
                <a:cubicBezTo>
                  <a:pt x="67" y="40"/>
                  <a:pt x="67" y="40"/>
                  <a:pt x="54" y="42"/>
                </a:cubicBezTo>
                <a:cubicBezTo>
                  <a:pt x="54" y="44"/>
                  <a:pt x="53" y="45"/>
                  <a:pt x="52" y="46"/>
                </a:cubicBezTo>
                <a:cubicBezTo>
                  <a:pt x="51" y="47"/>
                  <a:pt x="50" y="49"/>
                  <a:pt x="50" y="50"/>
                </a:cubicBezTo>
                <a:cubicBezTo>
                  <a:pt x="46" y="57"/>
                  <a:pt x="42" y="66"/>
                  <a:pt x="39" y="74"/>
                </a:cubicBezTo>
                <a:cubicBezTo>
                  <a:pt x="53" y="72"/>
                  <a:pt x="53" y="72"/>
                  <a:pt x="70" y="70"/>
                </a:cubicBezTo>
                <a:cubicBezTo>
                  <a:pt x="71" y="68"/>
                  <a:pt x="71" y="67"/>
                  <a:pt x="71" y="65"/>
                </a:cubicBezTo>
                <a:cubicBezTo>
                  <a:pt x="72" y="63"/>
                  <a:pt x="72" y="61"/>
                  <a:pt x="73" y="60"/>
                </a:cubicBezTo>
                <a:cubicBezTo>
                  <a:pt x="75" y="51"/>
                  <a:pt x="78" y="44"/>
                  <a:pt x="80" y="37"/>
                </a:cubicBezTo>
                <a:close/>
                <a:moveTo>
                  <a:pt x="50" y="44"/>
                </a:moveTo>
                <a:cubicBezTo>
                  <a:pt x="43" y="46"/>
                  <a:pt x="43" y="46"/>
                  <a:pt x="36" y="49"/>
                </a:cubicBezTo>
                <a:cubicBezTo>
                  <a:pt x="35" y="50"/>
                  <a:pt x="35" y="51"/>
                  <a:pt x="34" y="53"/>
                </a:cubicBezTo>
                <a:cubicBezTo>
                  <a:pt x="33" y="54"/>
                  <a:pt x="32" y="55"/>
                  <a:pt x="31" y="57"/>
                </a:cubicBezTo>
                <a:cubicBezTo>
                  <a:pt x="27" y="64"/>
                  <a:pt x="23" y="71"/>
                  <a:pt x="20" y="79"/>
                </a:cubicBezTo>
                <a:cubicBezTo>
                  <a:pt x="27" y="77"/>
                  <a:pt x="27" y="77"/>
                  <a:pt x="35" y="75"/>
                </a:cubicBezTo>
                <a:cubicBezTo>
                  <a:pt x="36" y="74"/>
                  <a:pt x="36" y="72"/>
                  <a:pt x="37" y="70"/>
                </a:cubicBezTo>
                <a:cubicBezTo>
                  <a:pt x="37" y="69"/>
                  <a:pt x="38" y="67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2" y="57"/>
                  <a:pt x="46" y="50"/>
                  <a:pt x="50" y="44"/>
                </a:cubicBezTo>
                <a:close/>
                <a:moveTo>
                  <a:pt x="244" y="87"/>
                </a:moveTo>
                <a:cubicBezTo>
                  <a:pt x="242" y="86"/>
                  <a:pt x="242" y="86"/>
                  <a:pt x="239" y="85"/>
                </a:cubicBezTo>
                <a:cubicBezTo>
                  <a:pt x="240" y="87"/>
                  <a:pt x="241" y="88"/>
                  <a:pt x="241" y="90"/>
                </a:cubicBezTo>
                <a:cubicBezTo>
                  <a:pt x="242" y="92"/>
                  <a:pt x="242" y="94"/>
                  <a:pt x="243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5" y="105"/>
                  <a:pt x="246" y="115"/>
                  <a:pt x="246" y="125"/>
                </a:cubicBezTo>
                <a:cubicBezTo>
                  <a:pt x="249" y="125"/>
                  <a:pt x="249" y="125"/>
                  <a:pt x="250" y="125"/>
                </a:cubicBezTo>
                <a:cubicBezTo>
                  <a:pt x="250" y="123"/>
                  <a:pt x="250" y="122"/>
                  <a:pt x="250" y="120"/>
                </a:cubicBezTo>
                <a:cubicBezTo>
                  <a:pt x="250" y="118"/>
                  <a:pt x="250" y="116"/>
                  <a:pt x="250" y="114"/>
                </a:cubicBezTo>
                <a:cubicBezTo>
                  <a:pt x="248" y="105"/>
                  <a:pt x="247" y="96"/>
                  <a:pt x="244" y="87"/>
                </a:cubicBezTo>
                <a:close/>
                <a:moveTo>
                  <a:pt x="237" y="84"/>
                </a:moveTo>
                <a:cubicBezTo>
                  <a:pt x="230" y="82"/>
                  <a:pt x="230" y="82"/>
                  <a:pt x="222" y="80"/>
                </a:cubicBezTo>
                <a:cubicBezTo>
                  <a:pt x="222" y="82"/>
                  <a:pt x="223" y="84"/>
                  <a:pt x="223" y="86"/>
                </a:cubicBezTo>
                <a:cubicBezTo>
                  <a:pt x="224" y="88"/>
                  <a:pt x="224" y="90"/>
                  <a:pt x="225" y="92"/>
                </a:cubicBezTo>
                <a:cubicBezTo>
                  <a:pt x="227" y="102"/>
                  <a:pt x="228" y="113"/>
                  <a:pt x="228" y="125"/>
                </a:cubicBezTo>
                <a:cubicBezTo>
                  <a:pt x="237" y="125"/>
                  <a:pt x="237" y="125"/>
                  <a:pt x="244" y="125"/>
                </a:cubicBezTo>
                <a:cubicBezTo>
                  <a:pt x="244" y="123"/>
                  <a:pt x="244" y="121"/>
                  <a:pt x="244" y="119"/>
                </a:cubicBezTo>
                <a:cubicBezTo>
                  <a:pt x="244" y="117"/>
                  <a:pt x="244" y="115"/>
                  <a:pt x="243" y="113"/>
                </a:cubicBezTo>
                <a:cubicBezTo>
                  <a:pt x="242" y="103"/>
                  <a:pt x="240" y="93"/>
                  <a:pt x="237" y="84"/>
                </a:cubicBezTo>
                <a:close/>
                <a:moveTo>
                  <a:pt x="218" y="79"/>
                </a:moveTo>
                <a:cubicBezTo>
                  <a:pt x="203" y="77"/>
                  <a:pt x="203" y="77"/>
                  <a:pt x="186" y="75"/>
                </a:cubicBezTo>
                <a:cubicBezTo>
                  <a:pt x="186" y="75"/>
                  <a:pt x="186" y="75"/>
                  <a:pt x="186" y="76"/>
                </a:cubicBezTo>
                <a:cubicBezTo>
                  <a:pt x="186" y="78"/>
                  <a:pt x="187" y="80"/>
                  <a:pt x="187" y="82"/>
                </a:cubicBezTo>
                <a:cubicBezTo>
                  <a:pt x="187" y="84"/>
                  <a:pt x="188" y="87"/>
                  <a:pt x="188" y="89"/>
                </a:cubicBezTo>
                <a:cubicBezTo>
                  <a:pt x="189" y="100"/>
                  <a:pt x="190" y="112"/>
                  <a:pt x="191" y="124"/>
                </a:cubicBezTo>
                <a:cubicBezTo>
                  <a:pt x="209" y="125"/>
                  <a:pt x="209" y="125"/>
                  <a:pt x="225" y="125"/>
                </a:cubicBezTo>
                <a:cubicBezTo>
                  <a:pt x="224" y="122"/>
                  <a:pt x="224" y="120"/>
                  <a:pt x="224" y="118"/>
                </a:cubicBezTo>
                <a:cubicBezTo>
                  <a:pt x="224" y="116"/>
                  <a:pt x="224" y="113"/>
                  <a:pt x="224" y="111"/>
                </a:cubicBezTo>
                <a:cubicBezTo>
                  <a:pt x="223" y="100"/>
                  <a:pt x="220" y="89"/>
                  <a:pt x="218" y="79"/>
                </a:cubicBezTo>
                <a:close/>
                <a:moveTo>
                  <a:pt x="181" y="75"/>
                </a:moveTo>
                <a:cubicBezTo>
                  <a:pt x="156" y="73"/>
                  <a:pt x="156" y="73"/>
                  <a:pt x="130" y="73"/>
                </a:cubicBezTo>
                <a:cubicBezTo>
                  <a:pt x="130" y="98"/>
                  <a:pt x="130" y="98"/>
                  <a:pt x="130" y="124"/>
                </a:cubicBezTo>
                <a:cubicBezTo>
                  <a:pt x="159" y="124"/>
                  <a:pt x="159" y="124"/>
                  <a:pt x="185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121"/>
                  <a:pt x="185" y="119"/>
                  <a:pt x="185" y="116"/>
                </a:cubicBezTo>
                <a:cubicBezTo>
                  <a:pt x="185" y="114"/>
                  <a:pt x="185" y="111"/>
                  <a:pt x="185" y="109"/>
                </a:cubicBezTo>
                <a:cubicBezTo>
                  <a:pt x="184" y="97"/>
                  <a:pt x="183" y="85"/>
                  <a:pt x="181" y="75"/>
                </a:cubicBezTo>
                <a:close/>
                <a:moveTo>
                  <a:pt x="124" y="73"/>
                </a:moveTo>
                <a:cubicBezTo>
                  <a:pt x="99" y="73"/>
                  <a:pt x="99" y="73"/>
                  <a:pt x="74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78"/>
                  <a:pt x="73" y="80"/>
                  <a:pt x="73" y="82"/>
                </a:cubicBezTo>
                <a:cubicBezTo>
                  <a:pt x="73" y="84"/>
                  <a:pt x="72" y="86"/>
                  <a:pt x="72" y="89"/>
                </a:cubicBezTo>
                <a:cubicBezTo>
                  <a:pt x="71" y="100"/>
                  <a:pt x="70" y="112"/>
                  <a:pt x="70" y="124"/>
                </a:cubicBezTo>
                <a:cubicBezTo>
                  <a:pt x="96" y="124"/>
                  <a:pt x="96" y="124"/>
                  <a:pt x="124" y="124"/>
                </a:cubicBezTo>
                <a:cubicBezTo>
                  <a:pt x="124" y="98"/>
                  <a:pt x="124" y="98"/>
                  <a:pt x="124" y="73"/>
                </a:cubicBezTo>
                <a:close/>
                <a:moveTo>
                  <a:pt x="69" y="75"/>
                </a:moveTo>
                <a:cubicBezTo>
                  <a:pt x="52" y="77"/>
                  <a:pt x="52" y="77"/>
                  <a:pt x="37" y="79"/>
                </a:cubicBezTo>
                <a:cubicBezTo>
                  <a:pt x="37" y="79"/>
                  <a:pt x="37" y="79"/>
                  <a:pt x="37" y="79"/>
                </a:cubicBezTo>
                <a:cubicBezTo>
                  <a:pt x="37" y="79"/>
                  <a:pt x="37" y="79"/>
                  <a:pt x="37" y="79"/>
                </a:cubicBezTo>
                <a:cubicBezTo>
                  <a:pt x="37" y="81"/>
                  <a:pt x="36" y="83"/>
                  <a:pt x="36" y="85"/>
                </a:cubicBezTo>
                <a:cubicBezTo>
                  <a:pt x="35" y="87"/>
                  <a:pt x="35" y="89"/>
                  <a:pt x="34" y="92"/>
                </a:cubicBezTo>
                <a:cubicBezTo>
                  <a:pt x="32" y="102"/>
                  <a:pt x="31" y="113"/>
                  <a:pt x="30" y="125"/>
                </a:cubicBezTo>
                <a:cubicBezTo>
                  <a:pt x="46" y="124"/>
                  <a:pt x="4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5" y="121"/>
                  <a:pt x="65" y="119"/>
                  <a:pt x="65" y="116"/>
                </a:cubicBezTo>
                <a:cubicBezTo>
                  <a:pt x="65" y="114"/>
                  <a:pt x="65" y="111"/>
                  <a:pt x="65" y="109"/>
                </a:cubicBezTo>
                <a:cubicBezTo>
                  <a:pt x="66" y="97"/>
                  <a:pt x="67" y="86"/>
                  <a:pt x="69" y="75"/>
                </a:cubicBezTo>
                <a:close/>
                <a:moveTo>
                  <a:pt x="33" y="80"/>
                </a:moveTo>
                <a:cubicBezTo>
                  <a:pt x="25" y="82"/>
                  <a:pt x="25" y="82"/>
                  <a:pt x="18" y="84"/>
                </a:cubicBezTo>
                <a:cubicBezTo>
                  <a:pt x="17" y="86"/>
                  <a:pt x="17" y="88"/>
                  <a:pt x="16" y="89"/>
                </a:cubicBezTo>
                <a:cubicBezTo>
                  <a:pt x="16" y="91"/>
                  <a:pt x="15" y="93"/>
                  <a:pt x="15" y="95"/>
                </a:cubicBezTo>
                <a:cubicBezTo>
                  <a:pt x="13" y="105"/>
                  <a:pt x="11" y="115"/>
                  <a:pt x="11" y="125"/>
                </a:cubicBezTo>
                <a:cubicBezTo>
                  <a:pt x="18" y="125"/>
                  <a:pt x="18" y="125"/>
                  <a:pt x="27" y="125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27" y="122"/>
                  <a:pt x="27" y="120"/>
                  <a:pt x="27" y="118"/>
                </a:cubicBezTo>
                <a:cubicBezTo>
                  <a:pt x="27" y="115"/>
                  <a:pt x="27" y="113"/>
                  <a:pt x="28" y="111"/>
                </a:cubicBezTo>
                <a:cubicBezTo>
                  <a:pt x="29" y="100"/>
                  <a:pt x="31" y="90"/>
                  <a:pt x="33" y="80"/>
                </a:cubicBezTo>
                <a:close/>
                <a:moveTo>
                  <a:pt x="16" y="85"/>
                </a:moveTo>
                <a:cubicBezTo>
                  <a:pt x="13" y="86"/>
                  <a:pt x="13" y="86"/>
                  <a:pt x="11" y="87"/>
                </a:cubicBezTo>
                <a:cubicBezTo>
                  <a:pt x="11" y="89"/>
                  <a:pt x="10" y="91"/>
                  <a:pt x="10" y="92"/>
                </a:cubicBezTo>
                <a:cubicBezTo>
                  <a:pt x="9" y="94"/>
                  <a:pt x="9" y="96"/>
                  <a:pt x="8" y="98"/>
                </a:cubicBezTo>
                <a:cubicBezTo>
                  <a:pt x="6" y="106"/>
                  <a:pt x="5" y="116"/>
                  <a:pt x="5" y="125"/>
                </a:cubicBezTo>
                <a:cubicBezTo>
                  <a:pt x="6" y="125"/>
                  <a:pt x="6" y="125"/>
                  <a:pt x="9" y="125"/>
                </a:cubicBezTo>
                <a:cubicBezTo>
                  <a:pt x="9" y="123"/>
                  <a:pt x="9" y="121"/>
                  <a:pt x="9" y="119"/>
                </a:cubicBezTo>
                <a:cubicBezTo>
                  <a:pt x="9" y="117"/>
                  <a:pt x="9" y="115"/>
                  <a:pt x="10" y="113"/>
                </a:cubicBezTo>
                <a:cubicBezTo>
                  <a:pt x="11" y="103"/>
                  <a:pt x="13" y="94"/>
                  <a:pt x="16" y="85"/>
                </a:cubicBezTo>
                <a:close/>
                <a:moveTo>
                  <a:pt x="93" y="245"/>
                </a:moveTo>
                <a:cubicBezTo>
                  <a:pt x="98" y="246"/>
                  <a:pt x="98" y="246"/>
                  <a:pt x="104" y="247"/>
                </a:cubicBezTo>
                <a:cubicBezTo>
                  <a:pt x="104" y="247"/>
                  <a:pt x="104" y="247"/>
                  <a:pt x="103" y="246"/>
                </a:cubicBezTo>
                <a:cubicBezTo>
                  <a:pt x="103" y="246"/>
                  <a:pt x="103" y="246"/>
                  <a:pt x="103" y="246"/>
                </a:cubicBezTo>
                <a:cubicBezTo>
                  <a:pt x="103" y="246"/>
                  <a:pt x="102" y="246"/>
                  <a:pt x="102" y="246"/>
                </a:cubicBezTo>
                <a:cubicBezTo>
                  <a:pt x="99" y="244"/>
                  <a:pt x="97" y="242"/>
                  <a:pt x="95" y="240"/>
                </a:cubicBezTo>
                <a:cubicBezTo>
                  <a:pt x="86" y="238"/>
                  <a:pt x="86" y="238"/>
                  <a:pt x="78" y="236"/>
                </a:cubicBezTo>
                <a:cubicBezTo>
                  <a:pt x="78" y="237"/>
                  <a:pt x="78" y="237"/>
                  <a:pt x="79" y="237"/>
                </a:cubicBezTo>
                <a:cubicBezTo>
                  <a:pt x="80" y="238"/>
                  <a:pt x="80" y="238"/>
                  <a:pt x="81" y="239"/>
                </a:cubicBezTo>
                <a:cubicBezTo>
                  <a:pt x="85" y="241"/>
                  <a:pt x="89" y="243"/>
                  <a:pt x="93" y="245"/>
                </a:cubicBezTo>
                <a:close/>
                <a:moveTo>
                  <a:pt x="109" y="247"/>
                </a:moveTo>
                <a:cubicBezTo>
                  <a:pt x="117" y="248"/>
                  <a:pt x="117" y="248"/>
                  <a:pt x="125" y="248"/>
                </a:cubicBezTo>
                <a:cubicBezTo>
                  <a:pt x="125" y="246"/>
                  <a:pt x="125" y="246"/>
                  <a:pt x="125" y="242"/>
                </a:cubicBezTo>
                <a:cubicBezTo>
                  <a:pt x="112" y="242"/>
                  <a:pt x="112" y="242"/>
                  <a:pt x="100" y="240"/>
                </a:cubicBezTo>
                <a:cubicBezTo>
                  <a:pt x="100" y="241"/>
                  <a:pt x="100" y="241"/>
                  <a:pt x="101" y="241"/>
                </a:cubicBezTo>
                <a:cubicBezTo>
                  <a:pt x="101" y="242"/>
                  <a:pt x="101" y="242"/>
                  <a:pt x="102" y="243"/>
                </a:cubicBezTo>
                <a:cubicBezTo>
                  <a:pt x="102" y="243"/>
                  <a:pt x="102" y="243"/>
                  <a:pt x="102" y="243"/>
                </a:cubicBezTo>
                <a:cubicBezTo>
                  <a:pt x="104" y="244"/>
                  <a:pt x="107" y="246"/>
                  <a:pt x="109" y="247"/>
                </a:cubicBezTo>
                <a:close/>
                <a:moveTo>
                  <a:pt x="130" y="248"/>
                </a:moveTo>
                <a:cubicBezTo>
                  <a:pt x="138" y="248"/>
                  <a:pt x="138" y="248"/>
                  <a:pt x="146" y="247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8" y="246"/>
                  <a:pt x="148" y="246"/>
                  <a:pt x="149" y="246"/>
                </a:cubicBezTo>
                <a:cubicBezTo>
                  <a:pt x="151" y="244"/>
                  <a:pt x="153" y="243"/>
                  <a:pt x="155" y="240"/>
                </a:cubicBezTo>
                <a:cubicBezTo>
                  <a:pt x="143" y="242"/>
                  <a:pt x="143" y="242"/>
                  <a:pt x="130" y="242"/>
                </a:cubicBezTo>
                <a:cubicBezTo>
                  <a:pt x="130" y="246"/>
                  <a:pt x="130" y="246"/>
                  <a:pt x="130" y="248"/>
                </a:cubicBezTo>
                <a:close/>
                <a:moveTo>
                  <a:pt x="151" y="247"/>
                </a:moveTo>
                <a:cubicBezTo>
                  <a:pt x="156" y="246"/>
                  <a:pt x="160" y="246"/>
                  <a:pt x="164" y="244"/>
                </a:cubicBezTo>
                <a:cubicBezTo>
                  <a:pt x="165" y="244"/>
                  <a:pt x="166" y="243"/>
                  <a:pt x="167" y="243"/>
                </a:cubicBezTo>
                <a:cubicBezTo>
                  <a:pt x="170" y="241"/>
                  <a:pt x="174" y="239"/>
                  <a:pt x="178" y="236"/>
                </a:cubicBezTo>
                <a:cubicBezTo>
                  <a:pt x="169" y="238"/>
                  <a:pt x="169" y="238"/>
                  <a:pt x="160" y="240"/>
                </a:cubicBezTo>
                <a:cubicBezTo>
                  <a:pt x="160" y="240"/>
                  <a:pt x="160" y="240"/>
                  <a:pt x="159" y="241"/>
                </a:cubicBezTo>
                <a:cubicBezTo>
                  <a:pt x="159" y="241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6" y="244"/>
                  <a:pt x="154" y="245"/>
                  <a:pt x="151" y="247"/>
                </a:cubicBezTo>
                <a:close/>
                <a:moveTo>
                  <a:pt x="58" y="228"/>
                </a:moveTo>
                <a:cubicBezTo>
                  <a:pt x="63" y="230"/>
                  <a:pt x="63" y="230"/>
                  <a:pt x="68" y="232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8" y="231"/>
                  <a:pt x="68" y="231"/>
                  <a:pt x="68" y="231"/>
                </a:cubicBezTo>
                <a:cubicBezTo>
                  <a:pt x="67" y="230"/>
                  <a:pt x="65" y="229"/>
                  <a:pt x="64" y="228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4" y="228"/>
                  <a:pt x="64" y="228"/>
                  <a:pt x="64" y="228"/>
                </a:cubicBezTo>
                <a:cubicBezTo>
                  <a:pt x="64" y="227"/>
                  <a:pt x="63" y="227"/>
                  <a:pt x="63" y="226"/>
                </a:cubicBezTo>
                <a:cubicBezTo>
                  <a:pt x="62" y="226"/>
                  <a:pt x="61" y="225"/>
                  <a:pt x="61" y="224"/>
                </a:cubicBezTo>
                <a:cubicBezTo>
                  <a:pt x="58" y="222"/>
                  <a:pt x="56" y="218"/>
                  <a:pt x="53" y="215"/>
                </a:cubicBezTo>
                <a:cubicBezTo>
                  <a:pt x="46" y="213"/>
                  <a:pt x="46" y="213"/>
                  <a:pt x="40" y="210"/>
                </a:cubicBezTo>
                <a:cubicBezTo>
                  <a:pt x="40" y="210"/>
                  <a:pt x="40" y="210"/>
                  <a:pt x="40" y="211"/>
                </a:cubicBezTo>
                <a:cubicBezTo>
                  <a:pt x="41" y="211"/>
                  <a:pt x="41" y="212"/>
                  <a:pt x="42" y="213"/>
                </a:cubicBezTo>
                <a:cubicBezTo>
                  <a:pt x="44" y="216"/>
                  <a:pt x="47" y="218"/>
                  <a:pt x="50" y="221"/>
                </a:cubicBezTo>
                <a:cubicBezTo>
                  <a:pt x="50" y="221"/>
                  <a:pt x="50" y="221"/>
                  <a:pt x="50" y="221"/>
                </a:cubicBezTo>
                <a:cubicBezTo>
                  <a:pt x="50" y="221"/>
                  <a:pt x="50" y="221"/>
                  <a:pt x="50" y="221"/>
                </a:cubicBezTo>
                <a:cubicBezTo>
                  <a:pt x="50" y="221"/>
                  <a:pt x="50" y="221"/>
                  <a:pt x="50" y="221"/>
                </a:cubicBezTo>
                <a:cubicBezTo>
                  <a:pt x="51" y="222"/>
                  <a:pt x="51" y="222"/>
                  <a:pt x="51" y="222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2" y="223"/>
                  <a:pt x="52" y="223"/>
                  <a:pt x="52" y="223"/>
                </a:cubicBezTo>
                <a:cubicBezTo>
                  <a:pt x="54" y="225"/>
                  <a:pt x="56" y="226"/>
                  <a:pt x="58" y="228"/>
                </a:cubicBezTo>
                <a:close/>
                <a:moveTo>
                  <a:pt x="73" y="233"/>
                </a:moveTo>
                <a:cubicBezTo>
                  <a:pt x="83" y="235"/>
                  <a:pt x="83" y="235"/>
                  <a:pt x="92" y="237"/>
                </a:cubicBezTo>
                <a:cubicBezTo>
                  <a:pt x="92" y="237"/>
                  <a:pt x="92" y="237"/>
                  <a:pt x="92" y="236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1" y="235"/>
                  <a:pt x="90" y="234"/>
                  <a:pt x="89" y="233"/>
                </a:cubicBezTo>
                <a:cubicBezTo>
                  <a:pt x="89" y="233"/>
                  <a:pt x="89" y="233"/>
                  <a:pt x="89" y="233"/>
                </a:cubicBezTo>
                <a:cubicBezTo>
                  <a:pt x="89" y="233"/>
                  <a:pt x="89" y="233"/>
                  <a:pt x="89" y="233"/>
                </a:cubicBezTo>
                <a:cubicBezTo>
                  <a:pt x="89" y="233"/>
                  <a:pt x="89" y="233"/>
                  <a:pt x="89" y="233"/>
                </a:cubicBezTo>
                <a:cubicBezTo>
                  <a:pt x="89" y="233"/>
                  <a:pt x="89" y="232"/>
                  <a:pt x="88" y="232"/>
                </a:cubicBezTo>
                <a:cubicBezTo>
                  <a:pt x="88" y="231"/>
                  <a:pt x="88" y="231"/>
                  <a:pt x="87" y="230"/>
                </a:cubicBezTo>
                <a:cubicBezTo>
                  <a:pt x="86" y="227"/>
                  <a:pt x="84" y="225"/>
                  <a:pt x="82" y="221"/>
                </a:cubicBezTo>
                <a:cubicBezTo>
                  <a:pt x="69" y="219"/>
                  <a:pt x="69" y="219"/>
                  <a:pt x="57" y="216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58" y="217"/>
                  <a:pt x="58" y="217"/>
                  <a:pt x="58" y="217"/>
                </a:cubicBezTo>
                <a:cubicBezTo>
                  <a:pt x="59" y="218"/>
                  <a:pt x="59" y="218"/>
                  <a:pt x="59" y="219"/>
                </a:cubicBezTo>
                <a:cubicBezTo>
                  <a:pt x="62" y="222"/>
                  <a:pt x="64" y="225"/>
                  <a:pt x="6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67" y="227"/>
                  <a:pt x="67" y="227"/>
                  <a:pt x="67" y="227"/>
                </a:cubicBezTo>
                <a:cubicBezTo>
                  <a:pt x="67" y="228"/>
                  <a:pt x="67" y="228"/>
                  <a:pt x="68" y="228"/>
                </a:cubicBezTo>
                <a:cubicBezTo>
                  <a:pt x="68" y="229"/>
                  <a:pt x="69" y="229"/>
                  <a:pt x="69" y="229"/>
                </a:cubicBezTo>
                <a:cubicBezTo>
                  <a:pt x="70" y="231"/>
                  <a:pt x="72" y="232"/>
                  <a:pt x="73" y="233"/>
                </a:cubicBezTo>
                <a:close/>
                <a:moveTo>
                  <a:pt x="97" y="238"/>
                </a:moveTo>
                <a:cubicBezTo>
                  <a:pt x="111" y="239"/>
                  <a:pt x="111" y="239"/>
                  <a:pt x="125" y="240"/>
                </a:cubicBezTo>
                <a:cubicBezTo>
                  <a:pt x="125" y="233"/>
                  <a:pt x="125" y="233"/>
                  <a:pt x="125" y="224"/>
                </a:cubicBezTo>
                <a:cubicBezTo>
                  <a:pt x="106" y="224"/>
                  <a:pt x="106" y="224"/>
                  <a:pt x="87" y="222"/>
                </a:cubicBezTo>
                <a:cubicBezTo>
                  <a:pt x="88" y="223"/>
                  <a:pt x="88" y="223"/>
                  <a:pt x="88" y="223"/>
                </a:cubicBezTo>
                <a:cubicBezTo>
                  <a:pt x="88" y="224"/>
                  <a:pt x="88" y="224"/>
                  <a:pt x="89" y="225"/>
                </a:cubicBezTo>
                <a:cubicBezTo>
                  <a:pt x="90" y="228"/>
                  <a:pt x="92" y="230"/>
                  <a:pt x="94" y="233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94" y="233"/>
                  <a:pt x="94" y="233"/>
                  <a:pt x="94" y="233"/>
                </a:cubicBezTo>
                <a:cubicBezTo>
                  <a:pt x="94" y="233"/>
                  <a:pt x="94" y="233"/>
                  <a:pt x="94" y="234"/>
                </a:cubicBezTo>
                <a:cubicBezTo>
                  <a:pt x="94" y="234"/>
                  <a:pt x="94" y="234"/>
                  <a:pt x="94" y="234"/>
                </a:cubicBezTo>
                <a:cubicBezTo>
                  <a:pt x="94" y="234"/>
                  <a:pt x="94" y="234"/>
                  <a:pt x="95" y="234"/>
                </a:cubicBezTo>
                <a:cubicBezTo>
                  <a:pt x="95" y="234"/>
                  <a:pt x="95" y="234"/>
                  <a:pt x="95" y="234"/>
                </a:cubicBezTo>
                <a:cubicBezTo>
                  <a:pt x="96" y="236"/>
                  <a:pt x="96" y="237"/>
                  <a:pt x="97" y="238"/>
                </a:cubicBezTo>
                <a:close/>
                <a:moveTo>
                  <a:pt x="130" y="240"/>
                </a:moveTo>
                <a:cubicBezTo>
                  <a:pt x="144" y="239"/>
                  <a:pt x="144" y="239"/>
                  <a:pt x="158" y="238"/>
                </a:cubicBezTo>
                <a:cubicBezTo>
                  <a:pt x="158" y="237"/>
                  <a:pt x="158" y="237"/>
                  <a:pt x="158" y="237"/>
                </a:cubicBezTo>
                <a:cubicBezTo>
                  <a:pt x="158" y="237"/>
                  <a:pt x="158" y="237"/>
                  <a:pt x="158" y="237"/>
                </a:cubicBezTo>
                <a:cubicBezTo>
                  <a:pt x="158" y="237"/>
                  <a:pt x="158" y="237"/>
                  <a:pt x="159" y="237"/>
                </a:cubicBezTo>
                <a:cubicBezTo>
                  <a:pt x="160" y="235"/>
                  <a:pt x="161" y="234"/>
                  <a:pt x="162" y="233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2" y="233"/>
                  <a:pt x="162" y="233"/>
                  <a:pt x="162" y="233"/>
                </a:cubicBezTo>
                <a:cubicBezTo>
                  <a:pt x="162" y="232"/>
                  <a:pt x="162" y="232"/>
                  <a:pt x="163" y="231"/>
                </a:cubicBezTo>
                <a:cubicBezTo>
                  <a:pt x="163" y="231"/>
                  <a:pt x="163" y="230"/>
                  <a:pt x="164" y="230"/>
                </a:cubicBezTo>
                <a:cubicBezTo>
                  <a:pt x="165" y="227"/>
                  <a:pt x="166" y="225"/>
                  <a:pt x="168" y="222"/>
                </a:cubicBezTo>
                <a:cubicBezTo>
                  <a:pt x="149" y="224"/>
                  <a:pt x="149" y="224"/>
                  <a:pt x="130" y="224"/>
                </a:cubicBezTo>
                <a:cubicBezTo>
                  <a:pt x="130" y="233"/>
                  <a:pt x="130" y="233"/>
                  <a:pt x="130" y="240"/>
                </a:cubicBezTo>
                <a:close/>
                <a:moveTo>
                  <a:pt x="163" y="237"/>
                </a:moveTo>
                <a:cubicBezTo>
                  <a:pt x="173" y="235"/>
                  <a:pt x="173" y="235"/>
                  <a:pt x="182" y="233"/>
                </a:cubicBezTo>
                <a:cubicBezTo>
                  <a:pt x="182" y="233"/>
                  <a:pt x="182" y="233"/>
                  <a:pt x="182" y="232"/>
                </a:cubicBezTo>
                <a:cubicBezTo>
                  <a:pt x="182" y="232"/>
                  <a:pt x="182" y="232"/>
                  <a:pt x="182" y="232"/>
                </a:cubicBezTo>
                <a:cubicBezTo>
                  <a:pt x="183" y="232"/>
                  <a:pt x="183" y="232"/>
                  <a:pt x="183" y="232"/>
                </a:cubicBezTo>
                <a:cubicBezTo>
                  <a:pt x="183" y="232"/>
                  <a:pt x="183" y="232"/>
                  <a:pt x="183" y="232"/>
                </a:cubicBezTo>
                <a:cubicBezTo>
                  <a:pt x="185" y="230"/>
                  <a:pt x="187" y="229"/>
                  <a:pt x="188" y="227"/>
                </a:cubicBezTo>
                <a:cubicBezTo>
                  <a:pt x="188" y="227"/>
                  <a:pt x="188" y="227"/>
                  <a:pt x="188" y="227"/>
                </a:cubicBezTo>
                <a:cubicBezTo>
                  <a:pt x="189" y="227"/>
                  <a:pt x="189" y="226"/>
                  <a:pt x="190" y="226"/>
                </a:cubicBezTo>
                <a:cubicBezTo>
                  <a:pt x="190" y="226"/>
                  <a:pt x="190" y="226"/>
                  <a:pt x="190" y="226"/>
                </a:cubicBezTo>
                <a:cubicBezTo>
                  <a:pt x="190" y="225"/>
                  <a:pt x="191" y="225"/>
                  <a:pt x="191" y="224"/>
                </a:cubicBezTo>
                <a:cubicBezTo>
                  <a:pt x="191" y="224"/>
                  <a:pt x="191" y="224"/>
                  <a:pt x="191" y="224"/>
                </a:cubicBezTo>
                <a:cubicBezTo>
                  <a:pt x="193" y="222"/>
                  <a:pt x="196" y="219"/>
                  <a:pt x="198" y="216"/>
                </a:cubicBezTo>
                <a:cubicBezTo>
                  <a:pt x="186" y="219"/>
                  <a:pt x="186" y="219"/>
                  <a:pt x="173" y="221"/>
                </a:cubicBezTo>
                <a:cubicBezTo>
                  <a:pt x="172" y="222"/>
                  <a:pt x="172" y="222"/>
                  <a:pt x="172" y="223"/>
                </a:cubicBezTo>
                <a:cubicBezTo>
                  <a:pt x="172" y="223"/>
                  <a:pt x="171" y="224"/>
                  <a:pt x="171" y="225"/>
                </a:cubicBezTo>
                <a:cubicBezTo>
                  <a:pt x="171" y="225"/>
                  <a:pt x="171" y="225"/>
                  <a:pt x="171" y="225"/>
                </a:cubicBezTo>
                <a:cubicBezTo>
                  <a:pt x="169" y="228"/>
                  <a:pt x="168" y="231"/>
                  <a:pt x="166" y="2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65" y="233"/>
                  <a:pt x="165" y="233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4" y="235"/>
                  <a:pt x="164" y="236"/>
                  <a:pt x="163" y="237"/>
                </a:cubicBezTo>
                <a:close/>
                <a:moveTo>
                  <a:pt x="187" y="232"/>
                </a:moveTo>
                <a:cubicBezTo>
                  <a:pt x="192" y="230"/>
                  <a:pt x="192" y="230"/>
                  <a:pt x="197" y="228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9" y="227"/>
                  <a:pt x="199" y="227"/>
                  <a:pt x="199" y="226"/>
                </a:cubicBezTo>
                <a:cubicBezTo>
                  <a:pt x="201" y="225"/>
                  <a:pt x="203" y="223"/>
                  <a:pt x="205" y="221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05" y="221"/>
                  <a:pt x="206" y="220"/>
                  <a:pt x="207" y="220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7" y="219"/>
                  <a:pt x="208" y="218"/>
                  <a:pt x="208" y="218"/>
                </a:cubicBezTo>
                <a:cubicBezTo>
                  <a:pt x="211" y="215"/>
                  <a:pt x="213" y="213"/>
                  <a:pt x="216" y="210"/>
                </a:cubicBezTo>
                <a:cubicBezTo>
                  <a:pt x="209" y="213"/>
                  <a:pt x="209" y="213"/>
                  <a:pt x="202" y="215"/>
                </a:cubicBezTo>
                <a:cubicBezTo>
                  <a:pt x="202" y="216"/>
                  <a:pt x="201" y="216"/>
                  <a:pt x="201" y="217"/>
                </a:cubicBezTo>
                <a:cubicBezTo>
                  <a:pt x="200" y="217"/>
                  <a:pt x="200" y="218"/>
                  <a:pt x="199" y="219"/>
                </a:cubicBezTo>
                <a:cubicBezTo>
                  <a:pt x="197" y="222"/>
                  <a:pt x="194" y="225"/>
                  <a:pt x="191" y="228"/>
                </a:cubicBezTo>
                <a:cubicBezTo>
                  <a:pt x="191" y="228"/>
                  <a:pt x="191" y="228"/>
                  <a:pt x="191" y="228"/>
                </a:cubicBezTo>
                <a:cubicBezTo>
                  <a:pt x="191" y="228"/>
                  <a:pt x="191" y="228"/>
                  <a:pt x="191" y="228"/>
                </a:cubicBezTo>
                <a:cubicBezTo>
                  <a:pt x="191" y="228"/>
                  <a:pt x="191" y="228"/>
                  <a:pt x="191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90" y="229"/>
                  <a:pt x="190" y="229"/>
                  <a:pt x="189" y="229"/>
                </a:cubicBezTo>
                <a:cubicBezTo>
                  <a:pt x="189" y="229"/>
                  <a:pt x="189" y="229"/>
                  <a:pt x="189" y="229"/>
                </a:cubicBezTo>
                <a:cubicBezTo>
                  <a:pt x="189" y="230"/>
                  <a:pt x="188" y="231"/>
                  <a:pt x="187" y="232"/>
                </a:cubicBezTo>
                <a:close/>
                <a:moveTo>
                  <a:pt x="36" y="206"/>
                </a:moveTo>
                <a:cubicBezTo>
                  <a:pt x="43" y="209"/>
                  <a:pt x="43" y="209"/>
                  <a:pt x="50" y="211"/>
                </a:cubicBezTo>
                <a:cubicBezTo>
                  <a:pt x="50" y="210"/>
                  <a:pt x="49" y="209"/>
                  <a:pt x="48" y="208"/>
                </a:cubicBezTo>
                <a:cubicBezTo>
                  <a:pt x="47" y="207"/>
                  <a:pt x="47" y="205"/>
                  <a:pt x="46" y="204"/>
                </a:cubicBezTo>
                <a:cubicBezTo>
                  <a:pt x="42" y="197"/>
                  <a:pt x="38" y="188"/>
                  <a:pt x="35" y="180"/>
                </a:cubicBezTo>
                <a:cubicBezTo>
                  <a:pt x="26" y="178"/>
                  <a:pt x="26" y="178"/>
                  <a:pt x="19" y="175"/>
                </a:cubicBezTo>
                <a:cubicBezTo>
                  <a:pt x="20" y="177"/>
                  <a:pt x="21" y="178"/>
                  <a:pt x="21" y="179"/>
                </a:cubicBezTo>
                <a:cubicBezTo>
                  <a:pt x="22" y="181"/>
                  <a:pt x="22" y="182"/>
                  <a:pt x="23" y="184"/>
                </a:cubicBezTo>
                <a:cubicBezTo>
                  <a:pt x="27" y="192"/>
                  <a:pt x="31" y="199"/>
                  <a:pt x="36" y="206"/>
                </a:cubicBezTo>
                <a:close/>
                <a:moveTo>
                  <a:pt x="54" y="212"/>
                </a:moveTo>
                <a:cubicBezTo>
                  <a:pt x="67" y="215"/>
                  <a:pt x="67" y="215"/>
                  <a:pt x="80" y="217"/>
                </a:cubicBezTo>
                <a:cubicBezTo>
                  <a:pt x="80" y="216"/>
                  <a:pt x="80" y="215"/>
                  <a:pt x="79" y="214"/>
                </a:cubicBezTo>
                <a:cubicBezTo>
                  <a:pt x="79" y="213"/>
                  <a:pt x="78" y="211"/>
                  <a:pt x="77" y="210"/>
                </a:cubicBezTo>
                <a:cubicBezTo>
                  <a:pt x="75" y="202"/>
                  <a:pt x="72" y="194"/>
                  <a:pt x="70" y="185"/>
                </a:cubicBezTo>
                <a:cubicBezTo>
                  <a:pt x="53" y="183"/>
                  <a:pt x="53" y="183"/>
                  <a:pt x="39" y="180"/>
                </a:cubicBezTo>
                <a:cubicBezTo>
                  <a:pt x="39" y="182"/>
                  <a:pt x="40" y="183"/>
                  <a:pt x="40" y="185"/>
                </a:cubicBezTo>
                <a:cubicBezTo>
                  <a:pt x="41" y="186"/>
                  <a:pt x="42" y="188"/>
                  <a:pt x="42" y="190"/>
                </a:cubicBezTo>
                <a:cubicBezTo>
                  <a:pt x="46" y="198"/>
                  <a:pt x="50" y="206"/>
                  <a:pt x="54" y="212"/>
                </a:cubicBezTo>
                <a:close/>
                <a:moveTo>
                  <a:pt x="85" y="218"/>
                </a:moveTo>
                <a:cubicBezTo>
                  <a:pt x="105" y="220"/>
                  <a:pt x="105" y="220"/>
                  <a:pt x="125" y="220"/>
                </a:cubicBezTo>
                <a:cubicBezTo>
                  <a:pt x="125" y="205"/>
                  <a:pt x="125" y="205"/>
                  <a:pt x="125" y="187"/>
                </a:cubicBezTo>
                <a:cubicBezTo>
                  <a:pt x="99" y="187"/>
                  <a:pt x="99" y="187"/>
                  <a:pt x="75" y="185"/>
                </a:cubicBezTo>
                <a:cubicBezTo>
                  <a:pt x="76" y="187"/>
                  <a:pt x="76" y="188"/>
                  <a:pt x="76" y="190"/>
                </a:cubicBezTo>
                <a:cubicBezTo>
                  <a:pt x="77" y="192"/>
                  <a:pt x="77" y="193"/>
                  <a:pt x="78" y="195"/>
                </a:cubicBezTo>
                <a:cubicBezTo>
                  <a:pt x="80" y="204"/>
                  <a:pt x="83" y="211"/>
                  <a:pt x="85" y="218"/>
                </a:cubicBezTo>
                <a:close/>
                <a:moveTo>
                  <a:pt x="130" y="220"/>
                </a:moveTo>
                <a:cubicBezTo>
                  <a:pt x="150" y="220"/>
                  <a:pt x="150" y="220"/>
                  <a:pt x="170" y="218"/>
                </a:cubicBezTo>
                <a:cubicBezTo>
                  <a:pt x="170" y="217"/>
                  <a:pt x="171" y="216"/>
                  <a:pt x="171" y="215"/>
                </a:cubicBezTo>
                <a:cubicBezTo>
                  <a:pt x="172" y="213"/>
                  <a:pt x="172" y="212"/>
                  <a:pt x="173" y="210"/>
                </a:cubicBezTo>
                <a:cubicBezTo>
                  <a:pt x="175" y="203"/>
                  <a:pt x="178" y="194"/>
                  <a:pt x="180" y="185"/>
                </a:cubicBezTo>
                <a:cubicBezTo>
                  <a:pt x="156" y="187"/>
                  <a:pt x="156" y="187"/>
                  <a:pt x="130" y="187"/>
                </a:cubicBezTo>
                <a:cubicBezTo>
                  <a:pt x="130" y="205"/>
                  <a:pt x="130" y="205"/>
                  <a:pt x="130" y="220"/>
                </a:cubicBezTo>
                <a:close/>
                <a:moveTo>
                  <a:pt x="175" y="217"/>
                </a:moveTo>
                <a:cubicBezTo>
                  <a:pt x="188" y="215"/>
                  <a:pt x="188" y="215"/>
                  <a:pt x="201" y="212"/>
                </a:cubicBezTo>
                <a:cubicBezTo>
                  <a:pt x="201" y="211"/>
                  <a:pt x="202" y="210"/>
                  <a:pt x="203" y="209"/>
                </a:cubicBezTo>
                <a:cubicBezTo>
                  <a:pt x="204" y="207"/>
                  <a:pt x="205" y="206"/>
                  <a:pt x="206" y="204"/>
                </a:cubicBezTo>
                <a:cubicBezTo>
                  <a:pt x="209" y="197"/>
                  <a:pt x="213" y="189"/>
                  <a:pt x="216" y="180"/>
                </a:cubicBezTo>
                <a:cubicBezTo>
                  <a:pt x="202" y="183"/>
                  <a:pt x="202" y="183"/>
                  <a:pt x="185" y="185"/>
                </a:cubicBezTo>
                <a:cubicBezTo>
                  <a:pt x="185" y="186"/>
                  <a:pt x="184" y="188"/>
                  <a:pt x="184" y="190"/>
                </a:cubicBezTo>
                <a:cubicBezTo>
                  <a:pt x="183" y="191"/>
                  <a:pt x="183" y="193"/>
                  <a:pt x="182" y="195"/>
                </a:cubicBezTo>
                <a:cubicBezTo>
                  <a:pt x="180" y="203"/>
                  <a:pt x="177" y="211"/>
                  <a:pt x="175" y="217"/>
                </a:cubicBezTo>
                <a:close/>
                <a:moveTo>
                  <a:pt x="205" y="211"/>
                </a:moveTo>
                <a:cubicBezTo>
                  <a:pt x="212" y="208"/>
                  <a:pt x="212" y="208"/>
                  <a:pt x="219" y="206"/>
                </a:cubicBezTo>
                <a:cubicBezTo>
                  <a:pt x="220" y="204"/>
                  <a:pt x="221" y="203"/>
                  <a:pt x="221" y="202"/>
                </a:cubicBezTo>
                <a:cubicBezTo>
                  <a:pt x="222" y="201"/>
                  <a:pt x="223" y="199"/>
                  <a:pt x="224" y="198"/>
                </a:cubicBezTo>
                <a:cubicBezTo>
                  <a:pt x="228" y="191"/>
                  <a:pt x="232" y="183"/>
                  <a:pt x="236" y="175"/>
                </a:cubicBezTo>
                <a:cubicBezTo>
                  <a:pt x="229" y="177"/>
                  <a:pt x="229" y="177"/>
                  <a:pt x="220" y="180"/>
                </a:cubicBezTo>
                <a:cubicBezTo>
                  <a:pt x="220" y="181"/>
                  <a:pt x="219" y="183"/>
                  <a:pt x="218" y="184"/>
                </a:cubicBezTo>
                <a:cubicBezTo>
                  <a:pt x="218" y="186"/>
                  <a:pt x="217" y="188"/>
                  <a:pt x="216" y="189"/>
                </a:cubicBezTo>
                <a:cubicBezTo>
                  <a:pt x="213" y="197"/>
                  <a:pt x="209" y="204"/>
                  <a:pt x="205" y="211"/>
                </a:cubicBezTo>
                <a:close/>
                <a:moveTo>
                  <a:pt x="11" y="167"/>
                </a:moveTo>
                <a:cubicBezTo>
                  <a:pt x="13" y="169"/>
                  <a:pt x="13" y="169"/>
                  <a:pt x="16" y="170"/>
                </a:cubicBezTo>
                <a:cubicBezTo>
                  <a:pt x="15" y="168"/>
                  <a:pt x="14" y="166"/>
                  <a:pt x="14" y="165"/>
                </a:cubicBezTo>
                <a:cubicBezTo>
                  <a:pt x="13" y="163"/>
                  <a:pt x="13" y="161"/>
                  <a:pt x="13" y="159"/>
                </a:cubicBezTo>
                <a:cubicBezTo>
                  <a:pt x="10" y="150"/>
                  <a:pt x="9" y="140"/>
                  <a:pt x="9" y="130"/>
                </a:cubicBezTo>
                <a:cubicBezTo>
                  <a:pt x="6" y="130"/>
                  <a:pt x="6" y="130"/>
                  <a:pt x="5" y="130"/>
                </a:cubicBezTo>
                <a:cubicBezTo>
                  <a:pt x="5" y="131"/>
                  <a:pt x="5" y="133"/>
                  <a:pt x="5" y="135"/>
                </a:cubicBezTo>
                <a:cubicBezTo>
                  <a:pt x="5" y="137"/>
                  <a:pt x="5" y="139"/>
                  <a:pt x="5" y="141"/>
                </a:cubicBezTo>
                <a:cubicBezTo>
                  <a:pt x="7" y="150"/>
                  <a:pt x="8" y="159"/>
                  <a:pt x="11" y="167"/>
                </a:cubicBezTo>
                <a:close/>
                <a:moveTo>
                  <a:pt x="18" y="171"/>
                </a:moveTo>
                <a:cubicBezTo>
                  <a:pt x="25" y="173"/>
                  <a:pt x="25" y="173"/>
                  <a:pt x="33" y="175"/>
                </a:cubicBezTo>
                <a:cubicBezTo>
                  <a:pt x="33" y="173"/>
                  <a:pt x="32" y="171"/>
                  <a:pt x="32" y="169"/>
                </a:cubicBezTo>
                <a:cubicBezTo>
                  <a:pt x="31" y="167"/>
                  <a:pt x="31" y="165"/>
                  <a:pt x="30" y="163"/>
                </a:cubicBezTo>
                <a:cubicBezTo>
                  <a:pt x="28" y="152"/>
                  <a:pt x="27" y="141"/>
                  <a:pt x="27" y="130"/>
                </a:cubicBezTo>
                <a:cubicBezTo>
                  <a:pt x="18" y="130"/>
                  <a:pt x="18" y="130"/>
                  <a:pt x="11" y="130"/>
                </a:cubicBezTo>
                <a:cubicBezTo>
                  <a:pt x="11" y="132"/>
                  <a:pt x="11" y="134"/>
                  <a:pt x="11" y="136"/>
                </a:cubicBezTo>
                <a:cubicBezTo>
                  <a:pt x="11" y="138"/>
                  <a:pt x="11" y="140"/>
                  <a:pt x="12" y="142"/>
                </a:cubicBezTo>
                <a:cubicBezTo>
                  <a:pt x="13" y="152"/>
                  <a:pt x="15" y="162"/>
                  <a:pt x="18" y="171"/>
                </a:cubicBezTo>
                <a:close/>
                <a:moveTo>
                  <a:pt x="37" y="176"/>
                </a:moveTo>
                <a:cubicBezTo>
                  <a:pt x="52" y="178"/>
                  <a:pt x="52" y="178"/>
                  <a:pt x="69" y="179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69" y="177"/>
                  <a:pt x="68" y="175"/>
                  <a:pt x="68" y="172"/>
                </a:cubicBezTo>
                <a:cubicBezTo>
                  <a:pt x="68" y="170"/>
                  <a:pt x="67" y="168"/>
                  <a:pt x="67" y="166"/>
                </a:cubicBezTo>
                <a:cubicBezTo>
                  <a:pt x="66" y="154"/>
                  <a:pt x="65" y="143"/>
                  <a:pt x="64" y="130"/>
                </a:cubicBezTo>
                <a:cubicBezTo>
                  <a:pt x="46" y="130"/>
                  <a:pt x="46" y="130"/>
                  <a:pt x="30" y="130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1" y="132"/>
                  <a:pt x="31" y="135"/>
                  <a:pt x="31" y="137"/>
                </a:cubicBezTo>
                <a:cubicBezTo>
                  <a:pt x="31" y="139"/>
                  <a:pt x="31" y="142"/>
                  <a:pt x="31" y="144"/>
                </a:cubicBezTo>
                <a:cubicBezTo>
                  <a:pt x="32" y="155"/>
                  <a:pt x="35" y="166"/>
                  <a:pt x="37" y="176"/>
                </a:cubicBezTo>
                <a:close/>
                <a:moveTo>
                  <a:pt x="74" y="180"/>
                </a:moveTo>
                <a:cubicBezTo>
                  <a:pt x="99" y="181"/>
                  <a:pt x="99" y="181"/>
                  <a:pt x="124" y="182"/>
                </a:cubicBezTo>
                <a:cubicBezTo>
                  <a:pt x="124" y="157"/>
                  <a:pt x="124" y="157"/>
                  <a:pt x="124" y="130"/>
                </a:cubicBezTo>
                <a:cubicBezTo>
                  <a:pt x="96" y="130"/>
                  <a:pt x="96" y="130"/>
                  <a:pt x="70" y="13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70" y="134"/>
                  <a:pt x="70" y="136"/>
                  <a:pt x="70" y="139"/>
                </a:cubicBezTo>
                <a:cubicBezTo>
                  <a:pt x="70" y="141"/>
                  <a:pt x="70" y="144"/>
                  <a:pt x="70" y="146"/>
                </a:cubicBezTo>
                <a:cubicBezTo>
                  <a:pt x="71" y="158"/>
                  <a:pt x="72" y="169"/>
                  <a:pt x="74" y="180"/>
                </a:cubicBezTo>
                <a:close/>
                <a:moveTo>
                  <a:pt x="130" y="182"/>
                </a:moveTo>
                <a:cubicBezTo>
                  <a:pt x="156" y="181"/>
                  <a:pt x="156" y="181"/>
                  <a:pt x="181" y="180"/>
                </a:cubicBezTo>
                <a:cubicBezTo>
                  <a:pt x="181" y="179"/>
                  <a:pt x="181" y="179"/>
                  <a:pt x="181" y="179"/>
                </a:cubicBezTo>
                <a:cubicBezTo>
                  <a:pt x="181" y="177"/>
                  <a:pt x="182" y="175"/>
                  <a:pt x="182" y="173"/>
                </a:cubicBezTo>
                <a:cubicBezTo>
                  <a:pt x="182" y="171"/>
                  <a:pt x="183" y="168"/>
                  <a:pt x="183" y="166"/>
                </a:cubicBezTo>
                <a:cubicBezTo>
                  <a:pt x="184" y="155"/>
                  <a:pt x="185" y="143"/>
                  <a:pt x="185" y="130"/>
                </a:cubicBezTo>
                <a:cubicBezTo>
                  <a:pt x="159" y="130"/>
                  <a:pt x="159" y="130"/>
                  <a:pt x="130" y="130"/>
                </a:cubicBezTo>
                <a:cubicBezTo>
                  <a:pt x="130" y="157"/>
                  <a:pt x="130" y="157"/>
                  <a:pt x="130" y="182"/>
                </a:cubicBezTo>
                <a:close/>
                <a:moveTo>
                  <a:pt x="186" y="179"/>
                </a:moveTo>
                <a:cubicBezTo>
                  <a:pt x="203" y="178"/>
                  <a:pt x="203" y="178"/>
                  <a:pt x="218" y="175"/>
                </a:cubicBezTo>
                <a:cubicBezTo>
                  <a:pt x="218" y="175"/>
                  <a:pt x="218" y="175"/>
                  <a:pt x="218" y="175"/>
                </a:cubicBezTo>
                <a:cubicBezTo>
                  <a:pt x="218" y="175"/>
                  <a:pt x="218" y="175"/>
                  <a:pt x="218" y="175"/>
                </a:cubicBezTo>
                <a:cubicBezTo>
                  <a:pt x="218" y="173"/>
                  <a:pt x="219" y="171"/>
                  <a:pt x="219" y="169"/>
                </a:cubicBezTo>
                <a:cubicBezTo>
                  <a:pt x="220" y="167"/>
                  <a:pt x="220" y="165"/>
                  <a:pt x="221" y="163"/>
                </a:cubicBezTo>
                <a:cubicBezTo>
                  <a:pt x="223" y="153"/>
                  <a:pt x="224" y="141"/>
                  <a:pt x="225" y="130"/>
                </a:cubicBezTo>
                <a:cubicBezTo>
                  <a:pt x="209" y="130"/>
                  <a:pt x="209" y="130"/>
                  <a:pt x="191" y="130"/>
                </a:cubicBezTo>
                <a:cubicBezTo>
                  <a:pt x="191" y="131"/>
                  <a:pt x="191" y="131"/>
                  <a:pt x="191" y="131"/>
                </a:cubicBezTo>
                <a:cubicBezTo>
                  <a:pt x="190" y="134"/>
                  <a:pt x="190" y="136"/>
                  <a:pt x="190" y="139"/>
                </a:cubicBezTo>
                <a:cubicBezTo>
                  <a:pt x="190" y="141"/>
                  <a:pt x="190" y="144"/>
                  <a:pt x="190" y="146"/>
                </a:cubicBezTo>
                <a:cubicBezTo>
                  <a:pt x="189" y="158"/>
                  <a:pt x="188" y="169"/>
                  <a:pt x="186" y="179"/>
                </a:cubicBezTo>
                <a:close/>
                <a:moveTo>
                  <a:pt x="222" y="175"/>
                </a:moveTo>
                <a:cubicBezTo>
                  <a:pt x="230" y="173"/>
                  <a:pt x="230" y="173"/>
                  <a:pt x="237" y="171"/>
                </a:cubicBezTo>
                <a:cubicBezTo>
                  <a:pt x="238" y="169"/>
                  <a:pt x="238" y="167"/>
                  <a:pt x="239" y="165"/>
                </a:cubicBezTo>
                <a:cubicBezTo>
                  <a:pt x="239" y="163"/>
                  <a:pt x="240" y="161"/>
                  <a:pt x="240" y="159"/>
                </a:cubicBezTo>
                <a:cubicBezTo>
                  <a:pt x="242" y="150"/>
                  <a:pt x="244" y="140"/>
                  <a:pt x="244" y="130"/>
                </a:cubicBezTo>
                <a:cubicBezTo>
                  <a:pt x="237" y="130"/>
                  <a:pt x="237" y="130"/>
                  <a:pt x="228" y="130"/>
                </a:cubicBezTo>
                <a:cubicBezTo>
                  <a:pt x="228" y="130"/>
                  <a:pt x="228" y="130"/>
                  <a:pt x="228" y="130"/>
                </a:cubicBezTo>
                <a:cubicBezTo>
                  <a:pt x="228" y="132"/>
                  <a:pt x="228" y="135"/>
                  <a:pt x="228" y="137"/>
                </a:cubicBezTo>
                <a:cubicBezTo>
                  <a:pt x="228" y="139"/>
                  <a:pt x="228" y="141"/>
                  <a:pt x="228" y="144"/>
                </a:cubicBezTo>
                <a:cubicBezTo>
                  <a:pt x="226" y="155"/>
                  <a:pt x="224" y="165"/>
                  <a:pt x="222" y="175"/>
                </a:cubicBezTo>
                <a:close/>
                <a:moveTo>
                  <a:pt x="239" y="170"/>
                </a:moveTo>
                <a:cubicBezTo>
                  <a:pt x="242" y="168"/>
                  <a:pt x="242" y="168"/>
                  <a:pt x="244" y="167"/>
                </a:cubicBezTo>
                <a:cubicBezTo>
                  <a:pt x="244" y="166"/>
                  <a:pt x="245" y="164"/>
                  <a:pt x="246" y="162"/>
                </a:cubicBezTo>
                <a:cubicBezTo>
                  <a:pt x="246" y="160"/>
                  <a:pt x="246" y="159"/>
                  <a:pt x="247" y="157"/>
                </a:cubicBezTo>
                <a:cubicBezTo>
                  <a:pt x="249" y="148"/>
                  <a:pt x="250" y="139"/>
                  <a:pt x="250" y="129"/>
                </a:cubicBezTo>
                <a:cubicBezTo>
                  <a:pt x="249" y="130"/>
                  <a:pt x="249" y="130"/>
                  <a:pt x="246" y="130"/>
                </a:cubicBezTo>
                <a:cubicBezTo>
                  <a:pt x="246" y="132"/>
                  <a:pt x="246" y="134"/>
                  <a:pt x="246" y="136"/>
                </a:cubicBezTo>
                <a:cubicBezTo>
                  <a:pt x="246" y="138"/>
                  <a:pt x="246" y="140"/>
                  <a:pt x="246" y="142"/>
                </a:cubicBezTo>
                <a:cubicBezTo>
                  <a:pt x="244" y="151"/>
                  <a:pt x="242" y="161"/>
                  <a:pt x="239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51520" y="4100295"/>
            <a:ext cx="2050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International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Institutional Relations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5839846" y="4909929"/>
            <a:ext cx="942679" cy="858217"/>
            <a:chOff x="579081" y="3653370"/>
            <a:chExt cx="942679" cy="858217"/>
          </a:xfrm>
        </p:grpSpPr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579081" y="3970511"/>
              <a:ext cx="749275" cy="541076"/>
            </a:xfrm>
            <a:custGeom>
              <a:avLst/>
              <a:gdLst>
                <a:gd name="T0" fmla="*/ 0 w 619"/>
                <a:gd name="T1" fmla="*/ 447 h 447"/>
                <a:gd name="T2" fmla="*/ 113 w 619"/>
                <a:gd name="T3" fmla="*/ 312 h 447"/>
                <a:gd name="T4" fmla="*/ 243 w 619"/>
                <a:gd name="T5" fmla="*/ 312 h 447"/>
                <a:gd name="T6" fmla="*/ 387 w 619"/>
                <a:gd name="T7" fmla="*/ 159 h 447"/>
                <a:gd name="T8" fmla="*/ 501 w 619"/>
                <a:gd name="T9" fmla="*/ 180 h 447"/>
                <a:gd name="T10" fmla="*/ 619 w 619"/>
                <a:gd name="T11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447">
                  <a:moveTo>
                    <a:pt x="0" y="447"/>
                  </a:moveTo>
                  <a:lnTo>
                    <a:pt x="113" y="312"/>
                  </a:lnTo>
                  <a:lnTo>
                    <a:pt x="243" y="312"/>
                  </a:lnTo>
                  <a:lnTo>
                    <a:pt x="387" y="159"/>
                  </a:lnTo>
                  <a:lnTo>
                    <a:pt x="501" y="180"/>
                  </a:lnTo>
                  <a:lnTo>
                    <a:pt x="619" y="0"/>
                  </a:lnTo>
                </a:path>
              </a:pathLst>
            </a:cu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233940" y="3861569"/>
              <a:ext cx="145255" cy="203357"/>
            </a:xfrm>
            <a:custGeom>
              <a:avLst/>
              <a:gdLst>
                <a:gd name="T0" fmla="*/ 99 w 120"/>
                <a:gd name="T1" fmla="*/ 168 h 168"/>
                <a:gd name="T2" fmla="*/ 49 w 120"/>
                <a:gd name="T3" fmla="*/ 145 h 168"/>
                <a:gd name="T4" fmla="*/ 0 w 120"/>
                <a:gd name="T5" fmla="*/ 121 h 168"/>
                <a:gd name="T6" fmla="*/ 61 w 120"/>
                <a:gd name="T7" fmla="*/ 60 h 168"/>
                <a:gd name="T8" fmla="*/ 120 w 120"/>
                <a:gd name="T9" fmla="*/ 0 h 168"/>
                <a:gd name="T10" fmla="*/ 109 w 120"/>
                <a:gd name="T11" fmla="*/ 83 h 168"/>
                <a:gd name="T12" fmla="*/ 99 w 120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8">
                  <a:moveTo>
                    <a:pt x="99" y="168"/>
                  </a:moveTo>
                  <a:lnTo>
                    <a:pt x="49" y="145"/>
                  </a:lnTo>
                  <a:lnTo>
                    <a:pt x="0" y="121"/>
                  </a:lnTo>
                  <a:lnTo>
                    <a:pt x="61" y="60"/>
                  </a:lnTo>
                  <a:lnTo>
                    <a:pt x="120" y="0"/>
                  </a:lnTo>
                  <a:lnTo>
                    <a:pt x="109" y="83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186732" y="3653370"/>
              <a:ext cx="33502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pt-BR" sz="2100" b="1" dirty="0">
                  <a:solidFill>
                    <a:prstClr val="white">
                      <a:lumMod val="50000"/>
                    </a:prstClr>
                  </a:solidFill>
                  <a:latin typeface="Gautami" pitchFamily="34" charset="0"/>
                  <a:ea typeface="+mn-ea"/>
                  <a:cs typeface="Arial" pitchFamily="34" charset="0"/>
                </a:rPr>
                <a:t>SP</a:t>
              </a:r>
              <a:endParaRPr lang="pt-BR" dirty="0">
                <a:solidFill>
                  <a:prstClr val="white">
                    <a:lumMod val="50000"/>
                  </a:prstClr>
                </a:solidFill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>
            <a:off x="5226650" y="5874262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Actions for the Promotion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of Competitiveness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388880" y="4161549"/>
            <a:ext cx="2336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São Paulo Technological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Park System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77" y="3140968"/>
            <a:ext cx="1243494" cy="7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tângulo 44"/>
          <p:cNvSpPr/>
          <p:nvPr/>
        </p:nvSpPr>
        <p:spPr>
          <a:xfrm>
            <a:off x="6805176" y="4115382"/>
            <a:ext cx="2015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Promotion of Exports</a:t>
            </a:r>
          </a:p>
        </p:txBody>
      </p:sp>
      <p:sp>
        <p:nvSpPr>
          <p:cNvPr id="53" name="Freeform 41"/>
          <p:cNvSpPr>
            <a:spLocks/>
          </p:cNvSpPr>
          <p:nvPr/>
        </p:nvSpPr>
        <p:spPr bwMode="auto">
          <a:xfrm>
            <a:off x="2537600" y="5183614"/>
            <a:ext cx="864000" cy="553348"/>
          </a:xfrm>
          <a:custGeom>
            <a:avLst/>
            <a:gdLst>
              <a:gd name="T0" fmla="*/ 712 w 712"/>
              <a:gd name="T1" fmla="*/ 227 h 456"/>
              <a:gd name="T2" fmla="*/ 508 w 712"/>
              <a:gd name="T3" fmla="*/ 227 h 456"/>
              <a:gd name="T4" fmla="*/ 359 w 712"/>
              <a:gd name="T5" fmla="*/ 0 h 456"/>
              <a:gd name="T6" fmla="*/ 149 w 712"/>
              <a:gd name="T7" fmla="*/ 0 h 456"/>
              <a:gd name="T8" fmla="*/ 0 w 712"/>
              <a:gd name="T9" fmla="*/ 227 h 456"/>
              <a:gd name="T10" fmla="*/ 199 w 712"/>
              <a:gd name="T11" fmla="*/ 227 h 456"/>
              <a:gd name="T12" fmla="*/ 359 w 712"/>
              <a:gd name="T13" fmla="*/ 456 h 456"/>
              <a:gd name="T14" fmla="*/ 560 w 712"/>
              <a:gd name="T15" fmla="*/ 456 h 456"/>
              <a:gd name="T16" fmla="*/ 712 w 712"/>
              <a:gd name="T17" fmla="*/ 22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2" h="456">
                <a:moveTo>
                  <a:pt x="712" y="227"/>
                </a:moveTo>
                <a:lnTo>
                  <a:pt x="508" y="227"/>
                </a:lnTo>
                <a:lnTo>
                  <a:pt x="359" y="0"/>
                </a:lnTo>
                <a:lnTo>
                  <a:pt x="149" y="0"/>
                </a:lnTo>
                <a:lnTo>
                  <a:pt x="0" y="227"/>
                </a:lnTo>
                <a:lnTo>
                  <a:pt x="199" y="227"/>
                </a:lnTo>
                <a:lnTo>
                  <a:pt x="359" y="456"/>
                </a:lnTo>
                <a:lnTo>
                  <a:pt x="560" y="456"/>
                </a:lnTo>
                <a:lnTo>
                  <a:pt x="712" y="227"/>
                </a:lnTo>
                <a:close/>
              </a:path>
            </a:pathLst>
          </a:cu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799247" y="5858108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Promotion of the image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+mn-ea"/>
              </a:rPr>
              <a:t>of the State of Sao Paulo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67" y="3041427"/>
            <a:ext cx="930812" cy="9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1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1979613" y="115888"/>
            <a:ext cx="691356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Project Stages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95536" y="980728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21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Numbers</a:t>
            </a: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2334622" y="1340769"/>
            <a:ext cx="860532" cy="1368152"/>
          </a:xfrm>
          <a:custGeom>
            <a:avLst/>
            <a:gdLst>
              <a:gd name="T0" fmla="*/ 277 w 285"/>
              <a:gd name="T1" fmla="*/ 255 h 453"/>
              <a:gd name="T2" fmla="*/ 254 w 285"/>
              <a:gd name="T3" fmla="*/ 228 h 453"/>
              <a:gd name="T4" fmla="*/ 216 w 285"/>
              <a:gd name="T5" fmla="*/ 209 h 453"/>
              <a:gd name="T6" fmla="*/ 170 w 285"/>
              <a:gd name="T7" fmla="*/ 195 h 453"/>
              <a:gd name="T8" fmla="*/ 170 w 285"/>
              <a:gd name="T9" fmla="*/ 98 h 453"/>
              <a:gd name="T10" fmla="*/ 211 w 285"/>
              <a:gd name="T11" fmla="*/ 135 h 453"/>
              <a:gd name="T12" fmla="*/ 221 w 285"/>
              <a:gd name="T13" fmla="*/ 143 h 453"/>
              <a:gd name="T14" fmla="*/ 265 w 285"/>
              <a:gd name="T15" fmla="*/ 143 h 453"/>
              <a:gd name="T16" fmla="*/ 273 w 285"/>
              <a:gd name="T17" fmla="*/ 135 h 453"/>
              <a:gd name="T18" fmla="*/ 170 w 285"/>
              <a:gd name="T19" fmla="*/ 49 h 453"/>
              <a:gd name="T20" fmla="*/ 170 w 285"/>
              <a:gd name="T21" fmla="*/ 21 h 453"/>
              <a:gd name="T22" fmla="*/ 161 w 285"/>
              <a:gd name="T23" fmla="*/ 0 h 453"/>
              <a:gd name="T24" fmla="*/ 124 w 285"/>
              <a:gd name="T25" fmla="*/ 0 h 453"/>
              <a:gd name="T26" fmla="*/ 115 w 285"/>
              <a:gd name="T27" fmla="*/ 21 h 453"/>
              <a:gd name="T28" fmla="*/ 115 w 285"/>
              <a:gd name="T29" fmla="*/ 49 h 453"/>
              <a:gd name="T30" fmla="*/ 84 w 285"/>
              <a:gd name="T31" fmla="*/ 55 h 453"/>
              <a:gd name="T32" fmla="*/ 43 w 285"/>
              <a:gd name="T33" fmla="*/ 75 h 453"/>
              <a:gd name="T34" fmla="*/ 18 w 285"/>
              <a:gd name="T35" fmla="*/ 106 h 453"/>
              <a:gd name="T36" fmla="*/ 9 w 285"/>
              <a:gd name="T37" fmla="*/ 146 h 453"/>
              <a:gd name="T38" fmla="*/ 36 w 285"/>
              <a:gd name="T39" fmla="*/ 212 h 453"/>
              <a:gd name="T40" fmla="*/ 115 w 285"/>
              <a:gd name="T41" fmla="*/ 243 h 453"/>
              <a:gd name="T42" fmla="*/ 115 w 285"/>
              <a:gd name="T43" fmla="*/ 355 h 453"/>
              <a:gd name="T44" fmla="*/ 62 w 285"/>
              <a:gd name="T45" fmla="*/ 303 h 453"/>
              <a:gd name="T46" fmla="*/ 53 w 285"/>
              <a:gd name="T47" fmla="*/ 295 h 453"/>
              <a:gd name="T48" fmla="*/ 8 w 285"/>
              <a:gd name="T49" fmla="*/ 295 h 453"/>
              <a:gd name="T50" fmla="*/ 1 w 285"/>
              <a:gd name="T51" fmla="*/ 303 h 453"/>
              <a:gd name="T52" fmla="*/ 115 w 285"/>
              <a:gd name="T53" fmla="*/ 404 h 453"/>
              <a:gd name="T54" fmla="*/ 115 w 285"/>
              <a:gd name="T55" fmla="*/ 433 h 453"/>
              <a:gd name="T56" fmla="*/ 124 w 285"/>
              <a:gd name="T57" fmla="*/ 453 h 453"/>
              <a:gd name="T58" fmla="*/ 161 w 285"/>
              <a:gd name="T59" fmla="*/ 453 h 453"/>
              <a:gd name="T60" fmla="*/ 170 w 285"/>
              <a:gd name="T61" fmla="*/ 433 h 453"/>
              <a:gd name="T62" fmla="*/ 170 w 285"/>
              <a:gd name="T63" fmla="*/ 405 h 453"/>
              <a:gd name="T64" fmla="*/ 204 w 285"/>
              <a:gd name="T65" fmla="*/ 398 h 453"/>
              <a:gd name="T66" fmla="*/ 247 w 285"/>
              <a:gd name="T67" fmla="*/ 375 h 453"/>
              <a:gd name="T68" fmla="*/ 275 w 285"/>
              <a:gd name="T69" fmla="*/ 340 h 453"/>
              <a:gd name="T70" fmla="*/ 285 w 285"/>
              <a:gd name="T71" fmla="*/ 297 h 453"/>
              <a:gd name="T72" fmla="*/ 277 w 285"/>
              <a:gd name="T73" fmla="*/ 255 h 453"/>
              <a:gd name="T74" fmla="*/ 85 w 285"/>
              <a:gd name="T75" fmla="*/ 170 h 453"/>
              <a:gd name="T76" fmla="*/ 69 w 285"/>
              <a:gd name="T77" fmla="*/ 140 h 453"/>
              <a:gd name="T78" fmla="*/ 75 w 285"/>
              <a:gd name="T79" fmla="*/ 120 h 453"/>
              <a:gd name="T80" fmla="*/ 90 w 285"/>
              <a:gd name="T81" fmla="*/ 106 h 453"/>
              <a:gd name="T82" fmla="*/ 112 w 285"/>
              <a:gd name="T83" fmla="*/ 98 h 453"/>
              <a:gd name="T84" fmla="*/ 115 w 285"/>
              <a:gd name="T85" fmla="*/ 97 h 453"/>
              <a:gd name="T86" fmla="*/ 115 w 285"/>
              <a:gd name="T87" fmla="*/ 181 h 453"/>
              <a:gd name="T88" fmla="*/ 85 w 285"/>
              <a:gd name="T89" fmla="*/ 170 h 453"/>
              <a:gd name="T90" fmla="*/ 204 w 285"/>
              <a:gd name="T91" fmla="*/ 342 h 453"/>
              <a:gd name="T92" fmla="*/ 170 w 285"/>
              <a:gd name="T93" fmla="*/ 356 h 453"/>
              <a:gd name="T94" fmla="*/ 170 w 285"/>
              <a:gd name="T95" fmla="*/ 257 h 453"/>
              <a:gd name="T96" fmla="*/ 175 w 285"/>
              <a:gd name="T97" fmla="*/ 259 h 453"/>
              <a:gd name="T98" fmla="*/ 205 w 285"/>
              <a:gd name="T99" fmla="*/ 270 h 453"/>
              <a:gd name="T100" fmla="*/ 220 w 285"/>
              <a:gd name="T101" fmla="*/ 284 h 453"/>
              <a:gd name="T102" fmla="*/ 224 w 285"/>
              <a:gd name="T103" fmla="*/ 303 h 453"/>
              <a:gd name="T104" fmla="*/ 204 w 285"/>
              <a:gd name="T105" fmla="*/ 3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5" h="453">
                <a:moveTo>
                  <a:pt x="277" y="255"/>
                </a:moveTo>
                <a:cubicBezTo>
                  <a:pt x="272" y="244"/>
                  <a:pt x="265" y="235"/>
                  <a:pt x="254" y="228"/>
                </a:cubicBezTo>
                <a:cubicBezTo>
                  <a:pt x="244" y="222"/>
                  <a:pt x="232" y="215"/>
                  <a:pt x="216" y="209"/>
                </a:cubicBezTo>
                <a:cubicBezTo>
                  <a:pt x="203" y="204"/>
                  <a:pt x="188" y="200"/>
                  <a:pt x="170" y="1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94" y="103"/>
                  <a:pt x="207" y="115"/>
                  <a:pt x="211" y="135"/>
                </a:cubicBezTo>
                <a:cubicBezTo>
                  <a:pt x="212" y="139"/>
                  <a:pt x="216" y="143"/>
                  <a:pt x="221" y="143"/>
                </a:cubicBezTo>
                <a:cubicBezTo>
                  <a:pt x="265" y="143"/>
                  <a:pt x="265" y="143"/>
                  <a:pt x="265" y="143"/>
                </a:cubicBezTo>
                <a:cubicBezTo>
                  <a:pt x="270" y="143"/>
                  <a:pt x="273" y="140"/>
                  <a:pt x="273" y="135"/>
                </a:cubicBezTo>
                <a:cubicBezTo>
                  <a:pt x="268" y="85"/>
                  <a:pt x="234" y="56"/>
                  <a:pt x="170" y="49"/>
                </a:cubicBezTo>
                <a:cubicBezTo>
                  <a:pt x="170" y="21"/>
                  <a:pt x="170" y="21"/>
                  <a:pt x="170" y="21"/>
                </a:cubicBezTo>
                <a:cubicBezTo>
                  <a:pt x="170" y="9"/>
                  <a:pt x="166" y="0"/>
                  <a:pt x="161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19" y="0"/>
                  <a:pt x="115" y="9"/>
                  <a:pt x="115" y="21"/>
                </a:cubicBezTo>
                <a:cubicBezTo>
                  <a:pt x="115" y="49"/>
                  <a:pt x="115" y="49"/>
                  <a:pt x="115" y="49"/>
                </a:cubicBezTo>
                <a:cubicBezTo>
                  <a:pt x="104" y="50"/>
                  <a:pt x="93" y="52"/>
                  <a:pt x="84" y="55"/>
                </a:cubicBezTo>
                <a:cubicBezTo>
                  <a:pt x="68" y="60"/>
                  <a:pt x="55" y="67"/>
                  <a:pt x="43" y="75"/>
                </a:cubicBezTo>
                <a:cubicBezTo>
                  <a:pt x="32" y="84"/>
                  <a:pt x="24" y="94"/>
                  <a:pt x="18" y="106"/>
                </a:cubicBezTo>
                <a:cubicBezTo>
                  <a:pt x="12" y="118"/>
                  <a:pt x="9" y="132"/>
                  <a:pt x="9" y="146"/>
                </a:cubicBezTo>
                <a:cubicBezTo>
                  <a:pt x="9" y="177"/>
                  <a:pt x="18" y="199"/>
                  <a:pt x="36" y="212"/>
                </a:cubicBezTo>
                <a:cubicBezTo>
                  <a:pt x="53" y="223"/>
                  <a:pt x="79" y="233"/>
                  <a:pt x="115" y="243"/>
                </a:cubicBezTo>
                <a:cubicBezTo>
                  <a:pt x="115" y="355"/>
                  <a:pt x="115" y="355"/>
                  <a:pt x="115" y="355"/>
                </a:cubicBezTo>
                <a:cubicBezTo>
                  <a:pt x="82" y="349"/>
                  <a:pt x="65" y="332"/>
                  <a:pt x="62" y="303"/>
                </a:cubicBezTo>
                <a:cubicBezTo>
                  <a:pt x="61" y="299"/>
                  <a:pt x="58" y="295"/>
                  <a:pt x="53" y="295"/>
                </a:cubicBezTo>
                <a:cubicBezTo>
                  <a:pt x="8" y="295"/>
                  <a:pt x="8" y="295"/>
                  <a:pt x="8" y="295"/>
                </a:cubicBezTo>
                <a:cubicBezTo>
                  <a:pt x="4" y="295"/>
                  <a:pt x="0" y="299"/>
                  <a:pt x="1" y="303"/>
                </a:cubicBezTo>
                <a:cubicBezTo>
                  <a:pt x="7" y="363"/>
                  <a:pt x="45" y="397"/>
                  <a:pt x="115" y="404"/>
                </a:cubicBezTo>
                <a:cubicBezTo>
                  <a:pt x="115" y="433"/>
                  <a:pt x="115" y="433"/>
                  <a:pt x="115" y="433"/>
                </a:cubicBezTo>
                <a:cubicBezTo>
                  <a:pt x="115" y="444"/>
                  <a:pt x="119" y="453"/>
                  <a:pt x="124" y="453"/>
                </a:cubicBezTo>
                <a:cubicBezTo>
                  <a:pt x="161" y="453"/>
                  <a:pt x="161" y="453"/>
                  <a:pt x="161" y="453"/>
                </a:cubicBezTo>
                <a:cubicBezTo>
                  <a:pt x="166" y="453"/>
                  <a:pt x="170" y="444"/>
                  <a:pt x="170" y="433"/>
                </a:cubicBezTo>
                <a:cubicBezTo>
                  <a:pt x="170" y="405"/>
                  <a:pt x="170" y="405"/>
                  <a:pt x="170" y="405"/>
                </a:cubicBezTo>
                <a:cubicBezTo>
                  <a:pt x="182" y="403"/>
                  <a:pt x="193" y="401"/>
                  <a:pt x="204" y="398"/>
                </a:cubicBezTo>
                <a:cubicBezTo>
                  <a:pt x="221" y="392"/>
                  <a:pt x="235" y="384"/>
                  <a:pt x="247" y="375"/>
                </a:cubicBezTo>
                <a:cubicBezTo>
                  <a:pt x="259" y="365"/>
                  <a:pt x="268" y="354"/>
                  <a:pt x="275" y="340"/>
                </a:cubicBezTo>
                <a:cubicBezTo>
                  <a:pt x="281" y="327"/>
                  <a:pt x="285" y="312"/>
                  <a:pt x="285" y="297"/>
                </a:cubicBezTo>
                <a:cubicBezTo>
                  <a:pt x="285" y="281"/>
                  <a:pt x="282" y="267"/>
                  <a:pt x="277" y="255"/>
                </a:cubicBezTo>
                <a:close/>
                <a:moveTo>
                  <a:pt x="85" y="170"/>
                </a:moveTo>
                <a:cubicBezTo>
                  <a:pt x="74" y="164"/>
                  <a:pt x="69" y="154"/>
                  <a:pt x="69" y="140"/>
                </a:cubicBezTo>
                <a:cubicBezTo>
                  <a:pt x="69" y="133"/>
                  <a:pt x="71" y="126"/>
                  <a:pt x="75" y="120"/>
                </a:cubicBezTo>
                <a:cubicBezTo>
                  <a:pt x="78" y="115"/>
                  <a:pt x="83" y="110"/>
                  <a:pt x="90" y="106"/>
                </a:cubicBezTo>
                <a:cubicBezTo>
                  <a:pt x="96" y="102"/>
                  <a:pt x="104" y="100"/>
                  <a:pt x="112" y="98"/>
                </a:cubicBezTo>
                <a:cubicBezTo>
                  <a:pt x="113" y="97"/>
                  <a:pt x="114" y="97"/>
                  <a:pt x="115" y="97"/>
                </a:cubicBezTo>
                <a:cubicBezTo>
                  <a:pt x="115" y="181"/>
                  <a:pt x="115" y="181"/>
                  <a:pt x="115" y="181"/>
                </a:cubicBezTo>
                <a:cubicBezTo>
                  <a:pt x="100" y="176"/>
                  <a:pt x="90" y="173"/>
                  <a:pt x="85" y="170"/>
                </a:cubicBezTo>
                <a:close/>
                <a:moveTo>
                  <a:pt x="204" y="342"/>
                </a:moveTo>
                <a:cubicBezTo>
                  <a:pt x="196" y="349"/>
                  <a:pt x="184" y="354"/>
                  <a:pt x="170" y="356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2" y="258"/>
                  <a:pt x="173" y="258"/>
                  <a:pt x="175" y="259"/>
                </a:cubicBezTo>
                <a:cubicBezTo>
                  <a:pt x="188" y="262"/>
                  <a:pt x="198" y="266"/>
                  <a:pt x="205" y="270"/>
                </a:cubicBezTo>
                <a:cubicBezTo>
                  <a:pt x="213" y="274"/>
                  <a:pt x="218" y="279"/>
                  <a:pt x="220" y="284"/>
                </a:cubicBezTo>
                <a:cubicBezTo>
                  <a:pt x="223" y="289"/>
                  <a:pt x="224" y="295"/>
                  <a:pt x="224" y="303"/>
                </a:cubicBezTo>
                <a:cubicBezTo>
                  <a:pt x="224" y="319"/>
                  <a:pt x="217" y="332"/>
                  <a:pt x="204" y="342"/>
                </a:cubicBezTo>
                <a:close/>
              </a:path>
            </a:pathLst>
          </a:custGeom>
          <a:solidFill>
            <a:srgbClr val="0045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69877" y="3391620"/>
            <a:ext cx="2175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71,406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Jobs</a:t>
            </a: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416958" y="3347971"/>
            <a:ext cx="768913" cy="1226070"/>
            <a:chOff x="482" y="1643"/>
            <a:chExt cx="661" cy="1054"/>
          </a:xfrm>
          <a:solidFill>
            <a:srgbClr val="004594"/>
          </a:solidFill>
        </p:grpSpPr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708" y="1837"/>
              <a:ext cx="203" cy="2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725" y="2073"/>
              <a:ext cx="170" cy="624"/>
            </a:xfrm>
            <a:custGeom>
              <a:avLst/>
              <a:gdLst>
                <a:gd name="T0" fmla="*/ 72 w 72"/>
                <a:gd name="T1" fmla="*/ 252 h 264"/>
                <a:gd name="T2" fmla="*/ 60 w 72"/>
                <a:gd name="T3" fmla="*/ 264 h 264"/>
                <a:gd name="T4" fmla="*/ 12 w 72"/>
                <a:gd name="T5" fmla="*/ 264 h 264"/>
                <a:gd name="T6" fmla="*/ 0 w 72"/>
                <a:gd name="T7" fmla="*/ 252 h 264"/>
                <a:gd name="T8" fmla="*/ 0 w 72"/>
                <a:gd name="T9" fmla="*/ 12 h 264"/>
                <a:gd name="T10" fmla="*/ 12 w 72"/>
                <a:gd name="T11" fmla="*/ 0 h 264"/>
                <a:gd name="T12" fmla="*/ 60 w 72"/>
                <a:gd name="T13" fmla="*/ 0 h 264"/>
                <a:gd name="T14" fmla="*/ 72 w 72"/>
                <a:gd name="T15" fmla="*/ 12 h 264"/>
                <a:gd name="T16" fmla="*/ 72 w 7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64">
                  <a:moveTo>
                    <a:pt x="72" y="252"/>
                  </a:moveTo>
                  <a:cubicBezTo>
                    <a:pt x="72" y="259"/>
                    <a:pt x="67" y="264"/>
                    <a:pt x="60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5" y="264"/>
                    <a:pt x="0" y="259"/>
                    <a:pt x="0" y="2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6"/>
                    <a:pt x="72" y="12"/>
                  </a:cubicBezTo>
                  <a:lnTo>
                    <a:pt x="72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auto">
            <a:xfrm>
              <a:off x="942" y="1643"/>
              <a:ext cx="201" cy="2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959" y="1880"/>
              <a:ext cx="170" cy="623"/>
            </a:xfrm>
            <a:custGeom>
              <a:avLst/>
              <a:gdLst>
                <a:gd name="T0" fmla="*/ 72 w 72"/>
                <a:gd name="T1" fmla="*/ 252 h 264"/>
                <a:gd name="T2" fmla="*/ 60 w 72"/>
                <a:gd name="T3" fmla="*/ 264 h 264"/>
                <a:gd name="T4" fmla="*/ 12 w 72"/>
                <a:gd name="T5" fmla="*/ 264 h 264"/>
                <a:gd name="T6" fmla="*/ 0 w 72"/>
                <a:gd name="T7" fmla="*/ 252 h 264"/>
                <a:gd name="T8" fmla="*/ 0 w 72"/>
                <a:gd name="T9" fmla="*/ 12 h 264"/>
                <a:gd name="T10" fmla="*/ 12 w 72"/>
                <a:gd name="T11" fmla="*/ 0 h 264"/>
                <a:gd name="T12" fmla="*/ 60 w 72"/>
                <a:gd name="T13" fmla="*/ 0 h 264"/>
                <a:gd name="T14" fmla="*/ 72 w 72"/>
                <a:gd name="T15" fmla="*/ 12 h 264"/>
                <a:gd name="T16" fmla="*/ 72 w 7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64">
                  <a:moveTo>
                    <a:pt x="72" y="252"/>
                  </a:moveTo>
                  <a:cubicBezTo>
                    <a:pt x="72" y="259"/>
                    <a:pt x="66" y="264"/>
                    <a:pt x="60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5" y="264"/>
                    <a:pt x="0" y="259"/>
                    <a:pt x="0" y="2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0"/>
                    <a:pt x="72" y="6"/>
                    <a:pt x="72" y="12"/>
                  </a:cubicBezTo>
                  <a:lnTo>
                    <a:pt x="72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482" y="1643"/>
              <a:ext cx="203" cy="2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498" y="1880"/>
              <a:ext cx="170" cy="623"/>
            </a:xfrm>
            <a:custGeom>
              <a:avLst/>
              <a:gdLst>
                <a:gd name="T0" fmla="*/ 72 w 72"/>
                <a:gd name="T1" fmla="*/ 252 h 264"/>
                <a:gd name="T2" fmla="*/ 60 w 72"/>
                <a:gd name="T3" fmla="*/ 264 h 264"/>
                <a:gd name="T4" fmla="*/ 12 w 72"/>
                <a:gd name="T5" fmla="*/ 264 h 264"/>
                <a:gd name="T6" fmla="*/ 0 w 72"/>
                <a:gd name="T7" fmla="*/ 252 h 264"/>
                <a:gd name="T8" fmla="*/ 0 w 72"/>
                <a:gd name="T9" fmla="*/ 12 h 264"/>
                <a:gd name="T10" fmla="*/ 12 w 72"/>
                <a:gd name="T11" fmla="*/ 0 h 264"/>
                <a:gd name="T12" fmla="*/ 60 w 72"/>
                <a:gd name="T13" fmla="*/ 0 h 264"/>
                <a:gd name="T14" fmla="*/ 72 w 72"/>
                <a:gd name="T15" fmla="*/ 12 h 264"/>
                <a:gd name="T16" fmla="*/ 72 w 7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64">
                  <a:moveTo>
                    <a:pt x="72" y="252"/>
                  </a:moveTo>
                  <a:cubicBezTo>
                    <a:pt x="72" y="259"/>
                    <a:pt x="67" y="264"/>
                    <a:pt x="60" y="264"/>
                  </a:cubicBezTo>
                  <a:cubicBezTo>
                    <a:pt x="12" y="264"/>
                    <a:pt x="12" y="264"/>
                    <a:pt x="12" y="264"/>
                  </a:cubicBezTo>
                  <a:cubicBezTo>
                    <a:pt x="5" y="264"/>
                    <a:pt x="0" y="259"/>
                    <a:pt x="0" y="2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6"/>
                    <a:pt x="72" y="12"/>
                  </a:cubicBezTo>
                  <a:lnTo>
                    <a:pt x="72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pt-BR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3669877" y="1470535"/>
            <a:ext cx="389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US$ 18 </a:t>
            </a:r>
            <a:r>
              <a:rPr lang="pt-B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billion</a:t>
            </a:r>
            <a:endParaRPr lang="pt-BR" sz="32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Investments</a:t>
            </a: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436965" y="5157192"/>
            <a:ext cx="715355" cy="1147715"/>
          </a:xfrm>
          <a:custGeom>
            <a:avLst/>
            <a:gdLst>
              <a:gd name="T0" fmla="*/ 434 w 866"/>
              <a:gd name="T1" fmla="*/ 0 h 1389"/>
              <a:gd name="T2" fmla="*/ 3 w 866"/>
              <a:gd name="T3" fmla="*/ 420 h 1389"/>
              <a:gd name="T4" fmla="*/ 45 w 866"/>
              <a:gd name="T5" fmla="*/ 601 h 1389"/>
              <a:gd name="T6" fmla="*/ 71 w 866"/>
              <a:gd name="T7" fmla="*/ 647 h 1389"/>
              <a:gd name="T8" fmla="*/ 434 w 866"/>
              <a:gd name="T9" fmla="*/ 1389 h 1389"/>
              <a:gd name="T10" fmla="*/ 814 w 866"/>
              <a:gd name="T11" fmla="*/ 619 h 1389"/>
              <a:gd name="T12" fmla="*/ 858 w 866"/>
              <a:gd name="T13" fmla="*/ 498 h 1389"/>
              <a:gd name="T14" fmla="*/ 864 w 866"/>
              <a:gd name="T15" fmla="*/ 452 h 1389"/>
              <a:gd name="T16" fmla="*/ 864 w 866"/>
              <a:gd name="T17" fmla="*/ 452 h 1389"/>
              <a:gd name="T18" fmla="*/ 865 w 866"/>
              <a:gd name="T19" fmla="*/ 442 h 1389"/>
              <a:gd name="T20" fmla="*/ 865 w 866"/>
              <a:gd name="T21" fmla="*/ 439 h 1389"/>
              <a:gd name="T22" fmla="*/ 866 w 866"/>
              <a:gd name="T23" fmla="*/ 432 h 1389"/>
              <a:gd name="T24" fmla="*/ 866 w 866"/>
              <a:gd name="T25" fmla="*/ 420 h 1389"/>
              <a:gd name="T26" fmla="*/ 434 w 866"/>
              <a:gd name="T27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6" h="1389">
                <a:moveTo>
                  <a:pt x="434" y="0"/>
                </a:moveTo>
                <a:cubicBezTo>
                  <a:pt x="196" y="0"/>
                  <a:pt x="3" y="188"/>
                  <a:pt x="3" y="420"/>
                </a:cubicBezTo>
                <a:cubicBezTo>
                  <a:pt x="0" y="489"/>
                  <a:pt x="17" y="546"/>
                  <a:pt x="45" y="601"/>
                </a:cubicBezTo>
                <a:cubicBezTo>
                  <a:pt x="52" y="617"/>
                  <a:pt x="61" y="632"/>
                  <a:pt x="71" y="647"/>
                </a:cubicBezTo>
                <a:cubicBezTo>
                  <a:pt x="171" y="808"/>
                  <a:pt x="356" y="972"/>
                  <a:pt x="434" y="1389"/>
                </a:cubicBezTo>
                <a:cubicBezTo>
                  <a:pt x="560" y="946"/>
                  <a:pt x="730" y="782"/>
                  <a:pt x="814" y="619"/>
                </a:cubicBezTo>
                <a:cubicBezTo>
                  <a:pt x="835" y="582"/>
                  <a:pt x="850" y="541"/>
                  <a:pt x="858" y="498"/>
                </a:cubicBezTo>
                <a:cubicBezTo>
                  <a:pt x="861" y="483"/>
                  <a:pt x="863" y="468"/>
                  <a:pt x="864" y="452"/>
                </a:cubicBezTo>
                <a:cubicBezTo>
                  <a:pt x="864" y="452"/>
                  <a:pt x="864" y="452"/>
                  <a:pt x="864" y="452"/>
                </a:cubicBezTo>
                <a:cubicBezTo>
                  <a:pt x="865" y="449"/>
                  <a:pt x="865" y="446"/>
                  <a:pt x="865" y="442"/>
                </a:cubicBezTo>
                <a:cubicBezTo>
                  <a:pt x="865" y="441"/>
                  <a:pt x="865" y="440"/>
                  <a:pt x="865" y="439"/>
                </a:cubicBezTo>
                <a:cubicBezTo>
                  <a:pt x="865" y="436"/>
                  <a:pt x="865" y="434"/>
                  <a:pt x="866" y="432"/>
                </a:cubicBezTo>
                <a:cubicBezTo>
                  <a:pt x="866" y="428"/>
                  <a:pt x="866" y="424"/>
                  <a:pt x="866" y="420"/>
                </a:cubicBezTo>
                <a:cubicBezTo>
                  <a:pt x="866" y="188"/>
                  <a:pt x="673" y="0"/>
                  <a:pt x="434" y="0"/>
                </a:cubicBezTo>
                <a:close/>
              </a:path>
            </a:pathLst>
          </a:custGeom>
          <a:solidFill>
            <a:srgbClr val="00459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400" b="1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682173" y="5223217"/>
            <a:ext cx="1749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4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Clients</a:t>
            </a:r>
            <a:endParaRPr lang="pt-BR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5" y="1431882"/>
            <a:ext cx="703826" cy="2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2177"/>
            <a:ext cx="856436" cy="321163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33831"/>
            <a:ext cx="944601" cy="33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5296"/>
            <a:ext cx="1029379" cy="2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40927"/>
            <a:ext cx="924589" cy="5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http://img.directindustry.com/images_di/logo-p/akg-L16250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392" y="1394500"/>
            <a:ext cx="790047" cy="2788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" y="2231208"/>
            <a:ext cx="1039763" cy="2829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98383"/>
            <a:ext cx="928444" cy="348562"/>
          </a:xfrm>
          <a:prstGeom prst="rect">
            <a:avLst/>
          </a:prstGeom>
        </p:spPr>
      </p:pic>
      <p:pic>
        <p:nvPicPr>
          <p:cNvPr id="12" name="Picture 4" descr="A:\GCOM\Logomarcas\Empresas\Atento\Atento_logomarca_brut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80424"/>
            <a:ext cx="983044" cy="3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89393"/>
            <a:ext cx="1256928" cy="16654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39791" r="20301" b="37642"/>
          <a:stretch/>
        </p:blipFill>
        <p:spPr>
          <a:xfrm>
            <a:off x="6444208" y="2253317"/>
            <a:ext cx="1137202" cy="23869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-6216"/>
          <a:stretch/>
        </p:blipFill>
        <p:spPr bwMode="auto">
          <a:xfrm>
            <a:off x="7884368" y="2283017"/>
            <a:ext cx="1093170" cy="17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2076"/>
            <a:ext cx="977927" cy="156468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55" y="2973392"/>
            <a:ext cx="727221" cy="4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5200"/>
            <a:ext cx="1497503" cy="24334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98028"/>
            <a:ext cx="1255852" cy="110516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44" y="3009567"/>
            <a:ext cx="798761" cy="29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media.mwcradio.com/mimesis/2010-11/15/Caterpillar_jpg_475x310_q85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1505" r="4561" b="15672"/>
          <a:stretch/>
        </p:blipFill>
        <p:spPr bwMode="auto">
          <a:xfrm>
            <a:off x="8177111" y="2960644"/>
            <a:ext cx="571353" cy="3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4" y="3861048"/>
            <a:ext cx="676762" cy="56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28" y="4053376"/>
            <a:ext cx="888416" cy="377577"/>
          </a:xfrm>
          <a:prstGeom prst="rect">
            <a:avLst/>
          </a:prstGeom>
        </p:spPr>
      </p:pic>
      <p:pic>
        <p:nvPicPr>
          <p:cNvPr id="25" name="Picture 4" descr="\\10.11.3.2\Agência\Apresentações\Recursos\Logotipos\Automotivos\chery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67" y="4037769"/>
            <a:ext cx="750431" cy="3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25" y="4063334"/>
            <a:ext cx="805937" cy="36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C:\Users\Francisco Tiago\Desktop\dabo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90221"/>
            <a:ext cx="1140014" cy="2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55268"/>
            <a:ext cx="968869" cy="37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A:\GCOM\Logomarcas\Empresas\Danone\Danone_cliente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27606" r="23604" b="30316"/>
          <a:stretch/>
        </p:blipFill>
        <p:spPr bwMode="auto">
          <a:xfrm>
            <a:off x="401624" y="4976278"/>
            <a:ext cx="930016" cy="3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23502" r="5326" b="28142"/>
          <a:stretch/>
        </p:blipFill>
        <p:spPr>
          <a:xfrm>
            <a:off x="1647145" y="5013216"/>
            <a:ext cx="1268671" cy="36000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49" y="5126837"/>
            <a:ext cx="920686" cy="246379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62858"/>
            <a:ext cx="876852" cy="41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35" y="4953603"/>
            <a:ext cx="691670" cy="41961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036268"/>
            <a:ext cx="966894" cy="33694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" y="5819399"/>
            <a:ext cx="611426" cy="561929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79" y="6265208"/>
            <a:ext cx="977854" cy="11612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150737"/>
            <a:ext cx="1203766" cy="230591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922496"/>
            <a:ext cx="948000" cy="458832"/>
          </a:xfrm>
          <a:prstGeom prst="rect">
            <a:avLst/>
          </a:prstGeom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97" y="6092887"/>
            <a:ext cx="946346" cy="2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71" y="6088023"/>
            <a:ext cx="809114" cy="2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2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Clients</a:t>
            </a:r>
            <a:endParaRPr lang="pt-BR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082"/>
            <a:ext cx="809114" cy="4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7535"/>
            <a:ext cx="1008113" cy="1120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03280"/>
            <a:ext cx="1301130" cy="140522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5733"/>
            <a:ext cx="475617" cy="475617"/>
          </a:xfrm>
          <a:prstGeom prst="rect">
            <a:avLst/>
          </a:prstGeom>
        </p:spPr>
      </p:pic>
      <p:pic>
        <p:nvPicPr>
          <p:cNvPr id="44" name="Picture 2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8828" r="3305" b="7226"/>
          <a:stretch/>
        </p:blipFill>
        <p:spPr bwMode="auto">
          <a:xfrm>
            <a:off x="6372200" y="1329541"/>
            <a:ext cx="9885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08" y="1365541"/>
            <a:ext cx="1006532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 descr="A:\GCOM\Logomarcas\Empresas\Globo Brasil\logo_Globo Brasil_bruta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4" y="2132856"/>
            <a:ext cx="566956" cy="5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65881"/>
            <a:ext cx="988504" cy="299023"/>
          </a:xfrm>
          <a:prstGeom prst="rect">
            <a:avLst/>
          </a:prstGeom>
        </p:spPr>
      </p:pic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48" y="2131651"/>
            <a:ext cx="1020242" cy="4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79" y="2107405"/>
            <a:ext cx="1069273" cy="4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5" y="2312904"/>
            <a:ext cx="923999" cy="252000"/>
          </a:xfrm>
          <a:prstGeom prst="rect">
            <a:avLst/>
          </a:prstGeom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68" y="2295466"/>
            <a:ext cx="994854" cy="2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0" y="3137549"/>
            <a:ext cx="645793" cy="33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honda-logo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99748"/>
            <a:ext cx="1020989" cy="2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ORIBA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47" y="3220320"/>
            <a:ext cx="1008034" cy="17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/>
        </p:blipFill>
        <p:spPr bwMode="auto">
          <a:xfrm>
            <a:off x="5057903" y="3096386"/>
            <a:ext cx="666225" cy="42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25" y="3127494"/>
            <a:ext cx="882831" cy="360000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21" y="2780928"/>
            <a:ext cx="785780" cy="819076"/>
          </a:xfrm>
          <a:prstGeom prst="rect">
            <a:avLst/>
          </a:prstGeom>
        </p:spPr>
      </p:pic>
      <p:pic>
        <p:nvPicPr>
          <p:cNvPr id="57" name="Picture 2" descr="A:\GCOM\Logomarcas\Empresas\IBM\IB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0" y="4113104"/>
            <a:ext cx="650626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2" y="4185249"/>
            <a:ext cx="1015308" cy="17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74" y="4042767"/>
            <a:ext cx="1187412" cy="322337"/>
          </a:xfrm>
          <a:prstGeom prst="rect">
            <a:avLst/>
          </a:prstGeom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90" y="4088434"/>
            <a:ext cx="711850" cy="27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 descr="C:\Users\Francisco Tiago\Desktop\john_deere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4" y="3841078"/>
            <a:ext cx="761776" cy="5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08" y="4053664"/>
            <a:ext cx="973249" cy="311440"/>
          </a:xfrm>
          <a:prstGeom prst="rect">
            <a:avLst/>
          </a:prstGeom>
        </p:spPr>
      </p:pic>
      <p:pic>
        <p:nvPicPr>
          <p:cNvPr id="63" name="Picture 3" descr="A:\GCOM\Logomarcas\Empresas\Kwangjin\Kwangjin_cliente.jp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t="35562" r="16402" b="32470"/>
          <a:stretch/>
        </p:blipFill>
        <p:spPr bwMode="auto">
          <a:xfrm>
            <a:off x="107504" y="4968239"/>
            <a:ext cx="1070643" cy="2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37" y="5018764"/>
            <a:ext cx="1018148" cy="216356"/>
          </a:xfrm>
          <a:prstGeom prst="rect">
            <a:avLst/>
          </a:prstGeom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80" y="5089226"/>
            <a:ext cx="1008000" cy="14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93" y="4949137"/>
            <a:ext cx="729547" cy="285983"/>
          </a:xfrm>
          <a:prstGeom prst="rect">
            <a:avLst/>
          </a:prstGeom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39" y="5051913"/>
            <a:ext cx="1110345" cy="18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42" y="4941168"/>
            <a:ext cx="1109254" cy="2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78" y="5517232"/>
            <a:ext cx="543291" cy="771187"/>
          </a:xfrm>
          <a:prstGeom prst="rect">
            <a:avLst/>
          </a:prstGeom>
        </p:spPr>
      </p:pic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48" y="5967290"/>
            <a:ext cx="954936" cy="3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09" y="6036419"/>
            <a:ext cx="1168375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12" y="6012054"/>
            <a:ext cx="690916" cy="276365"/>
          </a:xfrm>
          <a:prstGeom prst="rect">
            <a:avLst/>
          </a:prstGeom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70" y="6072419"/>
            <a:ext cx="1197266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" y="6053142"/>
            <a:ext cx="1026066" cy="23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3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São Paulo</a:t>
            </a:r>
          </a:p>
        </p:txBody>
      </p:sp>
      <p:grpSp>
        <p:nvGrpSpPr>
          <p:cNvPr id="4" name="Group 322"/>
          <p:cNvGrpSpPr>
            <a:grpSpLocks noChangeAspect="1"/>
          </p:cNvGrpSpPr>
          <p:nvPr/>
        </p:nvGrpSpPr>
        <p:grpSpPr bwMode="auto">
          <a:xfrm>
            <a:off x="5581683" y="1268413"/>
            <a:ext cx="3348037" cy="4968875"/>
            <a:chOff x="3583" y="799"/>
            <a:chExt cx="2109" cy="3130"/>
          </a:xfrm>
          <a:scene3d>
            <a:camera prst="perspectiveLeft"/>
            <a:lightRig rig="threePt" dir="t"/>
          </a:scene3d>
        </p:grpSpPr>
        <p:sp>
          <p:nvSpPr>
            <p:cNvPr id="5" name="AutoShape 321"/>
            <p:cNvSpPr>
              <a:spLocks noChangeAspect="1" noChangeArrowheads="1" noTextEdit="1"/>
            </p:cNvSpPr>
            <p:nvPr/>
          </p:nvSpPr>
          <p:spPr bwMode="auto">
            <a:xfrm>
              <a:off x="3583" y="799"/>
              <a:ext cx="2109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6" name="Group 523"/>
            <p:cNvGrpSpPr>
              <a:grpSpLocks/>
            </p:cNvGrpSpPr>
            <p:nvPr/>
          </p:nvGrpSpPr>
          <p:grpSpPr bwMode="auto">
            <a:xfrm>
              <a:off x="3585" y="798"/>
              <a:ext cx="2108" cy="3131"/>
              <a:chOff x="3585" y="798"/>
              <a:chExt cx="2108" cy="3131"/>
            </a:xfrm>
          </p:grpSpPr>
          <p:sp>
            <p:nvSpPr>
              <p:cNvPr id="121" name="Rectangle 323"/>
              <p:cNvSpPr>
                <a:spLocks noChangeArrowheads="1"/>
              </p:cNvSpPr>
              <p:nvPr/>
            </p:nvSpPr>
            <p:spPr bwMode="auto">
              <a:xfrm>
                <a:off x="3585" y="798"/>
                <a:ext cx="2108" cy="3131"/>
              </a:xfrm>
              <a:prstGeom prst="rect">
                <a:avLst/>
              </a:pr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" name="Freeform 324"/>
              <p:cNvSpPr>
                <a:spLocks/>
              </p:cNvSpPr>
              <p:nvPr/>
            </p:nvSpPr>
            <p:spPr bwMode="auto">
              <a:xfrm>
                <a:off x="4626" y="3491"/>
                <a:ext cx="81" cy="102"/>
              </a:xfrm>
              <a:custGeom>
                <a:avLst/>
                <a:gdLst>
                  <a:gd name="T0" fmla="*/ 55 w 57"/>
                  <a:gd name="T1" fmla="*/ 17 h 72"/>
                  <a:gd name="T2" fmla="*/ 42 w 57"/>
                  <a:gd name="T3" fmla="*/ 21 h 72"/>
                  <a:gd name="T4" fmla="*/ 30 w 57"/>
                  <a:gd name="T5" fmla="*/ 13 h 72"/>
                  <a:gd name="T6" fmla="*/ 20 w 57"/>
                  <a:gd name="T7" fmla="*/ 19 h 72"/>
                  <a:gd name="T8" fmla="*/ 22 w 57"/>
                  <a:gd name="T9" fmla="*/ 24 h 72"/>
                  <a:gd name="T10" fmla="*/ 30 w 57"/>
                  <a:gd name="T11" fmla="*/ 27 h 72"/>
                  <a:gd name="T12" fmla="*/ 46 w 57"/>
                  <a:gd name="T13" fmla="*/ 31 h 72"/>
                  <a:gd name="T14" fmla="*/ 54 w 57"/>
                  <a:gd name="T15" fmla="*/ 38 h 72"/>
                  <a:gd name="T16" fmla="*/ 57 w 57"/>
                  <a:gd name="T17" fmla="*/ 49 h 72"/>
                  <a:gd name="T18" fmla="*/ 50 w 57"/>
                  <a:gd name="T19" fmla="*/ 65 h 72"/>
                  <a:gd name="T20" fmla="*/ 28 w 57"/>
                  <a:gd name="T21" fmla="*/ 72 h 72"/>
                  <a:gd name="T22" fmla="*/ 10 w 57"/>
                  <a:gd name="T23" fmla="*/ 67 h 72"/>
                  <a:gd name="T24" fmla="*/ 0 w 57"/>
                  <a:gd name="T25" fmla="*/ 53 h 72"/>
                  <a:gd name="T26" fmla="*/ 15 w 57"/>
                  <a:gd name="T27" fmla="*/ 49 h 72"/>
                  <a:gd name="T28" fmla="*/ 30 w 57"/>
                  <a:gd name="T29" fmla="*/ 59 h 72"/>
                  <a:gd name="T30" fmla="*/ 38 w 57"/>
                  <a:gd name="T31" fmla="*/ 57 h 72"/>
                  <a:gd name="T32" fmla="*/ 41 w 57"/>
                  <a:gd name="T33" fmla="*/ 52 h 72"/>
                  <a:gd name="T34" fmla="*/ 38 w 57"/>
                  <a:gd name="T35" fmla="*/ 47 h 72"/>
                  <a:gd name="T36" fmla="*/ 28 w 57"/>
                  <a:gd name="T37" fmla="*/ 44 h 72"/>
                  <a:gd name="T38" fmla="*/ 9 w 57"/>
                  <a:gd name="T39" fmla="*/ 36 h 72"/>
                  <a:gd name="T40" fmla="*/ 4 w 57"/>
                  <a:gd name="T41" fmla="*/ 22 h 72"/>
                  <a:gd name="T42" fmla="*/ 10 w 57"/>
                  <a:gd name="T43" fmla="*/ 7 h 72"/>
                  <a:gd name="T44" fmla="*/ 29 w 57"/>
                  <a:gd name="T45" fmla="*/ 0 h 72"/>
                  <a:gd name="T46" fmla="*/ 55 w 57"/>
                  <a:gd name="T47" fmla="*/ 1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" h="72">
                    <a:moveTo>
                      <a:pt x="55" y="17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0" y="16"/>
                      <a:pt x="36" y="13"/>
                      <a:pt x="30" y="13"/>
                    </a:cubicBezTo>
                    <a:cubicBezTo>
                      <a:pt x="23" y="13"/>
                      <a:pt x="20" y="15"/>
                      <a:pt x="20" y="19"/>
                    </a:cubicBezTo>
                    <a:cubicBezTo>
                      <a:pt x="20" y="21"/>
                      <a:pt x="20" y="22"/>
                      <a:pt x="22" y="24"/>
                    </a:cubicBezTo>
                    <a:cubicBezTo>
                      <a:pt x="23" y="25"/>
                      <a:pt x="26" y="26"/>
                      <a:pt x="30" y="27"/>
                    </a:cubicBezTo>
                    <a:cubicBezTo>
                      <a:pt x="37" y="28"/>
                      <a:pt x="42" y="29"/>
                      <a:pt x="46" y="31"/>
                    </a:cubicBezTo>
                    <a:cubicBezTo>
                      <a:pt x="49" y="32"/>
                      <a:pt x="52" y="35"/>
                      <a:pt x="54" y="38"/>
                    </a:cubicBezTo>
                    <a:cubicBezTo>
                      <a:pt x="56" y="41"/>
                      <a:pt x="57" y="45"/>
                      <a:pt x="57" y="49"/>
                    </a:cubicBezTo>
                    <a:cubicBezTo>
                      <a:pt x="57" y="55"/>
                      <a:pt x="55" y="61"/>
                      <a:pt x="50" y="65"/>
                    </a:cubicBezTo>
                    <a:cubicBezTo>
                      <a:pt x="45" y="70"/>
                      <a:pt x="38" y="72"/>
                      <a:pt x="28" y="72"/>
                    </a:cubicBezTo>
                    <a:cubicBezTo>
                      <a:pt x="21" y="72"/>
                      <a:pt x="15" y="71"/>
                      <a:pt x="10" y="67"/>
                    </a:cubicBezTo>
                    <a:cubicBezTo>
                      <a:pt x="5" y="64"/>
                      <a:pt x="2" y="59"/>
                      <a:pt x="0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7" y="56"/>
                      <a:pt x="22" y="59"/>
                      <a:pt x="30" y="59"/>
                    </a:cubicBezTo>
                    <a:cubicBezTo>
                      <a:pt x="33" y="59"/>
                      <a:pt x="36" y="59"/>
                      <a:pt x="38" y="57"/>
                    </a:cubicBezTo>
                    <a:cubicBezTo>
                      <a:pt x="40" y="56"/>
                      <a:pt x="41" y="54"/>
                      <a:pt x="41" y="52"/>
                    </a:cubicBezTo>
                    <a:cubicBezTo>
                      <a:pt x="41" y="50"/>
                      <a:pt x="40" y="48"/>
                      <a:pt x="38" y="47"/>
                    </a:cubicBezTo>
                    <a:cubicBezTo>
                      <a:pt x="36" y="46"/>
                      <a:pt x="33" y="45"/>
                      <a:pt x="28" y="44"/>
                    </a:cubicBezTo>
                    <a:cubicBezTo>
                      <a:pt x="20" y="42"/>
                      <a:pt x="13" y="40"/>
                      <a:pt x="9" y="36"/>
                    </a:cubicBezTo>
                    <a:cubicBezTo>
                      <a:pt x="6" y="33"/>
                      <a:pt x="4" y="28"/>
                      <a:pt x="4" y="22"/>
                    </a:cubicBezTo>
                    <a:cubicBezTo>
                      <a:pt x="4" y="16"/>
                      <a:pt x="6" y="11"/>
                      <a:pt x="10" y="7"/>
                    </a:cubicBezTo>
                    <a:cubicBezTo>
                      <a:pt x="15" y="2"/>
                      <a:pt x="21" y="0"/>
                      <a:pt x="29" y="0"/>
                    </a:cubicBezTo>
                    <a:cubicBezTo>
                      <a:pt x="43" y="0"/>
                      <a:pt x="52" y="6"/>
                      <a:pt x="55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" name="Freeform 325"/>
              <p:cNvSpPr>
                <a:spLocks noEditPoints="1"/>
              </p:cNvSpPr>
              <p:nvPr/>
            </p:nvSpPr>
            <p:spPr bwMode="auto">
              <a:xfrm>
                <a:off x="4717" y="3516"/>
                <a:ext cx="71" cy="77"/>
              </a:xfrm>
              <a:custGeom>
                <a:avLst/>
                <a:gdLst>
                  <a:gd name="T0" fmla="*/ 25 w 50"/>
                  <a:gd name="T1" fmla="*/ 0 h 54"/>
                  <a:gd name="T2" fmla="*/ 43 w 50"/>
                  <a:gd name="T3" fmla="*/ 8 h 54"/>
                  <a:gd name="T4" fmla="*/ 50 w 50"/>
                  <a:gd name="T5" fmla="*/ 28 h 54"/>
                  <a:gd name="T6" fmla="*/ 43 w 50"/>
                  <a:gd name="T7" fmla="*/ 47 h 54"/>
                  <a:gd name="T8" fmla="*/ 25 w 50"/>
                  <a:gd name="T9" fmla="*/ 54 h 54"/>
                  <a:gd name="T10" fmla="*/ 7 w 50"/>
                  <a:gd name="T11" fmla="*/ 47 h 54"/>
                  <a:gd name="T12" fmla="*/ 0 w 50"/>
                  <a:gd name="T13" fmla="*/ 27 h 54"/>
                  <a:gd name="T14" fmla="*/ 3 w 50"/>
                  <a:gd name="T15" fmla="*/ 13 h 54"/>
                  <a:gd name="T16" fmla="*/ 12 w 50"/>
                  <a:gd name="T17" fmla="*/ 4 h 54"/>
                  <a:gd name="T18" fmla="*/ 25 w 50"/>
                  <a:gd name="T19" fmla="*/ 0 h 54"/>
                  <a:gd name="T20" fmla="*/ 25 w 50"/>
                  <a:gd name="T21" fmla="*/ 10 h 54"/>
                  <a:gd name="T22" fmla="*/ 19 w 50"/>
                  <a:gd name="T23" fmla="*/ 14 h 54"/>
                  <a:gd name="T24" fmla="*/ 17 w 50"/>
                  <a:gd name="T25" fmla="*/ 27 h 54"/>
                  <a:gd name="T26" fmla="*/ 19 w 50"/>
                  <a:gd name="T27" fmla="*/ 40 h 54"/>
                  <a:gd name="T28" fmla="*/ 25 w 50"/>
                  <a:gd name="T29" fmla="*/ 44 h 54"/>
                  <a:gd name="T30" fmla="*/ 31 w 50"/>
                  <a:gd name="T31" fmla="*/ 41 h 54"/>
                  <a:gd name="T32" fmla="*/ 34 w 50"/>
                  <a:gd name="T33" fmla="*/ 28 h 54"/>
                  <a:gd name="T34" fmla="*/ 32 w 50"/>
                  <a:gd name="T35" fmla="*/ 14 h 54"/>
                  <a:gd name="T36" fmla="*/ 25 w 50"/>
                  <a:gd name="T37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54">
                    <a:moveTo>
                      <a:pt x="25" y="0"/>
                    </a:moveTo>
                    <a:cubicBezTo>
                      <a:pt x="33" y="0"/>
                      <a:pt x="39" y="3"/>
                      <a:pt x="43" y="8"/>
                    </a:cubicBezTo>
                    <a:cubicBezTo>
                      <a:pt x="48" y="13"/>
                      <a:pt x="50" y="20"/>
                      <a:pt x="50" y="28"/>
                    </a:cubicBezTo>
                    <a:cubicBezTo>
                      <a:pt x="50" y="35"/>
                      <a:pt x="48" y="42"/>
                      <a:pt x="43" y="47"/>
                    </a:cubicBezTo>
                    <a:cubicBezTo>
                      <a:pt x="39" y="52"/>
                      <a:pt x="32" y="54"/>
                      <a:pt x="25" y="54"/>
                    </a:cubicBezTo>
                    <a:cubicBezTo>
                      <a:pt x="17" y="54"/>
                      <a:pt x="11" y="52"/>
                      <a:pt x="7" y="47"/>
                    </a:cubicBezTo>
                    <a:cubicBezTo>
                      <a:pt x="3" y="42"/>
                      <a:pt x="0" y="35"/>
                      <a:pt x="0" y="27"/>
                    </a:cubicBezTo>
                    <a:cubicBezTo>
                      <a:pt x="0" y="22"/>
                      <a:pt x="1" y="17"/>
                      <a:pt x="3" y="13"/>
                    </a:cubicBezTo>
                    <a:cubicBezTo>
                      <a:pt x="5" y="9"/>
                      <a:pt x="8" y="6"/>
                      <a:pt x="12" y="4"/>
                    </a:cubicBezTo>
                    <a:cubicBezTo>
                      <a:pt x="15" y="2"/>
                      <a:pt x="20" y="0"/>
                      <a:pt x="25" y="0"/>
                    </a:cubicBezTo>
                    <a:close/>
                    <a:moveTo>
                      <a:pt x="25" y="10"/>
                    </a:moveTo>
                    <a:cubicBezTo>
                      <a:pt x="22" y="10"/>
                      <a:pt x="20" y="12"/>
                      <a:pt x="19" y="14"/>
                    </a:cubicBezTo>
                    <a:cubicBezTo>
                      <a:pt x="17" y="16"/>
                      <a:pt x="17" y="20"/>
                      <a:pt x="17" y="27"/>
                    </a:cubicBezTo>
                    <a:cubicBezTo>
                      <a:pt x="17" y="33"/>
                      <a:pt x="17" y="38"/>
                      <a:pt x="19" y="40"/>
                    </a:cubicBezTo>
                    <a:cubicBezTo>
                      <a:pt x="20" y="43"/>
                      <a:pt x="22" y="44"/>
                      <a:pt x="25" y="44"/>
                    </a:cubicBezTo>
                    <a:cubicBezTo>
                      <a:pt x="28" y="44"/>
                      <a:pt x="30" y="43"/>
                      <a:pt x="31" y="41"/>
                    </a:cubicBezTo>
                    <a:cubicBezTo>
                      <a:pt x="33" y="39"/>
                      <a:pt x="34" y="34"/>
                      <a:pt x="34" y="28"/>
                    </a:cubicBezTo>
                    <a:cubicBezTo>
                      <a:pt x="34" y="21"/>
                      <a:pt x="33" y="16"/>
                      <a:pt x="32" y="14"/>
                    </a:cubicBezTo>
                    <a:cubicBezTo>
                      <a:pt x="30" y="12"/>
                      <a:pt x="28" y="10"/>
                      <a:pt x="2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" name="Freeform 326"/>
              <p:cNvSpPr>
                <a:spLocks/>
              </p:cNvSpPr>
              <p:nvPr/>
            </p:nvSpPr>
            <p:spPr bwMode="auto">
              <a:xfrm>
                <a:off x="4803" y="3518"/>
                <a:ext cx="62" cy="75"/>
              </a:xfrm>
              <a:custGeom>
                <a:avLst/>
                <a:gdLst>
                  <a:gd name="T0" fmla="*/ 44 w 44"/>
                  <a:gd name="T1" fmla="*/ 0 h 53"/>
                  <a:gd name="T2" fmla="*/ 44 w 44"/>
                  <a:gd name="T3" fmla="*/ 52 h 53"/>
                  <a:gd name="T4" fmla="*/ 30 w 44"/>
                  <a:gd name="T5" fmla="*/ 52 h 53"/>
                  <a:gd name="T6" fmla="*/ 30 w 44"/>
                  <a:gd name="T7" fmla="*/ 43 h 53"/>
                  <a:gd name="T8" fmla="*/ 15 w 44"/>
                  <a:gd name="T9" fmla="*/ 53 h 53"/>
                  <a:gd name="T10" fmla="*/ 6 w 44"/>
                  <a:gd name="T11" fmla="*/ 51 h 53"/>
                  <a:gd name="T12" fmla="*/ 1 w 44"/>
                  <a:gd name="T13" fmla="*/ 45 h 53"/>
                  <a:gd name="T14" fmla="*/ 0 w 44"/>
                  <a:gd name="T15" fmla="*/ 34 h 53"/>
                  <a:gd name="T16" fmla="*/ 0 w 44"/>
                  <a:gd name="T17" fmla="*/ 0 h 53"/>
                  <a:gd name="T18" fmla="*/ 15 w 44"/>
                  <a:gd name="T19" fmla="*/ 0 h 53"/>
                  <a:gd name="T20" fmla="*/ 15 w 44"/>
                  <a:gd name="T21" fmla="*/ 34 h 53"/>
                  <a:gd name="T22" fmla="*/ 20 w 44"/>
                  <a:gd name="T23" fmla="*/ 41 h 53"/>
                  <a:gd name="T24" fmla="*/ 25 w 44"/>
                  <a:gd name="T25" fmla="*/ 40 h 53"/>
                  <a:gd name="T26" fmla="*/ 28 w 44"/>
                  <a:gd name="T27" fmla="*/ 36 h 53"/>
                  <a:gd name="T28" fmla="*/ 29 w 44"/>
                  <a:gd name="T29" fmla="*/ 30 h 53"/>
                  <a:gd name="T30" fmla="*/ 29 w 44"/>
                  <a:gd name="T31" fmla="*/ 0 h 53"/>
                  <a:gd name="T32" fmla="*/ 44 w 44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53">
                    <a:moveTo>
                      <a:pt x="44" y="0"/>
                    </a:moveTo>
                    <a:cubicBezTo>
                      <a:pt x="44" y="52"/>
                      <a:pt x="44" y="52"/>
                      <a:pt x="44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7" y="50"/>
                      <a:pt x="22" y="53"/>
                      <a:pt x="15" y="53"/>
                    </a:cubicBezTo>
                    <a:cubicBezTo>
                      <a:pt x="11" y="53"/>
                      <a:pt x="8" y="53"/>
                      <a:pt x="6" y="51"/>
                    </a:cubicBezTo>
                    <a:cubicBezTo>
                      <a:pt x="3" y="50"/>
                      <a:pt x="2" y="48"/>
                      <a:pt x="1" y="45"/>
                    </a:cubicBezTo>
                    <a:cubicBezTo>
                      <a:pt x="0" y="43"/>
                      <a:pt x="0" y="39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9"/>
                      <a:pt x="16" y="41"/>
                      <a:pt x="20" y="41"/>
                    </a:cubicBezTo>
                    <a:cubicBezTo>
                      <a:pt x="22" y="41"/>
                      <a:pt x="24" y="41"/>
                      <a:pt x="25" y="40"/>
                    </a:cubicBezTo>
                    <a:cubicBezTo>
                      <a:pt x="27" y="39"/>
                      <a:pt x="28" y="37"/>
                      <a:pt x="28" y="36"/>
                    </a:cubicBezTo>
                    <a:cubicBezTo>
                      <a:pt x="29" y="35"/>
                      <a:pt x="29" y="33"/>
                      <a:pt x="29" y="3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5" name="Freeform 327"/>
              <p:cNvSpPr>
                <a:spLocks/>
              </p:cNvSpPr>
              <p:nvPr/>
            </p:nvSpPr>
            <p:spPr bwMode="auto">
              <a:xfrm>
                <a:off x="4874" y="3495"/>
                <a:ext cx="51" cy="98"/>
              </a:xfrm>
              <a:custGeom>
                <a:avLst/>
                <a:gdLst>
                  <a:gd name="T0" fmla="*/ 24 w 36"/>
                  <a:gd name="T1" fmla="*/ 28 h 69"/>
                  <a:gd name="T2" fmla="*/ 24 w 36"/>
                  <a:gd name="T3" fmla="*/ 50 h 69"/>
                  <a:gd name="T4" fmla="*/ 25 w 36"/>
                  <a:gd name="T5" fmla="*/ 56 h 69"/>
                  <a:gd name="T6" fmla="*/ 31 w 36"/>
                  <a:gd name="T7" fmla="*/ 57 h 69"/>
                  <a:gd name="T8" fmla="*/ 36 w 36"/>
                  <a:gd name="T9" fmla="*/ 57 h 69"/>
                  <a:gd name="T10" fmla="*/ 36 w 36"/>
                  <a:gd name="T11" fmla="*/ 68 h 69"/>
                  <a:gd name="T12" fmla="*/ 26 w 36"/>
                  <a:gd name="T13" fmla="*/ 69 h 69"/>
                  <a:gd name="T14" fmla="*/ 13 w 36"/>
                  <a:gd name="T15" fmla="*/ 66 h 69"/>
                  <a:gd name="T16" fmla="*/ 9 w 36"/>
                  <a:gd name="T17" fmla="*/ 53 h 69"/>
                  <a:gd name="T18" fmla="*/ 9 w 36"/>
                  <a:gd name="T19" fmla="*/ 28 h 69"/>
                  <a:gd name="T20" fmla="*/ 0 w 36"/>
                  <a:gd name="T21" fmla="*/ 28 h 69"/>
                  <a:gd name="T22" fmla="*/ 0 w 36"/>
                  <a:gd name="T23" fmla="*/ 16 h 69"/>
                  <a:gd name="T24" fmla="*/ 9 w 36"/>
                  <a:gd name="T25" fmla="*/ 16 h 69"/>
                  <a:gd name="T26" fmla="*/ 11 w 36"/>
                  <a:gd name="T27" fmla="*/ 1 h 69"/>
                  <a:gd name="T28" fmla="*/ 24 w 36"/>
                  <a:gd name="T29" fmla="*/ 0 h 69"/>
                  <a:gd name="T30" fmla="*/ 24 w 36"/>
                  <a:gd name="T31" fmla="*/ 16 h 69"/>
                  <a:gd name="T32" fmla="*/ 35 w 36"/>
                  <a:gd name="T33" fmla="*/ 16 h 69"/>
                  <a:gd name="T34" fmla="*/ 35 w 36"/>
                  <a:gd name="T35" fmla="*/ 28 h 69"/>
                  <a:gd name="T36" fmla="*/ 24 w 36"/>
                  <a:gd name="T37" fmla="*/ 2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69">
                    <a:moveTo>
                      <a:pt x="24" y="28"/>
                    </a:move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3"/>
                      <a:pt x="24" y="55"/>
                      <a:pt x="25" y="56"/>
                    </a:cubicBezTo>
                    <a:cubicBezTo>
                      <a:pt x="26" y="57"/>
                      <a:pt x="28" y="57"/>
                      <a:pt x="31" y="57"/>
                    </a:cubicBezTo>
                    <a:cubicBezTo>
                      <a:pt x="32" y="57"/>
                      <a:pt x="34" y="57"/>
                      <a:pt x="36" y="57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1" y="69"/>
                      <a:pt x="28" y="69"/>
                      <a:pt x="26" y="69"/>
                    </a:cubicBezTo>
                    <a:cubicBezTo>
                      <a:pt x="20" y="69"/>
                      <a:pt x="15" y="68"/>
                      <a:pt x="13" y="66"/>
                    </a:cubicBezTo>
                    <a:cubicBezTo>
                      <a:pt x="10" y="63"/>
                      <a:pt x="9" y="59"/>
                      <a:pt x="9" y="5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28"/>
                      <a:pt x="35" y="28"/>
                      <a:pt x="35" y="28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" name="Freeform 328"/>
              <p:cNvSpPr>
                <a:spLocks/>
              </p:cNvSpPr>
              <p:nvPr/>
            </p:nvSpPr>
            <p:spPr bwMode="auto">
              <a:xfrm>
                <a:off x="4936" y="3492"/>
                <a:ext cx="63" cy="100"/>
              </a:xfrm>
              <a:custGeom>
                <a:avLst/>
                <a:gdLst>
                  <a:gd name="T0" fmla="*/ 14 w 44"/>
                  <a:gd name="T1" fmla="*/ 0 h 70"/>
                  <a:gd name="T2" fmla="*/ 14 w 44"/>
                  <a:gd name="T3" fmla="*/ 25 h 70"/>
                  <a:gd name="T4" fmla="*/ 28 w 44"/>
                  <a:gd name="T5" fmla="*/ 17 h 70"/>
                  <a:gd name="T6" fmla="*/ 37 w 44"/>
                  <a:gd name="T7" fmla="*/ 20 h 70"/>
                  <a:gd name="T8" fmla="*/ 43 w 44"/>
                  <a:gd name="T9" fmla="*/ 26 h 70"/>
                  <a:gd name="T10" fmla="*/ 44 w 44"/>
                  <a:gd name="T11" fmla="*/ 36 h 70"/>
                  <a:gd name="T12" fmla="*/ 44 w 44"/>
                  <a:gd name="T13" fmla="*/ 70 h 70"/>
                  <a:gd name="T14" fmla="*/ 29 w 44"/>
                  <a:gd name="T15" fmla="*/ 70 h 70"/>
                  <a:gd name="T16" fmla="*/ 29 w 44"/>
                  <a:gd name="T17" fmla="*/ 41 h 70"/>
                  <a:gd name="T18" fmla="*/ 28 w 44"/>
                  <a:gd name="T19" fmla="*/ 34 h 70"/>
                  <a:gd name="T20" fmla="*/ 27 w 44"/>
                  <a:gd name="T21" fmla="*/ 31 h 70"/>
                  <a:gd name="T22" fmla="*/ 23 w 44"/>
                  <a:gd name="T23" fmla="*/ 29 h 70"/>
                  <a:gd name="T24" fmla="*/ 17 w 44"/>
                  <a:gd name="T25" fmla="*/ 32 h 70"/>
                  <a:gd name="T26" fmla="*/ 14 w 44"/>
                  <a:gd name="T27" fmla="*/ 41 h 70"/>
                  <a:gd name="T28" fmla="*/ 14 w 44"/>
                  <a:gd name="T29" fmla="*/ 70 h 70"/>
                  <a:gd name="T30" fmla="*/ 0 w 44"/>
                  <a:gd name="T31" fmla="*/ 70 h 70"/>
                  <a:gd name="T32" fmla="*/ 0 w 44"/>
                  <a:gd name="T33" fmla="*/ 0 h 70"/>
                  <a:gd name="T34" fmla="*/ 14 w 44"/>
                  <a:gd name="T3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70">
                    <a:moveTo>
                      <a:pt x="14" y="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7" y="20"/>
                      <a:pt x="22" y="17"/>
                      <a:pt x="28" y="17"/>
                    </a:cubicBezTo>
                    <a:cubicBezTo>
                      <a:pt x="32" y="17"/>
                      <a:pt x="35" y="18"/>
                      <a:pt x="37" y="20"/>
                    </a:cubicBezTo>
                    <a:cubicBezTo>
                      <a:pt x="40" y="21"/>
                      <a:pt x="42" y="23"/>
                      <a:pt x="43" y="26"/>
                    </a:cubicBezTo>
                    <a:cubicBezTo>
                      <a:pt x="44" y="28"/>
                      <a:pt x="44" y="31"/>
                      <a:pt x="44" y="36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38"/>
                      <a:pt x="29" y="35"/>
                      <a:pt x="28" y="34"/>
                    </a:cubicBezTo>
                    <a:cubicBezTo>
                      <a:pt x="28" y="33"/>
                      <a:pt x="28" y="31"/>
                      <a:pt x="27" y="31"/>
                    </a:cubicBezTo>
                    <a:cubicBezTo>
                      <a:pt x="26" y="30"/>
                      <a:pt x="24" y="29"/>
                      <a:pt x="23" y="29"/>
                    </a:cubicBezTo>
                    <a:cubicBezTo>
                      <a:pt x="21" y="29"/>
                      <a:pt x="19" y="30"/>
                      <a:pt x="17" y="32"/>
                    </a:cubicBezTo>
                    <a:cubicBezTo>
                      <a:pt x="15" y="33"/>
                      <a:pt x="14" y="36"/>
                      <a:pt x="14" y="41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" name="Freeform 329"/>
              <p:cNvSpPr>
                <a:spLocks noEditPoints="1"/>
              </p:cNvSpPr>
              <p:nvPr/>
            </p:nvSpPr>
            <p:spPr bwMode="auto">
              <a:xfrm>
                <a:off x="5046" y="3492"/>
                <a:ext cx="90" cy="100"/>
              </a:xfrm>
              <a:custGeom>
                <a:avLst/>
                <a:gdLst>
                  <a:gd name="T0" fmla="*/ 58 w 90"/>
                  <a:gd name="T1" fmla="*/ 0 h 100"/>
                  <a:gd name="T2" fmla="*/ 90 w 90"/>
                  <a:gd name="T3" fmla="*/ 100 h 100"/>
                  <a:gd name="T4" fmla="*/ 65 w 90"/>
                  <a:gd name="T5" fmla="*/ 100 h 100"/>
                  <a:gd name="T6" fmla="*/ 58 w 90"/>
                  <a:gd name="T7" fmla="*/ 80 h 100"/>
                  <a:gd name="T8" fmla="*/ 27 w 90"/>
                  <a:gd name="T9" fmla="*/ 80 h 100"/>
                  <a:gd name="T10" fmla="*/ 20 w 90"/>
                  <a:gd name="T11" fmla="*/ 100 h 100"/>
                  <a:gd name="T12" fmla="*/ 0 w 90"/>
                  <a:gd name="T13" fmla="*/ 100 h 100"/>
                  <a:gd name="T14" fmla="*/ 31 w 90"/>
                  <a:gd name="T15" fmla="*/ 0 h 100"/>
                  <a:gd name="T16" fmla="*/ 58 w 90"/>
                  <a:gd name="T17" fmla="*/ 0 h 100"/>
                  <a:gd name="T18" fmla="*/ 33 w 90"/>
                  <a:gd name="T19" fmla="*/ 61 h 100"/>
                  <a:gd name="T20" fmla="*/ 53 w 90"/>
                  <a:gd name="T21" fmla="*/ 61 h 100"/>
                  <a:gd name="T22" fmla="*/ 43 w 90"/>
                  <a:gd name="T23" fmla="*/ 26 h 100"/>
                  <a:gd name="T24" fmla="*/ 33 w 90"/>
                  <a:gd name="T25" fmla="*/ 6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100">
                    <a:moveTo>
                      <a:pt x="58" y="0"/>
                    </a:moveTo>
                    <a:lnTo>
                      <a:pt x="90" y="100"/>
                    </a:lnTo>
                    <a:lnTo>
                      <a:pt x="65" y="100"/>
                    </a:lnTo>
                    <a:lnTo>
                      <a:pt x="58" y="80"/>
                    </a:lnTo>
                    <a:lnTo>
                      <a:pt x="27" y="80"/>
                    </a:lnTo>
                    <a:lnTo>
                      <a:pt x="20" y="100"/>
                    </a:lnTo>
                    <a:lnTo>
                      <a:pt x="0" y="100"/>
                    </a:lnTo>
                    <a:lnTo>
                      <a:pt x="31" y="0"/>
                    </a:lnTo>
                    <a:lnTo>
                      <a:pt x="58" y="0"/>
                    </a:lnTo>
                    <a:close/>
                    <a:moveTo>
                      <a:pt x="33" y="61"/>
                    </a:moveTo>
                    <a:lnTo>
                      <a:pt x="53" y="61"/>
                    </a:lnTo>
                    <a:lnTo>
                      <a:pt x="43" y="26"/>
                    </a:lnTo>
                    <a:lnTo>
                      <a:pt x="33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" name="Freeform 330"/>
              <p:cNvSpPr>
                <a:spLocks/>
              </p:cNvSpPr>
              <p:nvPr/>
            </p:nvSpPr>
            <p:spPr bwMode="auto">
              <a:xfrm>
                <a:off x="5146" y="3516"/>
                <a:ext cx="105" cy="76"/>
              </a:xfrm>
              <a:custGeom>
                <a:avLst/>
                <a:gdLst>
                  <a:gd name="T0" fmla="*/ 74 w 74"/>
                  <a:gd name="T1" fmla="*/ 53 h 53"/>
                  <a:gd name="T2" fmla="*/ 59 w 74"/>
                  <a:gd name="T3" fmla="*/ 53 h 53"/>
                  <a:gd name="T4" fmla="*/ 59 w 74"/>
                  <a:gd name="T5" fmla="*/ 25 h 53"/>
                  <a:gd name="T6" fmla="*/ 59 w 74"/>
                  <a:gd name="T7" fmla="*/ 17 h 53"/>
                  <a:gd name="T8" fmla="*/ 57 w 74"/>
                  <a:gd name="T9" fmla="*/ 14 h 53"/>
                  <a:gd name="T10" fmla="*/ 52 w 74"/>
                  <a:gd name="T11" fmla="*/ 12 h 53"/>
                  <a:gd name="T12" fmla="*/ 47 w 74"/>
                  <a:gd name="T13" fmla="*/ 14 h 53"/>
                  <a:gd name="T14" fmla="*/ 45 w 74"/>
                  <a:gd name="T15" fmla="*/ 25 h 53"/>
                  <a:gd name="T16" fmla="*/ 45 w 74"/>
                  <a:gd name="T17" fmla="*/ 53 h 53"/>
                  <a:gd name="T18" fmla="*/ 29 w 74"/>
                  <a:gd name="T19" fmla="*/ 53 h 53"/>
                  <a:gd name="T20" fmla="*/ 29 w 74"/>
                  <a:gd name="T21" fmla="*/ 25 h 53"/>
                  <a:gd name="T22" fmla="*/ 29 w 74"/>
                  <a:gd name="T23" fmla="*/ 17 h 53"/>
                  <a:gd name="T24" fmla="*/ 27 w 74"/>
                  <a:gd name="T25" fmla="*/ 14 h 53"/>
                  <a:gd name="T26" fmla="*/ 23 w 74"/>
                  <a:gd name="T27" fmla="*/ 12 h 53"/>
                  <a:gd name="T28" fmla="*/ 17 w 74"/>
                  <a:gd name="T29" fmla="*/ 15 h 53"/>
                  <a:gd name="T30" fmla="*/ 15 w 74"/>
                  <a:gd name="T31" fmla="*/ 25 h 53"/>
                  <a:gd name="T32" fmla="*/ 15 w 74"/>
                  <a:gd name="T33" fmla="*/ 53 h 53"/>
                  <a:gd name="T34" fmla="*/ 0 w 74"/>
                  <a:gd name="T35" fmla="*/ 53 h 53"/>
                  <a:gd name="T36" fmla="*/ 0 w 74"/>
                  <a:gd name="T37" fmla="*/ 1 h 53"/>
                  <a:gd name="T38" fmla="*/ 14 w 74"/>
                  <a:gd name="T39" fmla="*/ 1 h 53"/>
                  <a:gd name="T40" fmla="*/ 14 w 74"/>
                  <a:gd name="T41" fmla="*/ 9 h 53"/>
                  <a:gd name="T42" fmla="*/ 29 w 74"/>
                  <a:gd name="T43" fmla="*/ 0 h 53"/>
                  <a:gd name="T44" fmla="*/ 43 w 74"/>
                  <a:gd name="T45" fmla="*/ 9 h 53"/>
                  <a:gd name="T46" fmla="*/ 58 w 74"/>
                  <a:gd name="T47" fmla="*/ 0 h 53"/>
                  <a:gd name="T48" fmla="*/ 67 w 74"/>
                  <a:gd name="T49" fmla="*/ 2 h 53"/>
                  <a:gd name="T50" fmla="*/ 73 w 74"/>
                  <a:gd name="T51" fmla="*/ 8 h 53"/>
                  <a:gd name="T52" fmla="*/ 74 w 74"/>
                  <a:gd name="T53" fmla="*/ 20 h 53"/>
                  <a:gd name="T54" fmla="*/ 74 w 74"/>
                  <a:gd name="T5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53">
                    <a:moveTo>
                      <a:pt x="74" y="53"/>
                    </a:move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1"/>
                      <a:pt x="59" y="18"/>
                      <a:pt x="59" y="17"/>
                    </a:cubicBezTo>
                    <a:cubicBezTo>
                      <a:pt x="58" y="16"/>
                      <a:pt x="58" y="15"/>
                      <a:pt x="57" y="14"/>
                    </a:cubicBezTo>
                    <a:cubicBezTo>
                      <a:pt x="56" y="13"/>
                      <a:pt x="54" y="12"/>
                      <a:pt x="52" y="12"/>
                    </a:cubicBezTo>
                    <a:cubicBezTo>
                      <a:pt x="51" y="12"/>
                      <a:pt x="49" y="13"/>
                      <a:pt x="47" y="14"/>
                    </a:cubicBezTo>
                    <a:cubicBezTo>
                      <a:pt x="46" y="15"/>
                      <a:pt x="45" y="19"/>
                      <a:pt x="45" y="25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0"/>
                      <a:pt x="29" y="18"/>
                      <a:pt x="29" y="17"/>
                    </a:cubicBezTo>
                    <a:cubicBezTo>
                      <a:pt x="28" y="15"/>
                      <a:pt x="28" y="14"/>
                      <a:pt x="27" y="14"/>
                    </a:cubicBezTo>
                    <a:cubicBezTo>
                      <a:pt x="26" y="13"/>
                      <a:pt x="24" y="12"/>
                      <a:pt x="23" y="12"/>
                    </a:cubicBezTo>
                    <a:cubicBezTo>
                      <a:pt x="20" y="12"/>
                      <a:pt x="18" y="13"/>
                      <a:pt x="17" y="15"/>
                    </a:cubicBezTo>
                    <a:cubicBezTo>
                      <a:pt x="16" y="17"/>
                      <a:pt x="15" y="20"/>
                      <a:pt x="15" y="25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3"/>
                      <a:pt x="22" y="0"/>
                      <a:pt x="29" y="0"/>
                    </a:cubicBezTo>
                    <a:cubicBezTo>
                      <a:pt x="36" y="0"/>
                      <a:pt x="40" y="3"/>
                      <a:pt x="43" y="9"/>
                    </a:cubicBezTo>
                    <a:cubicBezTo>
                      <a:pt x="46" y="3"/>
                      <a:pt x="51" y="0"/>
                      <a:pt x="58" y="0"/>
                    </a:cubicBezTo>
                    <a:cubicBezTo>
                      <a:pt x="62" y="0"/>
                      <a:pt x="65" y="1"/>
                      <a:pt x="67" y="2"/>
                    </a:cubicBezTo>
                    <a:cubicBezTo>
                      <a:pt x="70" y="4"/>
                      <a:pt x="72" y="6"/>
                      <a:pt x="73" y="8"/>
                    </a:cubicBezTo>
                    <a:cubicBezTo>
                      <a:pt x="74" y="10"/>
                      <a:pt x="74" y="14"/>
                      <a:pt x="74" y="20"/>
                    </a:cubicBezTo>
                    <a:lnTo>
                      <a:pt x="74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" name="Freeform 331"/>
              <p:cNvSpPr>
                <a:spLocks noEditPoints="1"/>
              </p:cNvSpPr>
              <p:nvPr/>
            </p:nvSpPr>
            <p:spPr bwMode="auto">
              <a:xfrm>
                <a:off x="5265" y="3516"/>
                <a:ext cx="70" cy="77"/>
              </a:xfrm>
              <a:custGeom>
                <a:avLst/>
                <a:gdLst>
                  <a:gd name="T0" fmla="*/ 49 w 49"/>
                  <a:gd name="T1" fmla="*/ 30 h 54"/>
                  <a:gd name="T2" fmla="*/ 16 w 49"/>
                  <a:gd name="T3" fmla="*/ 30 h 54"/>
                  <a:gd name="T4" fmla="*/ 16 w 49"/>
                  <a:gd name="T5" fmla="*/ 32 h 54"/>
                  <a:gd name="T6" fmla="*/ 19 w 49"/>
                  <a:gd name="T7" fmla="*/ 41 h 54"/>
                  <a:gd name="T8" fmla="*/ 26 w 49"/>
                  <a:gd name="T9" fmla="*/ 44 h 54"/>
                  <a:gd name="T10" fmla="*/ 35 w 49"/>
                  <a:gd name="T11" fmla="*/ 35 h 54"/>
                  <a:gd name="T12" fmla="*/ 49 w 49"/>
                  <a:gd name="T13" fmla="*/ 36 h 54"/>
                  <a:gd name="T14" fmla="*/ 25 w 49"/>
                  <a:gd name="T15" fmla="*/ 54 h 54"/>
                  <a:gd name="T16" fmla="*/ 12 w 49"/>
                  <a:gd name="T17" fmla="*/ 51 h 54"/>
                  <a:gd name="T18" fmla="*/ 3 w 49"/>
                  <a:gd name="T19" fmla="*/ 42 h 54"/>
                  <a:gd name="T20" fmla="*/ 0 w 49"/>
                  <a:gd name="T21" fmla="*/ 28 h 54"/>
                  <a:gd name="T22" fmla="*/ 7 w 49"/>
                  <a:gd name="T23" fmla="*/ 8 h 54"/>
                  <a:gd name="T24" fmla="*/ 25 w 49"/>
                  <a:gd name="T25" fmla="*/ 0 h 54"/>
                  <a:gd name="T26" fmla="*/ 42 w 49"/>
                  <a:gd name="T27" fmla="*/ 7 h 54"/>
                  <a:gd name="T28" fmla="*/ 49 w 49"/>
                  <a:gd name="T29" fmla="*/ 30 h 54"/>
                  <a:gd name="T30" fmla="*/ 16 w 49"/>
                  <a:gd name="T31" fmla="*/ 21 h 54"/>
                  <a:gd name="T32" fmla="*/ 34 w 49"/>
                  <a:gd name="T33" fmla="*/ 21 h 54"/>
                  <a:gd name="T34" fmla="*/ 26 w 49"/>
                  <a:gd name="T35" fmla="*/ 10 h 54"/>
                  <a:gd name="T36" fmla="*/ 16 w 49"/>
                  <a:gd name="T37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54">
                    <a:moveTo>
                      <a:pt x="49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2"/>
                      <a:pt x="16" y="32"/>
                    </a:cubicBezTo>
                    <a:cubicBezTo>
                      <a:pt x="16" y="36"/>
                      <a:pt x="17" y="39"/>
                      <a:pt x="19" y="41"/>
                    </a:cubicBezTo>
                    <a:cubicBezTo>
                      <a:pt x="21" y="43"/>
                      <a:pt x="23" y="44"/>
                      <a:pt x="26" y="44"/>
                    </a:cubicBezTo>
                    <a:cubicBezTo>
                      <a:pt x="31" y="44"/>
                      <a:pt x="34" y="41"/>
                      <a:pt x="35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5" y="48"/>
                      <a:pt x="37" y="54"/>
                      <a:pt x="25" y="54"/>
                    </a:cubicBezTo>
                    <a:cubicBezTo>
                      <a:pt x="20" y="54"/>
                      <a:pt x="16" y="53"/>
                      <a:pt x="12" y="51"/>
                    </a:cubicBezTo>
                    <a:cubicBezTo>
                      <a:pt x="9" y="49"/>
                      <a:pt x="6" y="46"/>
                      <a:pt x="3" y="42"/>
                    </a:cubicBezTo>
                    <a:cubicBezTo>
                      <a:pt x="1" y="38"/>
                      <a:pt x="0" y="33"/>
                      <a:pt x="0" y="28"/>
                    </a:cubicBezTo>
                    <a:cubicBezTo>
                      <a:pt x="0" y="20"/>
                      <a:pt x="2" y="13"/>
                      <a:pt x="7" y="8"/>
                    </a:cubicBezTo>
                    <a:cubicBezTo>
                      <a:pt x="12" y="3"/>
                      <a:pt x="18" y="0"/>
                      <a:pt x="25" y="0"/>
                    </a:cubicBezTo>
                    <a:cubicBezTo>
                      <a:pt x="32" y="0"/>
                      <a:pt x="37" y="3"/>
                      <a:pt x="42" y="7"/>
                    </a:cubicBezTo>
                    <a:cubicBezTo>
                      <a:pt x="47" y="12"/>
                      <a:pt x="49" y="20"/>
                      <a:pt x="49" y="30"/>
                    </a:cubicBezTo>
                    <a:close/>
                    <a:moveTo>
                      <a:pt x="16" y="21"/>
                    </a:move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14"/>
                      <a:pt x="31" y="10"/>
                      <a:pt x="26" y="10"/>
                    </a:cubicBezTo>
                    <a:cubicBezTo>
                      <a:pt x="20" y="10"/>
                      <a:pt x="17" y="14"/>
                      <a:pt x="16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" name="Freeform 332"/>
              <p:cNvSpPr>
                <a:spLocks/>
              </p:cNvSpPr>
              <p:nvPr/>
            </p:nvSpPr>
            <p:spPr bwMode="auto">
              <a:xfrm>
                <a:off x="5349" y="3516"/>
                <a:ext cx="40" cy="76"/>
              </a:xfrm>
              <a:custGeom>
                <a:avLst/>
                <a:gdLst>
                  <a:gd name="T0" fmla="*/ 15 w 28"/>
                  <a:gd name="T1" fmla="*/ 53 h 53"/>
                  <a:gd name="T2" fmla="*/ 0 w 28"/>
                  <a:gd name="T3" fmla="*/ 53 h 53"/>
                  <a:gd name="T4" fmla="*/ 0 w 28"/>
                  <a:gd name="T5" fmla="*/ 1 h 53"/>
                  <a:gd name="T6" fmla="*/ 14 w 28"/>
                  <a:gd name="T7" fmla="*/ 1 h 53"/>
                  <a:gd name="T8" fmla="*/ 14 w 28"/>
                  <a:gd name="T9" fmla="*/ 11 h 53"/>
                  <a:gd name="T10" fmla="*/ 25 w 28"/>
                  <a:gd name="T11" fmla="*/ 0 h 53"/>
                  <a:gd name="T12" fmla="*/ 28 w 28"/>
                  <a:gd name="T13" fmla="*/ 0 h 53"/>
                  <a:gd name="T14" fmla="*/ 28 w 28"/>
                  <a:gd name="T15" fmla="*/ 16 h 53"/>
                  <a:gd name="T16" fmla="*/ 21 w 28"/>
                  <a:gd name="T17" fmla="*/ 17 h 53"/>
                  <a:gd name="T18" fmla="*/ 16 w 28"/>
                  <a:gd name="T19" fmla="*/ 22 h 53"/>
                  <a:gd name="T20" fmla="*/ 15 w 28"/>
                  <a:gd name="T21" fmla="*/ 32 h 53"/>
                  <a:gd name="T22" fmla="*/ 15 w 28"/>
                  <a:gd name="T2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53">
                    <a:moveTo>
                      <a:pt x="15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4"/>
                      <a:pt x="20" y="0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16"/>
                      <a:pt x="22" y="16"/>
                      <a:pt x="21" y="17"/>
                    </a:cubicBezTo>
                    <a:cubicBezTo>
                      <a:pt x="19" y="18"/>
                      <a:pt x="18" y="20"/>
                      <a:pt x="16" y="22"/>
                    </a:cubicBezTo>
                    <a:cubicBezTo>
                      <a:pt x="15" y="25"/>
                      <a:pt x="15" y="28"/>
                      <a:pt x="15" y="32"/>
                    </a:cubicBez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" name="Freeform 333"/>
              <p:cNvSpPr>
                <a:spLocks noEditPoints="1"/>
              </p:cNvSpPr>
              <p:nvPr/>
            </p:nvSpPr>
            <p:spPr bwMode="auto">
              <a:xfrm>
                <a:off x="5402" y="3491"/>
                <a:ext cx="21" cy="101"/>
              </a:xfrm>
              <a:custGeom>
                <a:avLst/>
                <a:gdLst>
                  <a:gd name="T0" fmla="*/ 21 w 21"/>
                  <a:gd name="T1" fmla="*/ 0 h 101"/>
                  <a:gd name="T2" fmla="*/ 21 w 21"/>
                  <a:gd name="T3" fmla="*/ 21 h 101"/>
                  <a:gd name="T4" fmla="*/ 0 w 21"/>
                  <a:gd name="T5" fmla="*/ 21 h 101"/>
                  <a:gd name="T6" fmla="*/ 0 w 21"/>
                  <a:gd name="T7" fmla="*/ 0 h 101"/>
                  <a:gd name="T8" fmla="*/ 21 w 21"/>
                  <a:gd name="T9" fmla="*/ 0 h 101"/>
                  <a:gd name="T10" fmla="*/ 21 w 21"/>
                  <a:gd name="T11" fmla="*/ 27 h 101"/>
                  <a:gd name="T12" fmla="*/ 21 w 21"/>
                  <a:gd name="T13" fmla="*/ 101 h 101"/>
                  <a:gd name="T14" fmla="*/ 0 w 21"/>
                  <a:gd name="T15" fmla="*/ 101 h 101"/>
                  <a:gd name="T16" fmla="*/ 0 w 21"/>
                  <a:gd name="T17" fmla="*/ 27 h 101"/>
                  <a:gd name="T18" fmla="*/ 21 w 21"/>
                  <a:gd name="T19" fmla="*/ 2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01">
                    <a:moveTo>
                      <a:pt x="21" y="0"/>
                    </a:moveTo>
                    <a:lnTo>
                      <a:pt x="21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  <a:moveTo>
                      <a:pt x="21" y="27"/>
                    </a:moveTo>
                    <a:lnTo>
                      <a:pt x="21" y="101"/>
                    </a:lnTo>
                    <a:lnTo>
                      <a:pt x="0" y="101"/>
                    </a:lnTo>
                    <a:lnTo>
                      <a:pt x="0" y="27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" name="Freeform 334"/>
              <p:cNvSpPr>
                <a:spLocks/>
              </p:cNvSpPr>
              <p:nvPr/>
            </p:nvSpPr>
            <p:spPr bwMode="auto">
              <a:xfrm>
                <a:off x="5436" y="3516"/>
                <a:ext cx="70" cy="77"/>
              </a:xfrm>
              <a:custGeom>
                <a:avLst/>
                <a:gdLst>
                  <a:gd name="T0" fmla="*/ 49 w 49"/>
                  <a:gd name="T1" fmla="*/ 34 h 54"/>
                  <a:gd name="T2" fmla="*/ 42 w 49"/>
                  <a:gd name="T3" fmla="*/ 49 h 54"/>
                  <a:gd name="T4" fmla="*/ 25 w 49"/>
                  <a:gd name="T5" fmla="*/ 54 h 54"/>
                  <a:gd name="T6" fmla="*/ 7 w 49"/>
                  <a:gd name="T7" fmla="*/ 47 h 54"/>
                  <a:gd name="T8" fmla="*/ 0 w 49"/>
                  <a:gd name="T9" fmla="*/ 28 h 54"/>
                  <a:gd name="T10" fmla="*/ 8 w 49"/>
                  <a:gd name="T11" fmla="*/ 8 h 54"/>
                  <a:gd name="T12" fmla="*/ 26 w 49"/>
                  <a:gd name="T13" fmla="*/ 0 h 54"/>
                  <a:gd name="T14" fmla="*/ 42 w 49"/>
                  <a:gd name="T15" fmla="*/ 6 h 54"/>
                  <a:gd name="T16" fmla="*/ 49 w 49"/>
                  <a:gd name="T17" fmla="*/ 20 h 54"/>
                  <a:gd name="T18" fmla="*/ 35 w 49"/>
                  <a:gd name="T19" fmla="*/ 21 h 54"/>
                  <a:gd name="T20" fmla="*/ 27 w 49"/>
                  <a:gd name="T21" fmla="*/ 12 h 54"/>
                  <a:gd name="T22" fmla="*/ 18 w 49"/>
                  <a:gd name="T23" fmla="*/ 27 h 54"/>
                  <a:gd name="T24" fmla="*/ 20 w 49"/>
                  <a:gd name="T25" fmla="*/ 39 h 54"/>
                  <a:gd name="T26" fmla="*/ 26 w 49"/>
                  <a:gd name="T27" fmla="*/ 42 h 54"/>
                  <a:gd name="T28" fmla="*/ 35 w 49"/>
                  <a:gd name="T29" fmla="*/ 33 h 54"/>
                  <a:gd name="T30" fmla="*/ 49 w 49"/>
                  <a:gd name="T31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54">
                    <a:moveTo>
                      <a:pt x="49" y="34"/>
                    </a:moveTo>
                    <a:cubicBezTo>
                      <a:pt x="48" y="40"/>
                      <a:pt x="46" y="45"/>
                      <a:pt x="42" y="49"/>
                    </a:cubicBezTo>
                    <a:cubicBezTo>
                      <a:pt x="37" y="53"/>
                      <a:pt x="32" y="54"/>
                      <a:pt x="25" y="54"/>
                    </a:cubicBezTo>
                    <a:cubicBezTo>
                      <a:pt x="18" y="54"/>
                      <a:pt x="12" y="52"/>
                      <a:pt x="7" y="47"/>
                    </a:cubicBezTo>
                    <a:cubicBezTo>
                      <a:pt x="3" y="42"/>
                      <a:pt x="0" y="36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2" y="3"/>
                      <a:pt x="18" y="0"/>
                      <a:pt x="26" y="0"/>
                    </a:cubicBezTo>
                    <a:cubicBezTo>
                      <a:pt x="33" y="0"/>
                      <a:pt x="38" y="2"/>
                      <a:pt x="42" y="6"/>
                    </a:cubicBezTo>
                    <a:cubicBezTo>
                      <a:pt x="46" y="10"/>
                      <a:pt x="49" y="15"/>
                      <a:pt x="49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4" y="15"/>
                      <a:pt x="32" y="12"/>
                      <a:pt x="27" y="12"/>
                    </a:cubicBezTo>
                    <a:cubicBezTo>
                      <a:pt x="21" y="12"/>
                      <a:pt x="18" y="17"/>
                      <a:pt x="18" y="27"/>
                    </a:cubicBezTo>
                    <a:cubicBezTo>
                      <a:pt x="18" y="33"/>
                      <a:pt x="18" y="38"/>
                      <a:pt x="20" y="39"/>
                    </a:cubicBezTo>
                    <a:cubicBezTo>
                      <a:pt x="22" y="41"/>
                      <a:pt x="24" y="42"/>
                      <a:pt x="26" y="42"/>
                    </a:cubicBezTo>
                    <a:cubicBezTo>
                      <a:pt x="31" y="42"/>
                      <a:pt x="34" y="39"/>
                      <a:pt x="35" y="33"/>
                    </a:cubicBez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" name="Freeform 335"/>
              <p:cNvSpPr>
                <a:spLocks noEditPoints="1"/>
              </p:cNvSpPr>
              <p:nvPr/>
            </p:nvSpPr>
            <p:spPr bwMode="auto">
              <a:xfrm>
                <a:off x="5513" y="3516"/>
                <a:ext cx="68" cy="77"/>
              </a:xfrm>
              <a:custGeom>
                <a:avLst/>
                <a:gdLst>
                  <a:gd name="T0" fmla="*/ 48 w 48"/>
                  <a:gd name="T1" fmla="*/ 53 h 54"/>
                  <a:gd name="T2" fmla="*/ 34 w 48"/>
                  <a:gd name="T3" fmla="*/ 53 h 54"/>
                  <a:gd name="T4" fmla="*/ 33 w 48"/>
                  <a:gd name="T5" fmla="*/ 45 h 54"/>
                  <a:gd name="T6" fmla="*/ 25 w 48"/>
                  <a:gd name="T7" fmla="*/ 53 h 54"/>
                  <a:gd name="T8" fmla="*/ 16 w 48"/>
                  <a:gd name="T9" fmla="*/ 54 h 54"/>
                  <a:gd name="T10" fmla="*/ 5 w 48"/>
                  <a:gd name="T11" fmla="*/ 50 h 54"/>
                  <a:gd name="T12" fmla="*/ 0 w 48"/>
                  <a:gd name="T13" fmla="*/ 40 h 54"/>
                  <a:gd name="T14" fmla="*/ 3 w 48"/>
                  <a:gd name="T15" fmla="*/ 31 h 54"/>
                  <a:gd name="T16" fmla="*/ 11 w 48"/>
                  <a:gd name="T17" fmla="*/ 24 h 54"/>
                  <a:gd name="T18" fmla="*/ 32 w 48"/>
                  <a:gd name="T19" fmla="*/ 21 h 54"/>
                  <a:gd name="T20" fmla="*/ 32 w 48"/>
                  <a:gd name="T21" fmla="*/ 18 h 54"/>
                  <a:gd name="T22" fmla="*/ 25 w 48"/>
                  <a:gd name="T23" fmla="*/ 10 h 54"/>
                  <a:gd name="T24" fmla="*/ 16 w 48"/>
                  <a:gd name="T25" fmla="*/ 18 h 54"/>
                  <a:gd name="T26" fmla="*/ 2 w 48"/>
                  <a:gd name="T27" fmla="*/ 17 h 54"/>
                  <a:gd name="T28" fmla="*/ 10 w 48"/>
                  <a:gd name="T29" fmla="*/ 4 h 54"/>
                  <a:gd name="T30" fmla="*/ 26 w 48"/>
                  <a:gd name="T31" fmla="*/ 0 h 54"/>
                  <a:gd name="T32" fmla="*/ 36 w 48"/>
                  <a:gd name="T33" fmla="*/ 2 h 54"/>
                  <a:gd name="T34" fmla="*/ 43 w 48"/>
                  <a:gd name="T35" fmla="*/ 5 h 54"/>
                  <a:gd name="T36" fmla="*/ 47 w 48"/>
                  <a:gd name="T37" fmla="*/ 11 h 54"/>
                  <a:gd name="T38" fmla="*/ 48 w 48"/>
                  <a:gd name="T39" fmla="*/ 20 h 54"/>
                  <a:gd name="T40" fmla="*/ 48 w 48"/>
                  <a:gd name="T41" fmla="*/ 44 h 54"/>
                  <a:gd name="T42" fmla="*/ 48 w 48"/>
                  <a:gd name="T43" fmla="*/ 53 h 54"/>
                  <a:gd name="T44" fmla="*/ 32 w 48"/>
                  <a:gd name="T45" fmla="*/ 28 h 54"/>
                  <a:gd name="T46" fmla="*/ 16 w 48"/>
                  <a:gd name="T47" fmla="*/ 38 h 54"/>
                  <a:gd name="T48" fmla="*/ 18 w 48"/>
                  <a:gd name="T49" fmla="*/ 43 h 54"/>
                  <a:gd name="T50" fmla="*/ 23 w 48"/>
                  <a:gd name="T51" fmla="*/ 45 h 54"/>
                  <a:gd name="T52" fmla="*/ 30 w 48"/>
                  <a:gd name="T53" fmla="*/ 41 h 54"/>
                  <a:gd name="T54" fmla="*/ 32 w 48"/>
                  <a:gd name="T55" fmla="*/ 33 h 54"/>
                  <a:gd name="T56" fmla="*/ 32 w 48"/>
                  <a:gd name="T57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54">
                    <a:moveTo>
                      <a:pt x="48" y="53"/>
                    </a:move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1"/>
                      <a:pt x="33" y="49"/>
                      <a:pt x="33" y="45"/>
                    </a:cubicBezTo>
                    <a:cubicBezTo>
                      <a:pt x="30" y="49"/>
                      <a:pt x="28" y="51"/>
                      <a:pt x="25" y="53"/>
                    </a:cubicBezTo>
                    <a:cubicBezTo>
                      <a:pt x="23" y="54"/>
                      <a:pt x="20" y="54"/>
                      <a:pt x="16" y="54"/>
                    </a:cubicBezTo>
                    <a:cubicBezTo>
                      <a:pt x="12" y="54"/>
                      <a:pt x="8" y="53"/>
                      <a:pt x="5" y="50"/>
                    </a:cubicBezTo>
                    <a:cubicBezTo>
                      <a:pt x="2" y="48"/>
                      <a:pt x="0" y="44"/>
                      <a:pt x="0" y="40"/>
                    </a:cubicBezTo>
                    <a:cubicBezTo>
                      <a:pt x="0" y="37"/>
                      <a:pt x="1" y="34"/>
                      <a:pt x="3" y="31"/>
                    </a:cubicBezTo>
                    <a:cubicBezTo>
                      <a:pt x="4" y="28"/>
                      <a:pt x="7" y="26"/>
                      <a:pt x="11" y="24"/>
                    </a:cubicBezTo>
                    <a:cubicBezTo>
                      <a:pt x="15" y="23"/>
                      <a:pt x="22" y="22"/>
                      <a:pt x="32" y="2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3"/>
                      <a:pt x="30" y="10"/>
                      <a:pt x="25" y="10"/>
                    </a:cubicBezTo>
                    <a:cubicBezTo>
                      <a:pt x="19" y="10"/>
                      <a:pt x="16" y="13"/>
                      <a:pt x="16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1"/>
                      <a:pt x="5" y="7"/>
                      <a:pt x="10" y="4"/>
                    </a:cubicBezTo>
                    <a:cubicBezTo>
                      <a:pt x="15" y="2"/>
                      <a:pt x="20" y="0"/>
                      <a:pt x="26" y="0"/>
                    </a:cubicBezTo>
                    <a:cubicBezTo>
                      <a:pt x="29" y="0"/>
                      <a:pt x="33" y="1"/>
                      <a:pt x="36" y="2"/>
                    </a:cubicBezTo>
                    <a:cubicBezTo>
                      <a:pt x="39" y="2"/>
                      <a:pt x="41" y="4"/>
                      <a:pt x="43" y="5"/>
                    </a:cubicBezTo>
                    <a:cubicBezTo>
                      <a:pt x="45" y="7"/>
                      <a:pt x="46" y="9"/>
                      <a:pt x="47" y="11"/>
                    </a:cubicBezTo>
                    <a:cubicBezTo>
                      <a:pt x="47" y="12"/>
                      <a:pt x="48" y="16"/>
                      <a:pt x="48" y="20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8"/>
                      <a:pt x="48" y="51"/>
                      <a:pt x="48" y="53"/>
                    </a:cubicBezTo>
                    <a:close/>
                    <a:moveTo>
                      <a:pt x="32" y="28"/>
                    </a:moveTo>
                    <a:cubicBezTo>
                      <a:pt x="22" y="30"/>
                      <a:pt x="16" y="33"/>
                      <a:pt x="16" y="38"/>
                    </a:cubicBezTo>
                    <a:cubicBezTo>
                      <a:pt x="16" y="40"/>
                      <a:pt x="17" y="42"/>
                      <a:pt x="18" y="43"/>
                    </a:cubicBezTo>
                    <a:cubicBezTo>
                      <a:pt x="19" y="44"/>
                      <a:pt x="21" y="45"/>
                      <a:pt x="23" y="45"/>
                    </a:cubicBezTo>
                    <a:cubicBezTo>
                      <a:pt x="25" y="45"/>
                      <a:pt x="28" y="44"/>
                      <a:pt x="30" y="41"/>
                    </a:cubicBezTo>
                    <a:cubicBezTo>
                      <a:pt x="31" y="39"/>
                      <a:pt x="32" y="36"/>
                      <a:pt x="32" y="33"/>
                    </a:cubicBez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4" name="Freeform 336"/>
              <p:cNvSpPr>
                <a:spLocks noEditPoints="1"/>
              </p:cNvSpPr>
              <p:nvPr/>
            </p:nvSpPr>
            <p:spPr bwMode="auto">
              <a:xfrm>
                <a:off x="4864" y="2056"/>
                <a:ext cx="38" cy="45"/>
              </a:xfrm>
              <a:custGeom>
                <a:avLst/>
                <a:gdLst>
                  <a:gd name="T0" fmla="*/ 0 w 27"/>
                  <a:gd name="T1" fmla="*/ 0 h 32"/>
                  <a:gd name="T2" fmla="*/ 15 w 27"/>
                  <a:gd name="T3" fmla="*/ 0 h 32"/>
                  <a:gd name="T4" fmla="*/ 21 w 27"/>
                  <a:gd name="T5" fmla="*/ 1 h 32"/>
                  <a:gd name="T6" fmla="*/ 24 w 27"/>
                  <a:gd name="T7" fmla="*/ 4 h 32"/>
                  <a:gd name="T8" fmla="*/ 26 w 27"/>
                  <a:gd name="T9" fmla="*/ 8 h 32"/>
                  <a:gd name="T10" fmla="*/ 20 w 27"/>
                  <a:gd name="T11" fmla="*/ 15 h 32"/>
                  <a:gd name="T12" fmla="*/ 25 w 27"/>
                  <a:gd name="T13" fmla="*/ 18 h 32"/>
                  <a:gd name="T14" fmla="*/ 27 w 27"/>
                  <a:gd name="T15" fmla="*/ 23 h 32"/>
                  <a:gd name="T16" fmla="*/ 24 w 27"/>
                  <a:gd name="T17" fmla="*/ 29 h 32"/>
                  <a:gd name="T18" fmla="*/ 15 w 27"/>
                  <a:gd name="T19" fmla="*/ 32 h 32"/>
                  <a:gd name="T20" fmla="*/ 0 w 27"/>
                  <a:gd name="T21" fmla="*/ 32 h 32"/>
                  <a:gd name="T22" fmla="*/ 0 w 27"/>
                  <a:gd name="T23" fmla="*/ 0 h 32"/>
                  <a:gd name="T24" fmla="*/ 8 w 27"/>
                  <a:gd name="T25" fmla="*/ 6 h 32"/>
                  <a:gd name="T26" fmla="*/ 8 w 27"/>
                  <a:gd name="T27" fmla="*/ 13 h 32"/>
                  <a:gd name="T28" fmla="*/ 13 w 27"/>
                  <a:gd name="T29" fmla="*/ 13 h 32"/>
                  <a:gd name="T30" fmla="*/ 17 w 27"/>
                  <a:gd name="T31" fmla="*/ 11 h 32"/>
                  <a:gd name="T32" fmla="*/ 18 w 27"/>
                  <a:gd name="T33" fmla="*/ 9 h 32"/>
                  <a:gd name="T34" fmla="*/ 17 w 27"/>
                  <a:gd name="T35" fmla="*/ 7 h 32"/>
                  <a:gd name="T36" fmla="*/ 16 w 27"/>
                  <a:gd name="T37" fmla="*/ 6 h 32"/>
                  <a:gd name="T38" fmla="*/ 13 w 27"/>
                  <a:gd name="T39" fmla="*/ 6 h 32"/>
                  <a:gd name="T40" fmla="*/ 8 w 27"/>
                  <a:gd name="T41" fmla="*/ 6 h 32"/>
                  <a:gd name="T42" fmla="*/ 8 w 27"/>
                  <a:gd name="T43" fmla="*/ 18 h 32"/>
                  <a:gd name="T44" fmla="*/ 8 w 27"/>
                  <a:gd name="T45" fmla="*/ 26 h 32"/>
                  <a:gd name="T46" fmla="*/ 13 w 27"/>
                  <a:gd name="T47" fmla="*/ 26 h 32"/>
                  <a:gd name="T48" fmla="*/ 18 w 27"/>
                  <a:gd name="T49" fmla="*/ 25 h 32"/>
                  <a:gd name="T50" fmla="*/ 19 w 27"/>
                  <a:gd name="T51" fmla="*/ 22 h 32"/>
                  <a:gd name="T52" fmla="*/ 18 w 27"/>
                  <a:gd name="T53" fmla="*/ 19 h 32"/>
                  <a:gd name="T54" fmla="*/ 14 w 27"/>
                  <a:gd name="T55" fmla="*/ 18 h 32"/>
                  <a:gd name="T56" fmla="*/ 8 w 27"/>
                  <a:gd name="T57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" h="32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0"/>
                      <a:pt x="21" y="1"/>
                    </a:cubicBezTo>
                    <a:cubicBezTo>
                      <a:pt x="22" y="2"/>
                      <a:pt x="24" y="3"/>
                      <a:pt x="24" y="4"/>
                    </a:cubicBezTo>
                    <a:cubicBezTo>
                      <a:pt x="25" y="5"/>
                      <a:pt x="26" y="7"/>
                      <a:pt x="26" y="8"/>
                    </a:cubicBezTo>
                    <a:cubicBezTo>
                      <a:pt x="26" y="12"/>
                      <a:pt x="24" y="14"/>
                      <a:pt x="20" y="15"/>
                    </a:cubicBezTo>
                    <a:cubicBezTo>
                      <a:pt x="22" y="16"/>
                      <a:pt x="24" y="17"/>
                      <a:pt x="25" y="18"/>
                    </a:cubicBezTo>
                    <a:cubicBezTo>
                      <a:pt x="26" y="20"/>
                      <a:pt x="27" y="21"/>
                      <a:pt x="27" y="23"/>
                    </a:cubicBezTo>
                    <a:cubicBezTo>
                      <a:pt x="27" y="26"/>
                      <a:pt x="26" y="28"/>
                      <a:pt x="24" y="29"/>
                    </a:cubicBezTo>
                    <a:cubicBezTo>
                      <a:pt x="22" y="31"/>
                      <a:pt x="19" y="32"/>
                      <a:pt x="15" y="32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0" y="0"/>
                    </a:lnTo>
                    <a:close/>
                    <a:moveTo>
                      <a:pt x="8" y="6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3"/>
                      <a:pt x="17" y="12"/>
                      <a:pt x="17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7" y="7"/>
                    </a:cubicBezTo>
                    <a:cubicBezTo>
                      <a:pt x="17" y="6"/>
                      <a:pt x="16" y="6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lnTo>
                      <a:pt x="8" y="6"/>
                    </a:lnTo>
                    <a:close/>
                    <a:moveTo>
                      <a:pt x="8" y="18"/>
                    </a:moveTo>
                    <a:cubicBezTo>
                      <a:pt x="8" y="26"/>
                      <a:pt x="8" y="26"/>
                      <a:pt x="8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7" y="26"/>
                      <a:pt x="18" y="25"/>
                    </a:cubicBezTo>
                    <a:cubicBezTo>
                      <a:pt x="18" y="24"/>
                      <a:pt x="19" y="23"/>
                      <a:pt x="19" y="22"/>
                    </a:cubicBezTo>
                    <a:cubicBezTo>
                      <a:pt x="19" y="21"/>
                      <a:pt x="18" y="20"/>
                      <a:pt x="18" y="19"/>
                    </a:cubicBezTo>
                    <a:cubicBezTo>
                      <a:pt x="17" y="19"/>
                      <a:pt x="16" y="18"/>
                      <a:pt x="14" y="18"/>
                    </a:cubicBez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" name="Freeform 337"/>
              <p:cNvSpPr>
                <a:spLocks/>
              </p:cNvSpPr>
              <p:nvPr/>
            </p:nvSpPr>
            <p:spPr bwMode="auto">
              <a:xfrm>
                <a:off x="4908" y="2067"/>
                <a:ext cx="18" cy="34"/>
              </a:xfrm>
              <a:custGeom>
                <a:avLst/>
                <a:gdLst>
                  <a:gd name="T0" fmla="*/ 7 w 13"/>
                  <a:gd name="T1" fmla="*/ 24 h 24"/>
                  <a:gd name="T2" fmla="*/ 0 w 13"/>
                  <a:gd name="T3" fmla="*/ 24 h 24"/>
                  <a:gd name="T4" fmla="*/ 0 w 13"/>
                  <a:gd name="T5" fmla="*/ 0 h 24"/>
                  <a:gd name="T6" fmla="*/ 7 w 13"/>
                  <a:gd name="T7" fmla="*/ 0 h 24"/>
                  <a:gd name="T8" fmla="*/ 7 w 13"/>
                  <a:gd name="T9" fmla="*/ 5 h 24"/>
                  <a:gd name="T10" fmla="*/ 12 w 13"/>
                  <a:gd name="T11" fmla="*/ 0 h 24"/>
                  <a:gd name="T12" fmla="*/ 13 w 13"/>
                  <a:gd name="T13" fmla="*/ 0 h 24"/>
                  <a:gd name="T14" fmla="*/ 13 w 13"/>
                  <a:gd name="T15" fmla="*/ 7 h 24"/>
                  <a:gd name="T16" fmla="*/ 10 w 13"/>
                  <a:gd name="T17" fmla="*/ 7 h 24"/>
                  <a:gd name="T18" fmla="*/ 8 w 13"/>
                  <a:gd name="T19" fmla="*/ 10 h 24"/>
                  <a:gd name="T20" fmla="*/ 7 w 13"/>
                  <a:gd name="T21" fmla="*/ 14 h 24"/>
                  <a:gd name="T22" fmla="*/ 7 w 13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4">
                    <a:moveTo>
                      <a:pt x="7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1"/>
                      <a:pt x="9" y="0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0" y="7"/>
                      <a:pt x="10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11"/>
                      <a:pt x="7" y="12"/>
                      <a:pt x="7" y="14"/>
                    </a:cubicBez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" name="Freeform 338"/>
              <p:cNvSpPr>
                <a:spLocks noEditPoints="1"/>
              </p:cNvSpPr>
              <p:nvPr/>
            </p:nvSpPr>
            <p:spPr bwMode="auto">
              <a:xfrm>
                <a:off x="4929" y="2067"/>
                <a:ext cx="32" cy="34"/>
              </a:xfrm>
              <a:custGeom>
                <a:avLst/>
                <a:gdLst>
                  <a:gd name="T0" fmla="*/ 22 w 22"/>
                  <a:gd name="T1" fmla="*/ 24 h 24"/>
                  <a:gd name="T2" fmla="*/ 16 w 22"/>
                  <a:gd name="T3" fmla="*/ 24 h 24"/>
                  <a:gd name="T4" fmla="*/ 15 w 22"/>
                  <a:gd name="T5" fmla="*/ 20 h 24"/>
                  <a:gd name="T6" fmla="*/ 12 w 22"/>
                  <a:gd name="T7" fmla="*/ 24 h 24"/>
                  <a:gd name="T8" fmla="*/ 8 w 22"/>
                  <a:gd name="T9" fmla="*/ 24 h 24"/>
                  <a:gd name="T10" fmla="*/ 2 w 22"/>
                  <a:gd name="T11" fmla="*/ 23 h 24"/>
                  <a:gd name="T12" fmla="*/ 0 w 22"/>
                  <a:gd name="T13" fmla="*/ 18 h 24"/>
                  <a:gd name="T14" fmla="*/ 2 w 22"/>
                  <a:gd name="T15" fmla="*/ 14 h 24"/>
                  <a:gd name="T16" fmla="*/ 5 w 22"/>
                  <a:gd name="T17" fmla="*/ 11 h 24"/>
                  <a:gd name="T18" fmla="*/ 15 w 22"/>
                  <a:gd name="T19" fmla="*/ 9 h 24"/>
                  <a:gd name="T20" fmla="*/ 15 w 22"/>
                  <a:gd name="T21" fmla="*/ 8 h 24"/>
                  <a:gd name="T22" fmla="*/ 12 w 22"/>
                  <a:gd name="T23" fmla="*/ 4 h 24"/>
                  <a:gd name="T24" fmla="*/ 8 w 22"/>
                  <a:gd name="T25" fmla="*/ 8 h 24"/>
                  <a:gd name="T26" fmla="*/ 1 w 22"/>
                  <a:gd name="T27" fmla="*/ 7 h 24"/>
                  <a:gd name="T28" fmla="*/ 5 w 22"/>
                  <a:gd name="T29" fmla="*/ 2 h 24"/>
                  <a:gd name="T30" fmla="*/ 12 w 22"/>
                  <a:gd name="T31" fmla="*/ 0 h 24"/>
                  <a:gd name="T32" fmla="*/ 17 w 22"/>
                  <a:gd name="T33" fmla="*/ 0 h 24"/>
                  <a:gd name="T34" fmla="*/ 20 w 22"/>
                  <a:gd name="T35" fmla="*/ 2 h 24"/>
                  <a:gd name="T36" fmla="*/ 22 w 22"/>
                  <a:gd name="T37" fmla="*/ 4 h 24"/>
                  <a:gd name="T38" fmla="*/ 22 w 22"/>
                  <a:gd name="T39" fmla="*/ 9 h 24"/>
                  <a:gd name="T40" fmla="*/ 22 w 22"/>
                  <a:gd name="T41" fmla="*/ 20 h 24"/>
                  <a:gd name="T42" fmla="*/ 22 w 22"/>
                  <a:gd name="T43" fmla="*/ 24 h 24"/>
                  <a:gd name="T44" fmla="*/ 15 w 22"/>
                  <a:gd name="T45" fmla="*/ 13 h 24"/>
                  <a:gd name="T46" fmla="*/ 8 w 22"/>
                  <a:gd name="T47" fmla="*/ 17 h 24"/>
                  <a:gd name="T48" fmla="*/ 9 w 22"/>
                  <a:gd name="T49" fmla="*/ 19 h 24"/>
                  <a:gd name="T50" fmla="*/ 11 w 22"/>
                  <a:gd name="T51" fmla="*/ 20 h 24"/>
                  <a:gd name="T52" fmla="*/ 14 w 22"/>
                  <a:gd name="T53" fmla="*/ 19 h 24"/>
                  <a:gd name="T54" fmla="*/ 15 w 22"/>
                  <a:gd name="T55" fmla="*/ 15 h 24"/>
                  <a:gd name="T56" fmla="*/ 15 w 22"/>
                  <a:gd name="T5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4">
                    <a:moveTo>
                      <a:pt x="22" y="24"/>
                    </a:move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5" y="22"/>
                      <a:pt x="15" y="20"/>
                    </a:cubicBezTo>
                    <a:cubicBezTo>
                      <a:pt x="14" y="22"/>
                      <a:pt x="13" y="23"/>
                      <a:pt x="12" y="24"/>
                    </a:cubicBezTo>
                    <a:cubicBezTo>
                      <a:pt x="11" y="24"/>
                      <a:pt x="9" y="24"/>
                      <a:pt x="8" y="24"/>
                    </a:cubicBezTo>
                    <a:cubicBezTo>
                      <a:pt x="6" y="24"/>
                      <a:pt x="4" y="24"/>
                      <a:pt x="2" y="23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6"/>
                      <a:pt x="1" y="15"/>
                      <a:pt x="2" y="14"/>
                    </a:cubicBezTo>
                    <a:cubicBezTo>
                      <a:pt x="2" y="12"/>
                      <a:pt x="4" y="12"/>
                      <a:pt x="5" y="11"/>
                    </a:cubicBezTo>
                    <a:cubicBezTo>
                      <a:pt x="7" y="10"/>
                      <a:pt x="10" y="10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4" y="4"/>
                      <a:pt x="12" y="4"/>
                    </a:cubicBezTo>
                    <a:cubicBezTo>
                      <a:pt x="9" y="4"/>
                      <a:pt x="8" y="6"/>
                      <a:pt x="8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5"/>
                      <a:pt x="3" y="3"/>
                      <a:pt x="5" y="2"/>
                    </a:cubicBezTo>
                    <a:cubicBezTo>
                      <a:pt x="7" y="0"/>
                      <a:pt x="9" y="0"/>
                      <a:pt x="12" y="0"/>
                    </a:cubicBezTo>
                    <a:cubicBezTo>
                      <a:pt x="14" y="0"/>
                      <a:pt x="15" y="0"/>
                      <a:pt x="17" y="0"/>
                    </a:cubicBezTo>
                    <a:cubicBezTo>
                      <a:pt x="18" y="1"/>
                      <a:pt x="19" y="1"/>
                      <a:pt x="20" y="2"/>
                    </a:cubicBezTo>
                    <a:cubicBezTo>
                      <a:pt x="21" y="3"/>
                      <a:pt x="21" y="4"/>
                      <a:pt x="22" y="4"/>
                    </a:cubicBezTo>
                    <a:cubicBezTo>
                      <a:pt x="22" y="5"/>
                      <a:pt x="22" y="7"/>
                      <a:pt x="22" y="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2"/>
                      <a:pt x="22" y="23"/>
                      <a:pt x="22" y="24"/>
                    </a:cubicBezTo>
                    <a:close/>
                    <a:moveTo>
                      <a:pt x="15" y="13"/>
                    </a:moveTo>
                    <a:cubicBezTo>
                      <a:pt x="10" y="13"/>
                      <a:pt x="8" y="15"/>
                      <a:pt x="8" y="17"/>
                    </a:cubicBezTo>
                    <a:cubicBezTo>
                      <a:pt x="8" y="18"/>
                      <a:pt x="8" y="19"/>
                      <a:pt x="9" y="19"/>
                    </a:cubicBezTo>
                    <a:cubicBezTo>
                      <a:pt x="9" y="20"/>
                      <a:pt x="10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8"/>
                      <a:pt x="15" y="16"/>
                      <a:pt x="15" y="15"/>
                    </a:cubicBez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" name="Freeform 339"/>
              <p:cNvSpPr>
                <a:spLocks/>
              </p:cNvSpPr>
              <p:nvPr/>
            </p:nvSpPr>
            <p:spPr bwMode="auto">
              <a:xfrm>
                <a:off x="4965" y="2067"/>
                <a:ext cx="31" cy="34"/>
              </a:xfrm>
              <a:custGeom>
                <a:avLst/>
                <a:gdLst>
                  <a:gd name="T0" fmla="*/ 21 w 22"/>
                  <a:gd name="T1" fmla="*/ 6 h 24"/>
                  <a:gd name="T2" fmla="*/ 15 w 22"/>
                  <a:gd name="T3" fmla="*/ 7 h 24"/>
                  <a:gd name="T4" fmla="*/ 11 w 22"/>
                  <a:gd name="T5" fmla="*/ 4 h 24"/>
                  <a:gd name="T6" fmla="*/ 7 w 22"/>
                  <a:gd name="T7" fmla="*/ 6 h 24"/>
                  <a:gd name="T8" fmla="*/ 8 w 22"/>
                  <a:gd name="T9" fmla="*/ 8 h 24"/>
                  <a:gd name="T10" fmla="*/ 11 w 22"/>
                  <a:gd name="T11" fmla="*/ 9 h 24"/>
                  <a:gd name="T12" fmla="*/ 17 w 22"/>
                  <a:gd name="T13" fmla="*/ 10 h 24"/>
                  <a:gd name="T14" fmla="*/ 20 w 22"/>
                  <a:gd name="T15" fmla="*/ 12 h 24"/>
                  <a:gd name="T16" fmla="*/ 22 w 22"/>
                  <a:gd name="T17" fmla="*/ 16 h 24"/>
                  <a:gd name="T18" fmla="*/ 19 w 22"/>
                  <a:gd name="T19" fmla="*/ 22 h 24"/>
                  <a:gd name="T20" fmla="*/ 11 w 22"/>
                  <a:gd name="T21" fmla="*/ 24 h 24"/>
                  <a:gd name="T22" fmla="*/ 0 w 22"/>
                  <a:gd name="T23" fmla="*/ 17 h 24"/>
                  <a:gd name="T24" fmla="*/ 6 w 22"/>
                  <a:gd name="T25" fmla="*/ 17 h 24"/>
                  <a:gd name="T26" fmla="*/ 11 w 22"/>
                  <a:gd name="T27" fmla="*/ 20 h 24"/>
                  <a:gd name="T28" fmla="*/ 14 w 22"/>
                  <a:gd name="T29" fmla="*/ 19 h 24"/>
                  <a:gd name="T30" fmla="*/ 15 w 22"/>
                  <a:gd name="T31" fmla="*/ 18 h 24"/>
                  <a:gd name="T32" fmla="*/ 13 w 22"/>
                  <a:gd name="T33" fmla="*/ 16 h 24"/>
                  <a:gd name="T34" fmla="*/ 3 w 22"/>
                  <a:gd name="T35" fmla="*/ 13 h 24"/>
                  <a:gd name="T36" fmla="*/ 1 w 22"/>
                  <a:gd name="T37" fmla="*/ 8 h 24"/>
                  <a:gd name="T38" fmla="*/ 4 w 22"/>
                  <a:gd name="T39" fmla="*/ 2 h 24"/>
                  <a:gd name="T40" fmla="*/ 11 w 22"/>
                  <a:gd name="T41" fmla="*/ 0 h 24"/>
                  <a:gd name="T42" fmla="*/ 17 w 22"/>
                  <a:gd name="T43" fmla="*/ 1 h 24"/>
                  <a:gd name="T44" fmla="*/ 21 w 22"/>
                  <a:gd name="T4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24">
                    <a:moveTo>
                      <a:pt x="21" y="6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3" y="4"/>
                      <a:pt x="11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7" y="7"/>
                      <a:pt x="8" y="7"/>
                      <a:pt x="8" y="8"/>
                    </a:cubicBezTo>
                    <a:cubicBezTo>
                      <a:pt x="8" y="8"/>
                      <a:pt x="10" y="8"/>
                      <a:pt x="11" y="9"/>
                    </a:cubicBezTo>
                    <a:cubicBezTo>
                      <a:pt x="14" y="9"/>
                      <a:pt x="16" y="9"/>
                      <a:pt x="17" y="10"/>
                    </a:cubicBezTo>
                    <a:cubicBezTo>
                      <a:pt x="19" y="10"/>
                      <a:pt x="20" y="11"/>
                      <a:pt x="20" y="12"/>
                    </a:cubicBezTo>
                    <a:cubicBezTo>
                      <a:pt x="21" y="13"/>
                      <a:pt x="22" y="15"/>
                      <a:pt x="22" y="16"/>
                    </a:cubicBezTo>
                    <a:cubicBezTo>
                      <a:pt x="22" y="19"/>
                      <a:pt x="21" y="21"/>
                      <a:pt x="19" y="22"/>
                    </a:cubicBezTo>
                    <a:cubicBezTo>
                      <a:pt x="17" y="24"/>
                      <a:pt x="14" y="24"/>
                      <a:pt x="11" y="24"/>
                    </a:cubicBezTo>
                    <a:cubicBezTo>
                      <a:pt x="5" y="24"/>
                      <a:pt x="1" y="22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9"/>
                      <a:pt x="8" y="20"/>
                      <a:pt x="11" y="20"/>
                    </a:cubicBezTo>
                    <a:cubicBezTo>
                      <a:pt x="12" y="20"/>
                      <a:pt x="13" y="20"/>
                      <a:pt x="14" y="19"/>
                    </a:cubicBezTo>
                    <a:cubicBezTo>
                      <a:pt x="15" y="19"/>
                      <a:pt x="15" y="18"/>
                      <a:pt x="15" y="18"/>
                    </a:cubicBezTo>
                    <a:cubicBezTo>
                      <a:pt x="15" y="16"/>
                      <a:pt x="15" y="16"/>
                      <a:pt x="13" y="16"/>
                    </a:cubicBezTo>
                    <a:cubicBezTo>
                      <a:pt x="8" y="15"/>
                      <a:pt x="5" y="14"/>
                      <a:pt x="3" y="13"/>
                    </a:cubicBezTo>
                    <a:cubicBezTo>
                      <a:pt x="2" y="12"/>
                      <a:pt x="1" y="10"/>
                      <a:pt x="1" y="8"/>
                    </a:cubicBezTo>
                    <a:cubicBezTo>
                      <a:pt x="1" y="5"/>
                      <a:pt x="2" y="4"/>
                      <a:pt x="4" y="2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6" y="0"/>
                      <a:pt x="17" y="1"/>
                    </a:cubicBezTo>
                    <a:cubicBezTo>
                      <a:pt x="19" y="2"/>
                      <a:pt x="20" y="4"/>
                      <a:pt x="2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340"/>
              <p:cNvSpPr>
                <a:spLocks noEditPoints="1"/>
              </p:cNvSpPr>
              <p:nvPr/>
            </p:nvSpPr>
            <p:spPr bwMode="auto">
              <a:xfrm>
                <a:off x="5002" y="2054"/>
                <a:ext cx="10" cy="47"/>
              </a:xfrm>
              <a:custGeom>
                <a:avLst/>
                <a:gdLst>
                  <a:gd name="T0" fmla="*/ 10 w 10"/>
                  <a:gd name="T1" fmla="*/ 0 h 47"/>
                  <a:gd name="T2" fmla="*/ 10 w 10"/>
                  <a:gd name="T3" fmla="*/ 10 h 47"/>
                  <a:gd name="T4" fmla="*/ 0 w 10"/>
                  <a:gd name="T5" fmla="*/ 10 h 47"/>
                  <a:gd name="T6" fmla="*/ 0 w 10"/>
                  <a:gd name="T7" fmla="*/ 0 h 47"/>
                  <a:gd name="T8" fmla="*/ 10 w 10"/>
                  <a:gd name="T9" fmla="*/ 0 h 47"/>
                  <a:gd name="T10" fmla="*/ 10 w 10"/>
                  <a:gd name="T11" fmla="*/ 13 h 47"/>
                  <a:gd name="T12" fmla="*/ 10 w 10"/>
                  <a:gd name="T13" fmla="*/ 47 h 47"/>
                  <a:gd name="T14" fmla="*/ 0 w 10"/>
                  <a:gd name="T15" fmla="*/ 47 h 47"/>
                  <a:gd name="T16" fmla="*/ 0 w 10"/>
                  <a:gd name="T17" fmla="*/ 13 h 47"/>
                  <a:gd name="T18" fmla="*/ 10 w 10"/>
                  <a:gd name="T1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7">
                    <a:moveTo>
                      <a:pt x="10" y="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  <a:moveTo>
                      <a:pt x="10" y="13"/>
                    </a:moveTo>
                    <a:lnTo>
                      <a:pt x="10" y="47"/>
                    </a:lnTo>
                    <a:lnTo>
                      <a:pt x="0" y="47"/>
                    </a:lnTo>
                    <a:lnTo>
                      <a:pt x="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9" name="Rectangle 341"/>
              <p:cNvSpPr>
                <a:spLocks noChangeArrowheads="1"/>
              </p:cNvSpPr>
              <p:nvPr/>
            </p:nvSpPr>
            <p:spPr bwMode="auto">
              <a:xfrm>
                <a:off x="5019" y="2056"/>
                <a:ext cx="10" cy="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0" name="Freeform 342"/>
              <p:cNvSpPr>
                <a:spLocks/>
              </p:cNvSpPr>
              <p:nvPr/>
            </p:nvSpPr>
            <p:spPr bwMode="auto">
              <a:xfrm>
                <a:off x="4858" y="1420"/>
                <a:ext cx="46" cy="48"/>
              </a:xfrm>
              <a:custGeom>
                <a:avLst/>
                <a:gdLst>
                  <a:gd name="T0" fmla="*/ 18 w 32"/>
                  <a:gd name="T1" fmla="*/ 2 h 34"/>
                  <a:gd name="T2" fmla="*/ 15 w 32"/>
                  <a:gd name="T3" fmla="*/ 8 h 34"/>
                  <a:gd name="T4" fmla="*/ 9 w 32"/>
                  <a:gd name="T5" fmla="*/ 9 h 34"/>
                  <a:gd name="T6" fmla="*/ 8 w 32"/>
                  <a:gd name="T7" fmla="*/ 14 h 34"/>
                  <a:gd name="T8" fmla="*/ 10 w 32"/>
                  <a:gd name="T9" fmla="*/ 15 h 34"/>
                  <a:gd name="T10" fmla="*/ 13 w 32"/>
                  <a:gd name="T11" fmla="*/ 13 h 34"/>
                  <a:gd name="T12" fmla="*/ 20 w 32"/>
                  <a:gd name="T13" fmla="*/ 10 h 34"/>
                  <a:gd name="T14" fmla="*/ 25 w 32"/>
                  <a:gd name="T15" fmla="*/ 9 h 34"/>
                  <a:gd name="T16" fmla="*/ 29 w 32"/>
                  <a:gd name="T17" fmla="*/ 12 h 34"/>
                  <a:gd name="T18" fmla="*/ 32 w 32"/>
                  <a:gd name="T19" fmla="*/ 19 h 34"/>
                  <a:gd name="T20" fmla="*/ 27 w 32"/>
                  <a:gd name="T21" fmla="*/ 29 h 34"/>
                  <a:gd name="T22" fmla="*/ 20 w 32"/>
                  <a:gd name="T23" fmla="*/ 33 h 34"/>
                  <a:gd name="T24" fmla="*/ 12 w 32"/>
                  <a:gd name="T25" fmla="*/ 32 h 34"/>
                  <a:gd name="T26" fmla="*/ 16 w 32"/>
                  <a:gd name="T27" fmla="*/ 26 h 34"/>
                  <a:gd name="T28" fmla="*/ 24 w 32"/>
                  <a:gd name="T29" fmla="*/ 24 h 34"/>
                  <a:gd name="T30" fmla="*/ 26 w 32"/>
                  <a:gd name="T31" fmla="*/ 21 h 34"/>
                  <a:gd name="T32" fmla="*/ 25 w 32"/>
                  <a:gd name="T33" fmla="*/ 18 h 34"/>
                  <a:gd name="T34" fmla="*/ 22 w 32"/>
                  <a:gd name="T35" fmla="*/ 17 h 34"/>
                  <a:gd name="T36" fmla="*/ 18 w 32"/>
                  <a:gd name="T37" fmla="*/ 19 h 34"/>
                  <a:gd name="T38" fmla="*/ 10 w 32"/>
                  <a:gd name="T39" fmla="*/ 23 h 34"/>
                  <a:gd name="T40" fmla="*/ 3 w 32"/>
                  <a:gd name="T41" fmla="*/ 21 h 34"/>
                  <a:gd name="T42" fmla="*/ 0 w 32"/>
                  <a:gd name="T43" fmla="*/ 13 h 34"/>
                  <a:gd name="T44" fmla="*/ 4 w 32"/>
                  <a:gd name="T45" fmla="*/ 5 h 34"/>
                  <a:gd name="T46" fmla="*/ 18 w 32"/>
                  <a:gd name="T4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4">
                    <a:moveTo>
                      <a:pt x="18" y="2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3" y="7"/>
                      <a:pt x="11" y="7"/>
                      <a:pt x="9" y="9"/>
                    </a:cubicBezTo>
                    <a:cubicBezTo>
                      <a:pt x="7" y="11"/>
                      <a:pt x="6" y="13"/>
                      <a:pt x="8" y="14"/>
                    </a:cubicBezTo>
                    <a:cubicBezTo>
                      <a:pt x="8" y="15"/>
                      <a:pt x="9" y="15"/>
                      <a:pt x="10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6" y="12"/>
                      <a:pt x="18" y="10"/>
                      <a:pt x="20" y="10"/>
                    </a:cubicBezTo>
                    <a:cubicBezTo>
                      <a:pt x="21" y="9"/>
                      <a:pt x="23" y="9"/>
                      <a:pt x="25" y="9"/>
                    </a:cubicBezTo>
                    <a:cubicBezTo>
                      <a:pt x="26" y="10"/>
                      <a:pt x="28" y="11"/>
                      <a:pt x="29" y="12"/>
                    </a:cubicBezTo>
                    <a:cubicBezTo>
                      <a:pt x="31" y="14"/>
                      <a:pt x="32" y="16"/>
                      <a:pt x="32" y="19"/>
                    </a:cubicBezTo>
                    <a:cubicBezTo>
                      <a:pt x="32" y="23"/>
                      <a:pt x="31" y="26"/>
                      <a:pt x="27" y="29"/>
                    </a:cubicBezTo>
                    <a:cubicBezTo>
                      <a:pt x="25" y="31"/>
                      <a:pt x="23" y="32"/>
                      <a:pt x="20" y="33"/>
                    </a:cubicBezTo>
                    <a:cubicBezTo>
                      <a:pt x="17" y="34"/>
                      <a:pt x="15" y="33"/>
                      <a:pt x="12" y="32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8" y="27"/>
                      <a:pt x="21" y="27"/>
                      <a:pt x="24" y="24"/>
                    </a:cubicBezTo>
                    <a:cubicBezTo>
                      <a:pt x="25" y="23"/>
                      <a:pt x="25" y="22"/>
                      <a:pt x="26" y="21"/>
                    </a:cubicBezTo>
                    <a:cubicBezTo>
                      <a:pt x="26" y="20"/>
                      <a:pt x="25" y="19"/>
                      <a:pt x="25" y="18"/>
                    </a:cubicBezTo>
                    <a:cubicBezTo>
                      <a:pt x="24" y="17"/>
                      <a:pt x="23" y="17"/>
                      <a:pt x="22" y="17"/>
                    </a:cubicBezTo>
                    <a:cubicBezTo>
                      <a:pt x="22" y="18"/>
                      <a:pt x="20" y="18"/>
                      <a:pt x="18" y="19"/>
                    </a:cubicBezTo>
                    <a:cubicBezTo>
                      <a:pt x="15" y="22"/>
                      <a:pt x="12" y="23"/>
                      <a:pt x="10" y="23"/>
                    </a:cubicBezTo>
                    <a:cubicBezTo>
                      <a:pt x="7" y="23"/>
                      <a:pt x="5" y="23"/>
                      <a:pt x="3" y="21"/>
                    </a:cubicBezTo>
                    <a:cubicBezTo>
                      <a:pt x="1" y="19"/>
                      <a:pt x="0" y="16"/>
                      <a:pt x="0" y="13"/>
                    </a:cubicBezTo>
                    <a:cubicBezTo>
                      <a:pt x="1" y="10"/>
                      <a:pt x="2" y="8"/>
                      <a:pt x="4" y="5"/>
                    </a:cubicBezTo>
                    <a:cubicBezTo>
                      <a:pt x="9" y="1"/>
                      <a:pt x="13" y="0"/>
                      <a:pt x="18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1" name="Freeform 343"/>
              <p:cNvSpPr>
                <a:spLocks/>
              </p:cNvSpPr>
              <p:nvPr/>
            </p:nvSpPr>
            <p:spPr bwMode="auto">
              <a:xfrm>
                <a:off x="4891" y="1398"/>
                <a:ext cx="44" cy="42"/>
              </a:xfrm>
              <a:custGeom>
                <a:avLst/>
                <a:gdLst>
                  <a:gd name="T0" fmla="*/ 14 w 31"/>
                  <a:gd name="T1" fmla="*/ 0 h 29"/>
                  <a:gd name="T2" fmla="*/ 31 w 31"/>
                  <a:gd name="T3" fmla="*/ 16 h 29"/>
                  <a:gd name="T4" fmla="*/ 26 w 31"/>
                  <a:gd name="T5" fmla="*/ 21 h 29"/>
                  <a:gd name="T6" fmla="*/ 24 w 31"/>
                  <a:gd name="T7" fmla="*/ 18 h 29"/>
                  <a:gd name="T8" fmla="*/ 22 w 31"/>
                  <a:gd name="T9" fmla="*/ 26 h 29"/>
                  <a:gd name="T10" fmla="*/ 18 w 31"/>
                  <a:gd name="T11" fmla="*/ 29 h 29"/>
                  <a:gd name="T12" fmla="*/ 15 w 31"/>
                  <a:gd name="T13" fmla="*/ 28 h 29"/>
                  <a:gd name="T14" fmla="*/ 11 w 31"/>
                  <a:gd name="T15" fmla="*/ 25 h 29"/>
                  <a:gd name="T16" fmla="*/ 0 w 31"/>
                  <a:gd name="T17" fmla="*/ 14 h 29"/>
                  <a:gd name="T18" fmla="*/ 5 w 31"/>
                  <a:gd name="T19" fmla="*/ 9 h 29"/>
                  <a:gd name="T20" fmla="*/ 16 w 31"/>
                  <a:gd name="T21" fmla="*/ 20 h 29"/>
                  <a:gd name="T22" fmla="*/ 20 w 31"/>
                  <a:gd name="T23" fmla="*/ 21 h 29"/>
                  <a:gd name="T24" fmla="*/ 21 w 31"/>
                  <a:gd name="T25" fmla="*/ 18 h 29"/>
                  <a:gd name="T26" fmla="*/ 21 w 31"/>
                  <a:gd name="T27" fmla="*/ 16 h 29"/>
                  <a:gd name="T28" fmla="*/ 19 w 31"/>
                  <a:gd name="T29" fmla="*/ 14 h 29"/>
                  <a:gd name="T30" fmla="*/ 9 w 31"/>
                  <a:gd name="T31" fmla="*/ 5 h 29"/>
                  <a:gd name="T32" fmla="*/ 14 w 31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9">
                    <a:moveTo>
                      <a:pt x="14" y="0"/>
                    </a:moveTo>
                    <a:cubicBezTo>
                      <a:pt x="31" y="16"/>
                      <a:pt x="31" y="16"/>
                      <a:pt x="31" y="16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21"/>
                      <a:pt x="24" y="24"/>
                      <a:pt x="22" y="26"/>
                    </a:cubicBezTo>
                    <a:cubicBezTo>
                      <a:pt x="21" y="28"/>
                      <a:pt x="19" y="28"/>
                      <a:pt x="18" y="29"/>
                    </a:cubicBezTo>
                    <a:cubicBezTo>
                      <a:pt x="17" y="29"/>
                      <a:pt x="16" y="29"/>
                      <a:pt x="15" y="28"/>
                    </a:cubicBezTo>
                    <a:cubicBezTo>
                      <a:pt x="14" y="28"/>
                      <a:pt x="12" y="27"/>
                      <a:pt x="11" y="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2"/>
                      <a:pt x="19" y="22"/>
                      <a:pt x="20" y="21"/>
                    </a:cubicBezTo>
                    <a:cubicBezTo>
                      <a:pt x="20" y="20"/>
                      <a:pt x="21" y="19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0" y="16"/>
                      <a:pt x="20" y="15"/>
                      <a:pt x="19" y="14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2" name="Freeform 344"/>
              <p:cNvSpPr>
                <a:spLocks/>
              </p:cNvSpPr>
              <p:nvPr/>
            </p:nvSpPr>
            <p:spPr bwMode="auto">
              <a:xfrm>
                <a:off x="4916" y="1378"/>
                <a:ext cx="32" cy="37"/>
              </a:xfrm>
              <a:custGeom>
                <a:avLst/>
                <a:gdLst>
                  <a:gd name="T0" fmla="*/ 22 w 22"/>
                  <a:gd name="T1" fmla="*/ 22 h 26"/>
                  <a:gd name="T2" fmla="*/ 17 w 22"/>
                  <a:gd name="T3" fmla="*/ 26 h 26"/>
                  <a:gd name="T4" fmla="*/ 0 w 22"/>
                  <a:gd name="T5" fmla="*/ 10 h 26"/>
                  <a:gd name="T6" fmla="*/ 5 w 22"/>
                  <a:gd name="T7" fmla="*/ 5 h 26"/>
                  <a:gd name="T8" fmla="*/ 8 w 22"/>
                  <a:gd name="T9" fmla="*/ 8 h 26"/>
                  <a:gd name="T10" fmla="*/ 8 w 22"/>
                  <a:gd name="T11" fmla="*/ 1 h 26"/>
                  <a:gd name="T12" fmla="*/ 9 w 22"/>
                  <a:gd name="T13" fmla="*/ 0 h 26"/>
                  <a:gd name="T14" fmla="*/ 14 w 22"/>
                  <a:gd name="T15" fmla="*/ 5 h 26"/>
                  <a:gd name="T16" fmla="*/ 12 w 22"/>
                  <a:gd name="T17" fmla="*/ 8 h 26"/>
                  <a:gd name="T18" fmla="*/ 12 w 22"/>
                  <a:gd name="T19" fmla="*/ 11 h 26"/>
                  <a:gd name="T20" fmla="*/ 15 w 22"/>
                  <a:gd name="T21" fmla="*/ 15 h 26"/>
                  <a:gd name="T22" fmla="*/ 22 w 22"/>
                  <a:gd name="T2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6">
                    <a:moveTo>
                      <a:pt x="22" y="22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5"/>
                      <a:pt x="6" y="3"/>
                      <a:pt x="8" y="1"/>
                    </a:cubicBezTo>
                    <a:cubicBezTo>
                      <a:pt x="8" y="1"/>
                      <a:pt x="9" y="1"/>
                      <a:pt x="9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2" y="7"/>
                      <a:pt x="12" y="8"/>
                    </a:cubicBezTo>
                    <a:cubicBezTo>
                      <a:pt x="12" y="9"/>
                      <a:pt x="12" y="10"/>
                      <a:pt x="12" y="11"/>
                    </a:cubicBezTo>
                    <a:cubicBezTo>
                      <a:pt x="13" y="12"/>
                      <a:pt x="14" y="13"/>
                      <a:pt x="15" y="15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3" name="Freeform 345"/>
              <p:cNvSpPr>
                <a:spLocks noEditPoints="1"/>
              </p:cNvSpPr>
              <p:nvPr/>
            </p:nvSpPr>
            <p:spPr bwMode="auto">
              <a:xfrm>
                <a:off x="4925" y="1360"/>
                <a:ext cx="40" cy="40"/>
              </a:xfrm>
              <a:custGeom>
                <a:avLst/>
                <a:gdLst>
                  <a:gd name="T0" fmla="*/ 7 w 40"/>
                  <a:gd name="T1" fmla="*/ 0 h 40"/>
                  <a:gd name="T2" fmla="*/ 14 w 40"/>
                  <a:gd name="T3" fmla="*/ 7 h 40"/>
                  <a:gd name="T4" fmla="*/ 7 w 40"/>
                  <a:gd name="T5" fmla="*/ 13 h 40"/>
                  <a:gd name="T6" fmla="*/ 0 w 40"/>
                  <a:gd name="T7" fmla="*/ 7 h 40"/>
                  <a:gd name="T8" fmla="*/ 7 w 40"/>
                  <a:gd name="T9" fmla="*/ 0 h 40"/>
                  <a:gd name="T10" fmla="*/ 16 w 40"/>
                  <a:gd name="T11" fmla="*/ 8 h 40"/>
                  <a:gd name="T12" fmla="*/ 40 w 40"/>
                  <a:gd name="T13" fmla="*/ 33 h 40"/>
                  <a:gd name="T14" fmla="*/ 33 w 40"/>
                  <a:gd name="T15" fmla="*/ 40 h 40"/>
                  <a:gd name="T16" fmla="*/ 9 w 40"/>
                  <a:gd name="T17" fmla="*/ 16 h 40"/>
                  <a:gd name="T18" fmla="*/ 16 w 40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7" y="0"/>
                    </a:moveTo>
                    <a:lnTo>
                      <a:pt x="14" y="7"/>
                    </a:lnTo>
                    <a:lnTo>
                      <a:pt x="7" y="13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  <a:moveTo>
                      <a:pt x="16" y="8"/>
                    </a:moveTo>
                    <a:lnTo>
                      <a:pt x="40" y="33"/>
                    </a:lnTo>
                    <a:lnTo>
                      <a:pt x="33" y="40"/>
                    </a:lnTo>
                    <a:lnTo>
                      <a:pt x="9" y="1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" name="Freeform 346"/>
              <p:cNvSpPr>
                <a:spLocks/>
              </p:cNvSpPr>
              <p:nvPr/>
            </p:nvSpPr>
            <p:spPr bwMode="auto">
              <a:xfrm>
                <a:off x="4946" y="1346"/>
                <a:ext cx="44" cy="41"/>
              </a:xfrm>
              <a:custGeom>
                <a:avLst/>
                <a:gdLst>
                  <a:gd name="T0" fmla="*/ 31 w 31"/>
                  <a:gd name="T1" fmla="*/ 14 h 29"/>
                  <a:gd name="T2" fmla="*/ 26 w 31"/>
                  <a:gd name="T3" fmla="*/ 19 h 29"/>
                  <a:gd name="T4" fmla="*/ 17 w 31"/>
                  <a:gd name="T5" fmla="*/ 10 h 29"/>
                  <a:gd name="T6" fmla="*/ 15 w 31"/>
                  <a:gd name="T7" fmla="*/ 7 h 29"/>
                  <a:gd name="T8" fmla="*/ 13 w 31"/>
                  <a:gd name="T9" fmla="*/ 7 h 29"/>
                  <a:gd name="T10" fmla="*/ 11 w 31"/>
                  <a:gd name="T11" fmla="*/ 8 h 29"/>
                  <a:gd name="T12" fmla="*/ 12 w 31"/>
                  <a:gd name="T13" fmla="*/ 14 h 29"/>
                  <a:gd name="T14" fmla="*/ 22 w 31"/>
                  <a:gd name="T15" fmla="*/ 24 h 29"/>
                  <a:gd name="T16" fmla="*/ 17 w 31"/>
                  <a:gd name="T17" fmla="*/ 29 h 29"/>
                  <a:gd name="T18" fmla="*/ 0 w 31"/>
                  <a:gd name="T19" fmla="*/ 12 h 29"/>
                  <a:gd name="T20" fmla="*/ 5 w 31"/>
                  <a:gd name="T21" fmla="*/ 7 h 29"/>
                  <a:gd name="T22" fmla="*/ 8 w 31"/>
                  <a:gd name="T23" fmla="*/ 10 h 29"/>
                  <a:gd name="T24" fmla="*/ 7 w 31"/>
                  <a:gd name="T25" fmla="*/ 5 h 29"/>
                  <a:gd name="T26" fmla="*/ 9 w 31"/>
                  <a:gd name="T27" fmla="*/ 2 h 29"/>
                  <a:gd name="T28" fmla="*/ 14 w 31"/>
                  <a:gd name="T29" fmla="*/ 0 h 29"/>
                  <a:gd name="T30" fmla="*/ 21 w 31"/>
                  <a:gd name="T31" fmla="*/ 3 h 29"/>
                  <a:gd name="T32" fmla="*/ 31 w 31"/>
                  <a:gd name="T3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9">
                    <a:moveTo>
                      <a:pt x="31" y="14"/>
                    </a:moveTo>
                    <a:cubicBezTo>
                      <a:pt x="26" y="19"/>
                      <a:pt x="26" y="19"/>
                      <a:pt x="26" y="1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8"/>
                      <a:pt x="15" y="8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2" y="7"/>
                      <a:pt x="12" y="7"/>
                      <a:pt x="11" y="8"/>
                    </a:cubicBezTo>
                    <a:cubicBezTo>
                      <a:pt x="9" y="10"/>
                      <a:pt x="10" y="12"/>
                      <a:pt x="12" y="1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8" y="4"/>
                      <a:pt x="8" y="3"/>
                      <a:pt x="9" y="2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6" y="0"/>
                      <a:pt x="18" y="1"/>
                      <a:pt x="21" y="3"/>
                    </a:cubicBez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5" name="Freeform 347"/>
              <p:cNvSpPr>
                <a:spLocks noEditPoints="1"/>
              </p:cNvSpPr>
              <p:nvPr/>
            </p:nvSpPr>
            <p:spPr bwMode="auto">
              <a:xfrm>
                <a:off x="4976" y="1320"/>
                <a:ext cx="42" cy="38"/>
              </a:xfrm>
              <a:custGeom>
                <a:avLst/>
                <a:gdLst>
                  <a:gd name="T0" fmla="*/ 29 w 29"/>
                  <a:gd name="T1" fmla="*/ 13 h 27"/>
                  <a:gd name="T2" fmla="*/ 24 w 29"/>
                  <a:gd name="T3" fmla="*/ 18 h 27"/>
                  <a:gd name="T4" fmla="*/ 21 w 29"/>
                  <a:gd name="T5" fmla="*/ 16 h 27"/>
                  <a:gd name="T6" fmla="*/ 21 w 29"/>
                  <a:gd name="T7" fmla="*/ 21 h 27"/>
                  <a:gd name="T8" fmla="*/ 19 w 29"/>
                  <a:gd name="T9" fmla="*/ 24 h 27"/>
                  <a:gd name="T10" fmla="*/ 14 w 29"/>
                  <a:gd name="T11" fmla="*/ 27 h 27"/>
                  <a:gd name="T12" fmla="*/ 9 w 29"/>
                  <a:gd name="T13" fmla="*/ 25 h 27"/>
                  <a:gd name="T14" fmla="*/ 7 w 29"/>
                  <a:gd name="T15" fmla="*/ 21 h 27"/>
                  <a:gd name="T16" fmla="*/ 8 w 29"/>
                  <a:gd name="T17" fmla="*/ 16 h 27"/>
                  <a:gd name="T18" fmla="*/ 13 w 29"/>
                  <a:gd name="T19" fmla="*/ 8 h 27"/>
                  <a:gd name="T20" fmla="*/ 12 w 29"/>
                  <a:gd name="T21" fmla="*/ 7 h 27"/>
                  <a:gd name="T22" fmla="*/ 8 w 29"/>
                  <a:gd name="T23" fmla="*/ 7 h 27"/>
                  <a:gd name="T24" fmla="*/ 7 w 29"/>
                  <a:gd name="T25" fmla="*/ 13 h 27"/>
                  <a:gd name="T26" fmla="*/ 2 w 29"/>
                  <a:gd name="T27" fmla="*/ 17 h 27"/>
                  <a:gd name="T28" fmla="*/ 1 w 29"/>
                  <a:gd name="T29" fmla="*/ 10 h 27"/>
                  <a:gd name="T30" fmla="*/ 5 w 29"/>
                  <a:gd name="T31" fmla="*/ 4 h 27"/>
                  <a:gd name="T32" fmla="*/ 8 w 29"/>
                  <a:gd name="T33" fmla="*/ 1 h 27"/>
                  <a:gd name="T34" fmla="*/ 12 w 29"/>
                  <a:gd name="T35" fmla="*/ 0 h 27"/>
                  <a:gd name="T36" fmla="*/ 15 w 29"/>
                  <a:gd name="T37" fmla="*/ 0 h 27"/>
                  <a:gd name="T38" fmla="*/ 18 w 29"/>
                  <a:gd name="T39" fmla="*/ 3 h 27"/>
                  <a:gd name="T40" fmla="*/ 26 w 29"/>
                  <a:gd name="T41" fmla="*/ 11 h 27"/>
                  <a:gd name="T42" fmla="*/ 29 w 29"/>
                  <a:gd name="T43" fmla="*/ 13 h 27"/>
                  <a:gd name="T44" fmla="*/ 16 w 29"/>
                  <a:gd name="T45" fmla="*/ 11 h 27"/>
                  <a:gd name="T46" fmla="*/ 14 w 29"/>
                  <a:gd name="T47" fmla="*/ 19 h 27"/>
                  <a:gd name="T48" fmla="*/ 16 w 29"/>
                  <a:gd name="T49" fmla="*/ 20 h 27"/>
                  <a:gd name="T50" fmla="*/ 18 w 29"/>
                  <a:gd name="T51" fmla="*/ 19 h 27"/>
                  <a:gd name="T52" fmla="*/ 19 w 29"/>
                  <a:gd name="T53" fmla="*/ 16 h 27"/>
                  <a:gd name="T54" fmla="*/ 17 w 29"/>
                  <a:gd name="T55" fmla="*/ 12 h 27"/>
                  <a:gd name="T56" fmla="*/ 16 w 29"/>
                  <a:gd name="T5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27">
                    <a:moveTo>
                      <a:pt x="29" y="13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8"/>
                      <a:pt x="23" y="17"/>
                      <a:pt x="21" y="16"/>
                    </a:cubicBezTo>
                    <a:cubicBezTo>
                      <a:pt x="22" y="18"/>
                      <a:pt x="22" y="19"/>
                      <a:pt x="21" y="21"/>
                    </a:cubicBezTo>
                    <a:cubicBezTo>
                      <a:pt x="21" y="22"/>
                      <a:pt x="20" y="23"/>
                      <a:pt x="19" y="24"/>
                    </a:cubicBezTo>
                    <a:cubicBezTo>
                      <a:pt x="18" y="26"/>
                      <a:pt x="16" y="27"/>
                      <a:pt x="14" y="27"/>
                    </a:cubicBezTo>
                    <a:cubicBezTo>
                      <a:pt x="12" y="27"/>
                      <a:pt x="11" y="26"/>
                      <a:pt x="9" y="25"/>
                    </a:cubicBezTo>
                    <a:cubicBezTo>
                      <a:pt x="8" y="24"/>
                      <a:pt x="7" y="22"/>
                      <a:pt x="7" y="21"/>
                    </a:cubicBezTo>
                    <a:cubicBezTo>
                      <a:pt x="7" y="19"/>
                      <a:pt x="7" y="18"/>
                      <a:pt x="8" y="16"/>
                    </a:cubicBezTo>
                    <a:cubicBezTo>
                      <a:pt x="8" y="14"/>
                      <a:pt x="10" y="12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11"/>
                      <a:pt x="7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4"/>
                      <a:pt x="0" y="12"/>
                      <a:pt x="1" y="10"/>
                    </a:cubicBezTo>
                    <a:cubicBezTo>
                      <a:pt x="1" y="8"/>
                      <a:pt x="3" y="6"/>
                      <a:pt x="5" y="4"/>
                    </a:cubicBezTo>
                    <a:cubicBezTo>
                      <a:pt x="6" y="2"/>
                      <a:pt x="7" y="2"/>
                      <a:pt x="8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1"/>
                      <a:pt x="17" y="1"/>
                      <a:pt x="18" y="3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2"/>
                      <a:pt x="28" y="13"/>
                      <a:pt x="29" y="13"/>
                    </a:cubicBezTo>
                    <a:close/>
                    <a:moveTo>
                      <a:pt x="16" y="11"/>
                    </a:moveTo>
                    <a:cubicBezTo>
                      <a:pt x="13" y="14"/>
                      <a:pt x="12" y="17"/>
                      <a:pt x="14" y="19"/>
                    </a:cubicBezTo>
                    <a:cubicBezTo>
                      <a:pt x="14" y="19"/>
                      <a:pt x="15" y="20"/>
                      <a:pt x="16" y="20"/>
                    </a:cubicBezTo>
                    <a:cubicBezTo>
                      <a:pt x="17" y="20"/>
                      <a:pt x="17" y="20"/>
                      <a:pt x="18" y="19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4"/>
                      <a:pt x="18" y="13"/>
                      <a:pt x="17" y="12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" name="Freeform 348"/>
              <p:cNvSpPr>
                <a:spLocks/>
              </p:cNvSpPr>
              <p:nvPr/>
            </p:nvSpPr>
            <p:spPr bwMode="auto">
              <a:xfrm>
                <a:off x="4999" y="1279"/>
                <a:ext cx="58" cy="55"/>
              </a:xfrm>
              <a:custGeom>
                <a:avLst/>
                <a:gdLst>
                  <a:gd name="T0" fmla="*/ 41 w 41"/>
                  <a:gd name="T1" fmla="*/ 15 h 39"/>
                  <a:gd name="T2" fmla="*/ 36 w 41"/>
                  <a:gd name="T3" fmla="*/ 20 h 39"/>
                  <a:gd name="T4" fmla="*/ 27 w 41"/>
                  <a:gd name="T5" fmla="*/ 10 h 39"/>
                  <a:gd name="T6" fmla="*/ 24 w 41"/>
                  <a:gd name="T7" fmla="*/ 8 h 39"/>
                  <a:gd name="T8" fmla="*/ 22 w 41"/>
                  <a:gd name="T9" fmla="*/ 8 h 39"/>
                  <a:gd name="T10" fmla="*/ 21 w 41"/>
                  <a:gd name="T11" fmla="*/ 9 h 39"/>
                  <a:gd name="T12" fmla="*/ 20 w 41"/>
                  <a:gd name="T13" fmla="*/ 11 h 39"/>
                  <a:gd name="T14" fmla="*/ 22 w 41"/>
                  <a:gd name="T15" fmla="*/ 15 h 39"/>
                  <a:gd name="T16" fmla="*/ 31 w 41"/>
                  <a:gd name="T17" fmla="*/ 24 h 39"/>
                  <a:gd name="T18" fmla="*/ 26 w 41"/>
                  <a:gd name="T19" fmla="*/ 29 h 39"/>
                  <a:gd name="T20" fmla="*/ 17 w 41"/>
                  <a:gd name="T21" fmla="*/ 20 h 39"/>
                  <a:gd name="T22" fmla="*/ 14 w 41"/>
                  <a:gd name="T23" fmla="*/ 17 h 39"/>
                  <a:gd name="T24" fmla="*/ 13 w 41"/>
                  <a:gd name="T25" fmla="*/ 17 h 39"/>
                  <a:gd name="T26" fmla="*/ 11 w 41"/>
                  <a:gd name="T27" fmla="*/ 18 h 39"/>
                  <a:gd name="T28" fmla="*/ 10 w 41"/>
                  <a:gd name="T29" fmla="*/ 21 h 39"/>
                  <a:gd name="T30" fmla="*/ 12 w 41"/>
                  <a:gd name="T31" fmla="*/ 25 h 39"/>
                  <a:gd name="T32" fmla="*/ 22 w 41"/>
                  <a:gd name="T33" fmla="*/ 34 h 39"/>
                  <a:gd name="T34" fmla="*/ 17 w 41"/>
                  <a:gd name="T35" fmla="*/ 39 h 39"/>
                  <a:gd name="T36" fmla="*/ 0 w 41"/>
                  <a:gd name="T37" fmla="*/ 22 h 39"/>
                  <a:gd name="T38" fmla="*/ 5 w 41"/>
                  <a:gd name="T39" fmla="*/ 17 h 39"/>
                  <a:gd name="T40" fmla="*/ 7 w 41"/>
                  <a:gd name="T41" fmla="*/ 20 h 39"/>
                  <a:gd name="T42" fmla="*/ 9 w 41"/>
                  <a:gd name="T43" fmla="*/ 12 h 39"/>
                  <a:gd name="T44" fmla="*/ 17 w 41"/>
                  <a:gd name="T45" fmla="*/ 10 h 39"/>
                  <a:gd name="T46" fmla="*/ 19 w 41"/>
                  <a:gd name="T47" fmla="*/ 3 h 39"/>
                  <a:gd name="T48" fmla="*/ 22 w 41"/>
                  <a:gd name="T49" fmla="*/ 1 h 39"/>
                  <a:gd name="T50" fmla="*/ 26 w 41"/>
                  <a:gd name="T51" fmla="*/ 1 h 39"/>
                  <a:gd name="T52" fmla="*/ 30 w 41"/>
                  <a:gd name="T53" fmla="*/ 4 h 39"/>
                  <a:gd name="T54" fmla="*/ 41 w 41"/>
                  <a:gd name="T55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9">
                    <a:moveTo>
                      <a:pt x="41" y="15"/>
                    </a:moveTo>
                    <a:cubicBezTo>
                      <a:pt x="36" y="20"/>
                      <a:pt x="36" y="20"/>
                      <a:pt x="36" y="2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9"/>
                      <a:pt x="24" y="8"/>
                      <a:pt x="24" y="8"/>
                    </a:cubicBezTo>
                    <a:cubicBezTo>
                      <a:pt x="23" y="8"/>
                      <a:pt x="23" y="7"/>
                      <a:pt x="22" y="8"/>
                    </a:cubicBezTo>
                    <a:cubicBezTo>
                      <a:pt x="22" y="8"/>
                      <a:pt x="21" y="8"/>
                      <a:pt x="21" y="9"/>
                    </a:cubicBezTo>
                    <a:cubicBezTo>
                      <a:pt x="20" y="9"/>
                      <a:pt x="20" y="10"/>
                      <a:pt x="20" y="11"/>
                    </a:cubicBezTo>
                    <a:cubicBezTo>
                      <a:pt x="19" y="12"/>
                      <a:pt x="20" y="13"/>
                      <a:pt x="22" y="15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9"/>
                      <a:pt x="15" y="18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0" y="19"/>
                      <a:pt x="10" y="20"/>
                      <a:pt x="10" y="21"/>
                    </a:cubicBezTo>
                    <a:cubicBezTo>
                      <a:pt x="10" y="22"/>
                      <a:pt x="11" y="23"/>
                      <a:pt x="12" y="2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10"/>
                      <a:pt x="14" y="9"/>
                      <a:pt x="17" y="10"/>
                    </a:cubicBezTo>
                    <a:cubicBezTo>
                      <a:pt x="16" y="8"/>
                      <a:pt x="16" y="5"/>
                      <a:pt x="19" y="3"/>
                    </a:cubicBezTo>
                    <a:cubicBezTo>
                      <a:pt x="20" y="2"/>
                      <a:pt x="21" y="1"/>
                      <a:pt x="22" y="1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7" y="1"/>
                      <a:pt x="28" y="2"/>
                      <a:pt x="30" y="4"/>
                    </a:cubicBez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" name="Freeform 349"/>
              <p:cNvSpPr>
                <a:spLocks noEditPoints="1"/>
              </p:cNvSpPr>
              <p:nvPr/>
            </p:nvSpPr>
            <p:spPr bwMode="auto">
              <a:xfrm>
                <a:off x="5043" y="1255"/>
                <a:ext cx="37" cy="34"/>
              </a:xfrm>
              <a:custGeom>
                <a:avLst/>
                <a:gdLst>
                  <a:gd name="T0" fmla="*/ 21 w 26"/>
                  <a:gd name="T1" fmla="*/ 5 h 24"/>
                  <a:gd name="T2" fmla="*/ 11 w 26"/>
                  <a:gd name="T3" fmla="*/ 16 h 24"/>
                  <a:gd name="T4" fmla="*/ 11 w 26"/>
                  <a:gd name="T5" fmla="*/ 17 h 24"/>
                  <a:gd name="T6" fmla="*/ 15 w 26"/>
                  <a:gd name="T7" fmla="*/ 18 h 24"/>
                  <a:gd name="T8" fmla="*/ 18 w 26"/>
                  <a:gd name="T9" fmla="*/ 17 h 24"/>
                  <a:gd name="T10" fmla="*/ 18 w 26"/>
                  <a:gd name="T11" fmla="*/ 11 h 24"/>
                  <a:gd name="T12" fmla="*/ 23 w 26"/>
                  <a:gd name="T13" fmla="*/ 7 h 24"/>
                  <a:gd name="T14" fmla="*/ 21 w 26"/>
                  <a:gd name="T15" fmla="*/ 21 h 24"/>
                  <a:gd name="T16" fmla="*/ 16 w 26"/>
                  <a:gd name="T17" fmla="*/ 24 h 24"/>
                  <a:gd name="T18" fmla="*/ 10 w 26"/>
                  <a:gd name="T19" fmla="*/ 24 h 24"/>
                  <a:gd name="T20" fmla="*/ 5 w 26"/>
                  <a:gd name="T21" fmla="*/ 20 h 24"/>
                  <a:gd name="T22" fmla="*/ 1 w 26"/>
                  <a:gd name="T23" fmla="*/ 12 h 24"/>
                  <a:gd name="T24" fmla="*/ 4 w 26"/>
                  <a:gd name="T25" fmla="*/ 3 h 24"/>
                  <a:gd name="T26" fmla="*/ 12 w 26"/>
                  <a:gd name="T27" fmla="*/ 0 h 24"/>
                  <a:gd name="T28" fmla="*/ 21 w 26"/>
                  <a:gd name="T29" fmla="*/ 5 h 24"/>
                  <a:gd name="T30" fmla="*/ 8 w 26"/>
                  <a:gd name="T31" fmla="*/ 13 h 24"/>
                  <a:gd name="T32" fmla="*/ 14 w 26"/>
                  <a:gd name="T33" fmla="*/ 7 h 24"/>
                  <a:gd name="T34" fmla="*/ 7 w 26"/>
                  <a:gd name="T35" fmla="*/ 6 h 24"/>
                  <a:gd name="T36" fmla="*/ 8 w 26"/>
                  <a:gd name="T37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1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6" y="18"/>
                      <a:pt x="17" y="18"/>
                      <a:pt x="18" y="17"/>
                    </a:cubicBezTo>
                    <a:cubicBezTo>
                      <a:pt x="20" y="15"/>
                      <a:pt x="20" y="13"/>
                      <a:pt x="18" y="11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6" y="12"/>
                      <a:pt x="25" y="17"/>
                      <a:pt x="21" y="21"/>
                    </a:cubicBezTo>
                    <a:cubicBezTo>
                      <a:pt x="20" y="22"/>
                      <a:pt x="18" y="23"/>
                      <a:pt x="16" y="24"/>
                    </a:cubicBezTo>
                    <a:cubicBezTo>
                      <a:pt x="14" y="24"/>
                      <a:pt x="12" y="24"/>
                      <a:pt x="10" y="24"/>
                    </a:cubicBezTo>
                    <a:cubicBezTo>
                      <a:pt x="8" y="23"/>
                      <a:pt x="6" y="22"/>
                      <a:pt x="5" y="20"/>
                    </a:cubicBezTo>
                    <a:cubicBezTo>
                      <a:pt x="2" y="18"/>
                      <a:pt x="1" y="15"/>
                      <a:pt x="1" y="12"/>
                    </a:cubicBezTo>
                    <a:cubicBezTo>
                      <a:pt x="0" y="9"/>
                      <a:pt x="2" y="6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5" y="0"/>
                      <a:pt x="18" y="2"/>
                      <a:pt x="21" y="5"/>
                    </a:cubicBezTo>
                    <a:close/>
                    <a:moveTo>
                      <a:pt x="8" y="13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1" y="5"/>
                      <a:pt x="9" y="5"/>
                      <a:pt x="7" y="6"/>
                    </a:cubicBezTo>
                    <a:cubicBezTo>
                      <a:pt x="5" y="8"/>
                      <a:pt x="6" y="10"/>
                      <a:pt x="8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" name="Freeform 350"/>
              <p:cNvSpPr>
                <a:spLocks/>
              </p:cNvSpPr>
              <p:nvPr/>
            </p:nvSpPr>
            <p:spPr bwMode="auto">
              <a:xfrm>
                <a:off x="4975" y="1468"/>
                <a:ext cx="40" cy="56"/>
              </a:xfrm>
              <a:custGeom>
                <a:avLst/>
                <a:gdLst>
                  <a:gd name="T0" fmla="*/ 28 w 40"/>
                  <a:gd name="T1" fmla="*/ 6 h 56"/>
                  <a:gd name="T2" fmla="*/ 14 w 40"/>
                  <a:gd name="T3" fmla="*/ 21 h 56"/>
                  <a:gd name="T4" fmla="*/ 21 w 40"/>
                  <a:gd name="T5" fmla="*/ 29 h 56"/>
                  <a:gd name="T6" fmla="*/ 33 w 40"/>
                  <a:gd name="T7" fmla="*/ 17 h 56"/>
                  <a:gd name="T8" fmla="*/ 40 w 40"/>
                  <a:gd name="T9" fmla="*/ 23 h 56"/>
                  <a:gd name="T10" fmla="*/ 27 w 40"/>
                  <a:gd name="T11" fmla="*/ 34 h 56"/>
                  <a:gd name="T12" fmla="*/ 40 w 40"/>
                  <a:gd name="T13" fmla="*/ 47 h 56"/>
                  <a:gd name="T14" fmla="*/ 31 w 40"/>
                  <a:gd name="T15" fmla="*/ 56 h 56"/>
                  <a:gd name="T16" fmla="*/ 0 w 40"/>
                  <a:gd name="T17" fmla="*/ 23 h 56"/>
                  <a:gd name="T18" fmla="*/ 23 w 40"/>
                  <a:gd name="T19" fmla="*/ 0 h 56"/>
                  <a:gd name="T20" fmla="*/ 28 w 40"/>
                  <a:gd name="T2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56">
                    <a:moveTo>
                      <a:pt x="28" y="6"/>
                    </a:moveTo>
                    <a:lnTo>
                      <a:pt x="14" y="21"/>
                    </a:lnTo>
                    <a:lnTo>
                      <a:pt x="21" y="29"/>
                    </a:lnTo>
                    <a:lnTo>
                      <a:pt x="33" y="17"/>
                    </a:lnTo>
                    <a:lnTo>
                      <a:pt x="40" y="23"/>
                    </a:lnTo>
                    <a:lnTo>
                      <a:pt x="27" y="34"/>
                    </a:lnTo>
                    <a:lnTo>
                      <a:pt x="40" y="47"/>
                    </a:lnTo>
                    <a:lnTo>
                      <a:pt x="31" y="56"/>
                    </a:lnTo>
                    <a:lnTo>
                      <a:pt x="0" y="23"/>
                    </a:lnTo>
                    <a:lnTo>
                      <a:pt x="23" y="0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" name="Freeform 351"/>
              <p:cNvSpPr>
                <a:spLocks/>
              </p:cNvSpPr>
              <p:nvPr/>
            </p:nvSpPr>
            <p:spPr bwMode="auto">
              <a:xfrm>
                <a:off x="5008" y="1461"/>
                <a:ext cx="31" cy="37"/>
              </a:xfrm>
              <a:custGeom>
                <a:avLst/>
                <a:gdLst>
                  <a:gd name="T0" fmla="*/ 22 w 22"/>
                  <a:gd name="T1" fmla="*/ 21 h 26"/>
                  <a:gd name="T2" fmla="*/ 17 w 22"/>
                  <a:gd name="T3" fmla="*/ 26 h 26"/>
                  <a:gd name="T4" fmla="*/ 0 w 22"/>
                  <a:gd name="T5" fmla="*/ 9 h 26"/>
                  <a:gd name="T6" fmla="*/ 5 w 22"/>
                  <a:gd name="T7" fmla="*/ 5 h 26"/>
                  <a:gd name="T8" fmla="*/ 8 w 22"/>
                  <a:gd name="T9" fmla="*/ 8 h 26"/>
                  <a:gd name="T10" fmla="*/ 8 w 22"/>
                  <a:gd name="T11" fmla="*/ 1 h 26"/>
                  <a:gd name="T12" fmla="*/ 9 w 22"/>
                  <a:gd name="T13" fmla="*/ 0 h 26"/>
                  <a:gd name="T14" fmla="*/ 14 w 22"/>
                  <a:gd name="T15" fmla="*/ 5 h 26"/>
                  <a:gd name="T16" fmla="*/ 12 w 22"/>
                  <a:gd name="T17" fmla="*/ 7 h 26"/>
                  <a:gd name="T18" fmla="*/ 12 w 22"/>
                  <a:gd name="T19" fmla="*/ 10 h 26"/>
                  <a:gd name="T20" fmla="*/ 15 w 22"/>
                  <a:gd name="T21" fmla="*/ 14 h 26"/>
                  <a:gd name="T22" fmla="*/ 22 w 22"/>
                  <a:gd name="T2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6">
                    <a:moveTo>
                      <a:pt x="22" y="21"/>
                    </a:moveTo>
                    <a:cubicBezTo>
                      <a:pt x="17" y="26"/>
                      <a:pt x="17" y="26"/>
                      <a:pt x="17" y="2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5"/>
                      <a:pt x="7" y="2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2" y="7"/>
                      <a:pt x="12" y="7"/>
                    </a:cubicBezTo>
                    <a:cubicBezTo>
                      <a:pt x="12" y="8"/>
                      <a:pt x="12" y="9"/>
                      <a:pt x="12" y="10"/>
                    </a:cubicBezTo>
                    <a:cubicBezTo>
                      <a:pt x="13" y="12"/>
                      <a:pt x="14" y="13"/>
                      <a:pt x="15" y="14"/>
                    </a:cubicBez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" name="Freeform 352"/>
              <p:cNvSpPr>
                <a:spLocks noEditPoints="1"/>
              </p:cNvSpPr>
              <p:nvPr/>
            </p:nvSpPr>
            <p:spPr bwMode="auto">
              <a:xfrm>
                <a:off x="5030" y="1442"/>
                <a:ext cx="36" cy="35"/>
              </a:xfrm>
              <a:custGeom>
                <a:avLst/>
                <a:gdLst>
                  <a:gd name="T0" fmla="*/ 21 w 25"/>
                  <a:gd name="T1" fmla="*/ 5 h 24"/>
                  <a:gd name="T2" fmla="*/ 10 w 25"/>
                  <a:gd name="T3" fmla="*/ 15 h 24"/>
                  <a:gd name="T4" fmla="*/ 10 w 25"/>
                  <a:gd name="T5" fmla="*/ 16 h 24"/>
                  <a:gd name="T6" fmla="*/ 14 w 25"/>
                  <a:gd name="T7" fmla="*/ 18 h 24"/>
                  <a:gd name="T8" fmla="*/ 17 w 25"/>
                  <a:gd name="T9" fmla="*/ 16 h 24"/>
                  <a:gd name="T10" fmla="*/ 18 w 25"/>
                  <a:gd name="T11" fmla="*/ 11 h 24"/>
                  <a:gd name="T12" fmla="*/ 22 w 25"/>
                  <a:gd name="T13" fmla="*/ 7 h 24"/>
                  <a:gd name="T14" fmla="*/ 21 w 25"/>
                  <a:gd name="T15" fmla="*/ 20 h 24"/>
                  <a:gd name="T16" fmla="*/ 15 w 25"/>
                  <a:gd name="T17" fmla="*/ 23 h 24"/>
                  <a:gd name="T18" fmla="*/ 10 w 25"/>
                  <a:gd name="T19" fmla="*/ 23 h 24"/>
                  <a:gd name="T20" fmla="*/ 4 w 25"/>
                  <a:gd name="T21" fmla="*/ 20 h 24"/>
                  <a:gd name="T22" fmla="*/ 0 w 25"/>
                  <a:gd name="T23" fmla="*/ 11 h 24"/>
                  <a:gd name="T24" fmla="*/ 3 w 25"/>
                  <a:gd name="T25" fmla="*/ 3 h 24"/>
                  <a:gd name="T26" fmla="*/ 11 w 25"/>
                  <a:gd name="T27" fmla="*/ 0 h 24"/>
                  <a:gd name="T28" fmla="*/ 21 w 25"/>
                  <a:gd name="T29" fmla="*/ 5 h 24"/>
                  <a:gd name="T30" fmla="*/ 7 w 25"/>
                  <a:gd name="T31" fmla="*/ 12 h 24"/>
                  <a:gd name="T32" fmla="*/ 13 w 25"/>
                  <a:gd name="T33" fmla="*/ 6 h 24"/>
                  <a:gd name="T34" fmla="*/ 7 w 25"/>
                  <a:gd name="T35" fmla="*/ 6 h 24"/>
                  <a:gd name="T36" fmla="*/ 7 w 25"/>
                  <a:gd name="T3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24">
                    <a:moveTo>
                      <a:pt x="21" y="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17"/>
                      <a:pt x="13" y="18"/>
                      <a:pt x="14" y="18"/>
                    </a:cubicBezTo>
                    <a:cubicBezTo>
                      <a:pt x="15" y="18"/>
                      <a:pt x="16" y="17"/>
                      <a:pt x="17" y="16"/>
                    </a:cubicBezTo>
                    <a:cubicBezTo>
                      <a:pt x="19" y="15"/>
                      <a:pt x="19" y="13"/>
                      <a:pt x="18" y="11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5" y="12"/>
                      <a:pt x="24" y="16"/>
                      <a:pt x="21" y="20"/>
                    </a:cubicBezTo>
                    <a:cubicBezTo>
                      <a:pt x="19" y="22"/>
                      <a:pt x="17" y="23"/>
                      <a:pt x="15" y="23"/>
                    </a:cubicBezTo>
                    <a:cubicBezTo>
                      <a:pt x="14" y="24"/>
                      <a:pt x="12" y="24"/>
                      <a:pt x="10" y="23"/>
                    </a:cubicBezTo>
                    <a:cubicBezTo>
                      <a:pt x="8" y="23"/>
                      <a:pt x="6" y="22"/>
                      <a:pt x="4" y="20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4" y="0"/>
                      <a:pt x="17" y="1"/>
                      <a:pt x="21" y="5"/>
                    </a:cubicBezTo>
                    <a:close/>
                    <a:moveTo>
                      <a:pt x="7" y="12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0" y="4"/>
                      <a:pt x="8" y="4"/>
                      <a:pt x="7" y="6"/>
                    </a:cubicBezTo>
                    <a:cubicBezTo>
                      <a:pt x="5" y="8"/>
                      <a:pt x="5" y="10"/>
                      <a:pt x="7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" name="Freeform 353"/>
              <p:cNvSpPr>
                <a:spLocks/>
              </p:cNvSpPr>
              <p:nvPr/>
            </p:nvSpPr>
            <p:spPr bwMode="auto">
              <a:xfrm>
                <a:off x="5050" y="1414"/>
                <a:ext cx="46" cy="41"/>
              </a:xfrm>
              <a:custGeom>
                <a:avLst/>
                <a:gdLst>
                  <a:gd name="T0" fmla="*/ 32 w 32"/>
                  <a:gd name="T1" fmla="*/ 14 h 29"/>
                  <a:gd name="T2" fmla="*/ 27 w 32"/>
                  <a:gd name="T3" fmla="*/ 19 h 29"/>
                  <a:gd name="T4" fmla="*/ 17 w 32"/>
                  <a:gd name="T5" fmla="*/ 10 h 29"/>
                  <a:gd name="T6" fmla="*/ 15 w 32"/>
                  <a:gd name="T7" fmla="*/ 8 h 29"/>
                  <a:gd name="T8" fmla="*/ 13 w 32"/>
                  <a:gd name="T9" fmla="*/ 7 h 29"/>
                  <a:gd name="T10" fmla="*/ 11 w 32"/>
                  <a:gd name="T11" fmla="*/ 8 h 29"/>
                  <a:gd name="T12" fmla="*/ 13 w 32"/>
                  <a:gd name="T13" fmla="*/ 15 h 29"/>
                  <a:gd name="T14" fmla="*/ 22 w 32"/>
                  <a:gd name="T15" fmla="*/ 24 h 29"/>
                  <a:gd name="T16" fmla="*/ 17 w 32"/>
                  <a:gd name="T17" fmla="*/ 29 h 29"/>
                  <a:gd name="T18" fmla="*/ 0 w 32"/>
                  <a:gd name="T19" fmla="*/ 12 h 29"/>
                  <a:gd name="T20" fmla="*/ 5 w 32"/>
                  <a:gd name="T21" fmla="*/ 8 h 29"/>
                  <a:gd name="T22" fmla="*/ 8 w 32"/>
                  <a:gd name="T23" fmla="*/ 10 h 29"/>
                  <a:gd name="T24" fmla="*/ 7 w 32"/>
                  <a:gd name="T25" fmla="*/ 6 h 29"/>
                  <a:gd name="T26" fmla="*/ 9 w 32"/>
                  <a:gd name="T27" fmla="*/ 3 h 29"/>
                  <a:gd name="T28" fmla="*/ 14 w 32"/>
                  <a:gd name="T29" fmla="*/ 0 h 29"/>
                  <a:gd name="T30" fmla="*/ 21 w 32"/>
                  <a:gd name="T31" fmla="*/ 4 h 29"/>
                  <a:gd name="T32" fmla="*/ 32 w 32"/>
                  <a:gd name="T3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9">
                    <a:moveTo>
                      <a:pt x="32" y="14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5" y="8"/>
                      <a:pt x="15" y="8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2" y="8"/>
                      <a:pt x="11" y="8"/>
                    </a:cubicBezTo>
                    <a:cubicBezTo>
                      <a:pt x="10" y="10"/>
                      <a:pt x="10" y="12"/>
                      <a:pt x="13" y="1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8" y="4"/>
                      <a:pt x="8" y="3"/>
                      <a:pt x="9" y="3"/>
                    </a:cubicBezTo>
                    <a:cubicBezTo>
                      <a:pt x="11" y="1"/>
                      <a:pt x="13" y="0"/>
                      <a:pt x="14" y="0"/>
                    </a:cubicBezTo>
                    <a:cubicBezTo>
                      <a:pt x="16" y="0"/>
                      <a:pt x="18" y="1"/>
                      <a:pt x="21" y="4"/>
                    </a:cubicBez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" name="Freeform 354"/>
              <p:cNvSpPr>
                <a:spLocks/>
              </p:cNvSpPr>
              <p:nvPr/>
            </p:nvSpPr>
            <p:spPr bwMode="auto">
              <a:xfrm>
                <a:off x="5082" y="1388"/>
                <a:ext cx="35" cy="36"/>
              </a:xfrm>
              <a:custGeom>
                <a:avLst/>
                <a:gdLst>
                  <a:gd name="T0" fmla="*/ 22 w 25"/>
                  <a:gd name="T1" fmla="*/ 7 h 25"/>
                  <a:gd name="T2" fmla="*/ 25 w 25"/>
                  <a:gd name="T3" fmla="*/ 14 h 25"/>
                  <a:gd name="T4" fmla="*/ 21 w 25"/>
                  <a:gd name="T5" fmla="*/ 22 h 25"/>
                  <a:gd name="T6" fmla="*/ 13 w 25"/>
                  <a:gd name="T7" fmla="*/ 25 h 25"/>
                  <a:gd name="T8" fmla="*/ 5 w 25"/>
                  <a:gd name="T9" fmla="*/ 21 h 25"/>
                  <a:gd name="T10" fmla="*/ 0 w 25"/>
                  <a:gd name="T11" fmla="*/ 12 h 25"/>
                  <a:gd name="T12" fmla="*/ 4 w 25"/>
                  <a:gd name="T13" fmla="*/ 4 h 25"/>
                  <a:gd name="T14" fmla="*/ 11 w 25"/>
                  <a:gd name="T15" fmla="*/ 1 h 25"/>
                  <a:gd name="T16" fmla="*/ 18 w 25"/>
                  <a:gd name="T17" fmla="*/ 3 h 25"/>
                  <a:gd name="T18" fmla="*/ 14 w 25"/>
                  <a:gd name="T19" fmla="*/ 8 h 25"/>
                  <a:gd name="T20" fmla="*/ 8 w 25"/>
                  <a:gd name="T21" fmla="*/ 7 h 25"/>
                  <a:gd name="T22" fmla="*/ 10 w 25"/>
                  <a:gd name="T23" fmla="*/ 15 h 25"/>
                  <a:gd name="T24" fmla="*/ 15 w 25"/>
                  <a:gd name="T25" fmla="*/ 18 h 25"/>
                  <a:gd name="T26" fmla="*/ 17 w 25"/>
                  <a:gd name="T27" fmla="*/ 17 h 25"/>
                  <a:gd name="T28" fmla="*/ 17 w 25"/>
                  <a:gd name="T29" fmla="*/ 12 h 25"/>
                  <a:gd name="T30" fmla="*/ 22 w 25"/>
                  <a:gd name="T3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25">
                    <a:moveTo>
                      <a:pt x="22" y="7"/>
                    </a:moveTo>
                    <a:cubicBezTo>
                      <a:pt x="24" y="9"/>
                      <a:pt x="25" y="12"/>
                      <a:pt x="25" y="14"/>
                    </a:cubicBezTo>
                    <a:cubicBezTo>
                      <a:pt x="25" y="17"/>
                      <a:pt x="23" y="19"/>
                      <a:pt x="21" y="22"/>
                    </a:cubicBezTo>
                    <a:cubicBezTo>
                      <a:pt x="19" y="24"/>
                      <a:pt x="16" y="25"/>
                      <a:pt x="13" y="25"/>
                    </a:cubicBezTo>
                    <a:cubicBezTo>
                      <a:pt x="10" y="25"/>
                      <a:pt x="7" y="24"/>
                      <a:pt x="5" y="21"/>
                    </a:cubicBezTo>
                    <a:cubicBezTo>
                      <a:pt x="2" y="18"/>
                      <a:pt x="1" y="15"/>
                      <a:pt x="0" y="12"/>
                    </a:cubicBezTo>
                    <a:cubicBezTo>
                      <a:pt x="0" y="9"/>
                      <a:pt x="2" y="6"/>
                      <a:pt x="4" y="4"/>
                    </a:cubicBezTo>
                    <a:cubicBezTo>
                      <a:pt x="6" y="2"/>
                      <a:pt x="8" y="1"/>
                      <a:pt x="11" y="1"/>
                    </a:cubicBezTo>
                    <a:cubicBezTo>
                      <a:pt x="14" y="0"/>
                      <a:pt x="16" y="1"/>
                      <a:pt x="18" y="3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7" y="12"/>
                      <a:pt x="10" y="15"/>
                    </a:cubicBezTo>
                    <a:cubicBezTo>
                      <a:pt x="12" y="17"/>
                      <a:pt x="14" y="18"/>
                      <a:pt x="15" y="18"/>
                    </a:cubicBezTo>
                    <a:cubicBezTo>
                      <a:pt x="16" y="18"/>
                      <a:pt x="17" y="18"/>
                      <a:pt x="17" y="17"/>
                    </a:cubicBezTo>
                    <a:cubicBezTo>
                      <a:pt x="19" y="16"/>
                      <a:pt x="19" y="14"/>
                      <a:pt x="17" y="12"/>
                    </a:cubicBez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" name="Freeform 355"/>
              <p:cNvSpPr>
                <a:spLocks/>
              </p:cNvSpPr>
              <p:nvPr/>
            </p:nvSpPr>
            <p:spPr bwMode="auto">
              <a:xfrm>
                <a:off x="5094" y="1363"/>
                <a:ext cx="53" cy="41"/>
              </a:xfrm>
              <a:custGeom>
                <a:avLst/>
                <a:gdLst>
                  <a:gd name="T0" fmla="*/ 5 w 37"/>
                  <a:gd name="T1" fmla="*/ 1 h 29"/>
                  <a:gd name="T2" fmla="*/ 13 w 37"/>
                  <a:gd name="T3" fmla="*/ 9 h 29"/>
                  <a:gd name="T4" fmla="*/ 15 w 37"/>
                  <a:gd name="T5" fmla="*/ 2 h 29"/>
                  <a:gd name="T6" fmla="*/ 18 w 37"/>
                  <a:gd name="T7" fmla="*/ 0 h 29"/>
                  <a:gd name="T8" fmla="*/ 22 w 37"/>
                  <a:gd name="T9" fmla="*/ 0 h 29"/>
                  <a:gd name="T10" fmla="*/ 26 w 37"/>
                  <a:gd name="T11" fmla="*/ 3 h 29"/>
                  <a:gd name="T12" fmla="*/ 37 w 37"/>
                  <a:gd name="T13" fmla="*/ 14 h 29"/>
                  <a:gd name="T14" fmla="*/ 32 w 37"/>
                  <a:gd name="T15" fmla="*/ 19 h 29"/>
                  <a:gd name="T16" fmla="*/ 22 w 37"/>
                  <a:gd name="T17" fmla="*/ 10 h 29"/>
                  <a:gd name="T18" fmla="*/ 20 w 37"/>
                  <a:gd name="T19" fmla="*/ 8 h 29"/>
                  <a:gd name="T20" fmla="*/ 18 w 37"/>
                  <a:gd name="T21" fmla="*/ 7 h 29"/>
                  <a:gd name="T22" fmla="*/ 17 w 37"/>
                  <a:gd name="T23" fmla="*/ 8 h 29"/>
                  <a:gd name="T24" fmla="*/ 16 w 37"/>
                  <a:gd name="T25" fmla="*/ 10 h 29"/>
                  <a:gd name="T26" fmla="*/ 18 w 37"/>
                  <a:gd name="T27" fmla="*/ 14 h 29"/>
                  <a:gd name="T28" fmla="*/ 27 w 37"/>
                  <a:gd name="T29" fmla="*/ 24 h 29"/>
                  <a:gd name="T30" fmla="*/ 22 w 37"/>
                  <a:gd name="T31" fmla="*/ 29 h 29"/>
                  <a:gd name="T32" fmla="*/ 0 w 37"/>
                  <a:gd name="T33" fmla="*/ 6 h 29"/>
                  <a:gd name="T34" fmla="*/ 5 w 37"/>
                  <a:gd name="T3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29">
                    <a:moveTo>
                      <a:pt x="5" y="1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3" y="4"/>
                      <a:pt x="15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0" y="8"/>
                      <a:pt x="20" y="8"/>
                    </a:cubicBezTo>
                    <a:cubicBezTo>
                      <a:pt x="19" y="7"/>
                      <a:pt x="19" y="7"/>
                      <a:pt x="18" y="7"/>
                    </a:cubicBezTo>
                    <a:cubicBezTo>
                      <a:pt x="18" y="7"/>
                      <a:pt x="17" y="7"/>
                      <a:pt x="17" y="8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5" y="12"/>
                      <a:pt x="16" y="13"/>
                      <a:pt x="18" y="1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" name="Freeform 356"/>
              <p:cNvSpPr>
                <a:spLocks/>
              </p:cNvSpPr>
              <p:nvPr/>
            </p:nvSpPr>
            <p:spPr bwMode="auto">
              <a:xfrm>
                <a:off x="5138" y="1314"/>
                <a:ext cx="52" cy="46"/>
              </a:xfrm>
              <a:custGeom>
                <a:avLst/>
                <a:gdLst>
                  <a:gd name="T0" fmla="*/ 24 w 36"/>
                  <a:gd name="T1" fmla="*/ 6 h 32"/>
                  <a:gd name="T2" fmla="*/ 36 w 36"/>
                  <a:gd name="T3" fmla="*/ 18 h 32"/>
                  <a:gd name="T4" fmla="*/ 34 w 36"/>
                  <a:gd name="T5" fmla="*/ 20 h 32"/>
                  <a:gd name="T6" fmla="*/ 30 w 36"/>
                  <a:gd name="T7" fmla="*/ 18 h 32"/>
                  <a:gd name="T8" fmla="*/ 27 w 36"/>
                  <a:gd name="T9" fmla="*/ 28 h 32"/>
                  <a:gd name="T10" fmla="*/ 17 w 36"/>
                  <a:gd name="T11" fmla="*/ 31 h 32"/>
                  <a:gd name="T12" fmla="*/ 6 w 36"/>
                  <a:gd name="T13" fmla="*/ 26 h 32"/>
                  <a:gd name="T14" fmla="*/ 0 w 36"/>
                  <a:gd name="T15" fmla="*/ 14 h 32"/>
                  <a:gd name="T16" fmla="*/ 4 w 36"/>
                  <a:gd name="T17" fmla="*/ 4 h 32"/>
                  <a:gd name="T18" fmla="*/ 13 w 36"/>
                  <a:gd name="T19" fmla="*/ 0 h 32"/>
                  <a:gd name="T20" fmla="*/ 21 w 36"/>
                  <a:gd name="T21" fmla="*/ 3 h 32"/>
                  <a:gd name="T22" fmla="*/ 17 w 36"/>
                  <a:gd name="T23" fmla="*/ 8 h 32"/>
                  <a:gd name="T24" fmla="*/ 9 w 36"/>
                  <a:gd name="T25" fmla="*/ 8 h 32"/>
                  <a:gd name="T26" fmla="*/ 7 w 36"/>
                  <a:gd name="T27" fmla="*/ 13 h 32"/>
                  <a:gd name="T28" fmla="*/ 12 w 36"/>
                  <a:gd name="T29" fmla="*/ 20 h 32"/>
                  <a:gd name="T30" fmla="*/ 18 w 36"/>
                  <a:gd name="T31" fmla="*/ 24 h 32"/>
                  <a:gd name="T32" fmla="*/ 24 w 36"/>
                  <a:gd name="T33" fmla="*/ 23 h 32"/>
                  <a:gd name="T34" fmla="*/ 25 w 36"/>
                  <a:gd name="T35" fmla="*/ 19 h 32"/>
                  <a:gd name="T36" fmla="*/ 23 w 36"/>
                  <a:gd name="T37" fmla="*/ 15 h 32"/>
                  <a:gd name="T38" fmla="*/ 19 w 36"/>
                  <a:gd name="T39" fmla="*/ 19 h 32"/>
                  <a:gd name="T40" fmla="*/ 15 w 36"/>
                  <a:gd name="T41" fmla="*/ 15 h 32"/>
                  <a:gd name="T42" fmla="*/ 24 w 36"/>
                  <a:gd name="T4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2">
                    <a:moveTo>
                      <a:pt x="24" y="6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20"/>
                      <a:pt x="32" y="19"/>
                      <a:pt x="30" y="18"/>
                    </a:cubicBezTo>
                    <a:cubicBezTo>
                      <a:pt x="31" y="22"/>
                      <a:pt x="30" y="25"/>
                      <a:pt x="27" y="28"/>
                    </a:cubicBezTo>
                    <a:cubicBezTo>
                      <a:pt x="24" y="31"/>
                      <a:pt x="21" y="32"/>
                      <a:pt x="17" y="31"/>
                    </a:cubicBezTo>
                    <a:cubicBezTo>
                      <a:pt x="13" y="31"/>
                      <a:pt x="10" y="29"/>
                      <a:pt x="6" y="26"/>
                    </a:cubicBezTo>
                    <a:cubicBezTo>
                      <a:pt x="3" y="22"/>
                      <a:pt x="1" y="18"/>
                      <a:pt x="0" y="14"/>
                    </a:cubicBezTo>
                    <a:cubicBezTo>
                      <a:pt x="0" y="10"/>
                      <a:pt x="1" y="7"/>
                      <a:pt x="4" y="4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5" y="0"/>
                      <a:pt x="18" y="1"/>
                      <a:pt x="21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1" y="6"/>
                      <a:pt x="9" y="8"/>
                    </a:cubicBezTo>
                    <a:cubicBezTo>
                      <a:pt x="7" y="10"/>
                      <a:pt x="7" y="11"/>
                      <a:pt x="7" y="13"/>
                    </a:cubicBezTo>
                    <a:cubicBezTo>
                      <a:pt x="8" y="15"/>
                      <a:pt x="9" y="18"/>
                      <a:pt x="12" y="20"/>
                    </a:cubicBezTo>
                    <a:cubicBezTo>
                      <a:pt x="14" y="22"/>
                      <a:pt x="16" y="24"/>
                      <a:pt x="18" y="24"/>
                    </a:cubicBezTo>
                    <a:cubicBezTo>
                      <a:pt x="20" y="25"/>
                      <a:pt x="22" y="24"/>
                      <a:pt x="24" y="23"/>
                    </a:cubicBezTo>
                    <a:cubicBezTo>
                      <a:pt x="24" y="22"/>
                      <a:pt x="25" y="21"/>
                      <a:pt x="25" y="19"/>
                    </a:cubicBezTo>
                    <a:cubicBezTo>
                      <a:pt x="25" y="18"/>
                      <a:pt x="25" y="16"/>
                      <a:pt x="23" y="15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" name="Freeform 357"/>
              <p:cNvSpPr>
                <a:spLocks/>
              </p:cNvSpPr>
              <p:nvPr/>
            </p:nvSpPr>
            <p:spPr bwMode="auto">
              <a:xfrm>
                <a:off x="5171" y="1290"/>
                <a:ext cx="44" cy="41"/>
              </a:xfrm>
              <a:custGeom>
                <a:avLst/>
                <a:gdLst>
                  <a:gd name="T0" fmla="*/ 15 w 31"/>
                  <a:gd name="T1" fmla="*/ 0 h 29"/>
                  <a:gd name="T2" fmla="*/ 31 w 31"/>
                  <a:gd name="T3" fmla="*/ 17 h 29"/>
                  <a:gd name="T4" fmla="*/ 27 w 31"/>
                  <a:gd name="T5" fmla="*/ 21 h 29"/>
                  <a:gd name="T6" fmla="*/ 24 w 31"/>
                  <a:gd name="T7" fmla="*/ 18 h 29"/>
                  <a:gd name="T8" fmla="*/ 22 w 31"/>
                  <a:gd name="T9" fmla="*/ 27 h 29"/>
                  <a:gd name="T10" fmla="*/ 19 w 31"/>
                  <a:gd name="T11" fmla="*/ 29 h 29"/>
                  <a:gd name="T12" fmla="*/ 15 w 31"/>
                  <a:gd name="T13" fmla="*/ 28 h 29"/>
                  <a:gd name="T14" fmla="*/ 11 w 31"/>
                  <a:gd name="T15" fmla="*/ 25 h 29"/>
                  <a:gd name="T16" fmla="*/ 0 w 31"/>
                  <a:gd name="T17" fmla="*/ 14 h 29"/>
                  <a:gd name="T18" fmla="*/ 5 w 31"/>
                  <a:gd name="T19" fmla="*/ 9 h 29"/>
                  <a:gd name="T20" fmla="*/ 16 w 31"/>
                  <a:gd name="T21" fmla="*/ 20 h 29"/>
                  <a:gd name="T22" fmla="*/ 20 w 31"/>
                  <a:gd name="T23" fmla="*/ 21 h 29"/>
                  <a:gd name="T24" fmla="*/ 21 w 31"/>
                  <a:gd name="T25" fmla="*/ 19 h 29"/>
                  <a:gd name="T26" fmla="*/ 21 w 31"/>
                  <a:gd name="T27" fmla="*/ 17 h 29"/>
                  <a:gd name="T28" fmla="*/ 19 w 31"/>
                  <a:gd name="T29" fmla="*/ 14 h 29"/>
                  <a:gd name="T30" fmla="*/ 10 w 31"/>
                  <a:gd name="T31" fmla="*/ 5 h 29"/>
                  <a:gd name="T32" fmla="*/ 15 w 31"/>
                  <a:gd name="T3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cubicBezTo>
                      <a:pt x="31" y="17"/>
                      <a:pt x="31" y="17"/>
                      <a:pt x="31" y="17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21"/>
                      <a:pt x="25" y="24"/>
                      <a:pt x="22" y="27"/>
                    </a:cubicBezTo>
                    <a:cubicBezTo>
                      <a:pt x="21" y="28"/>
                      <a:pt x="20" y="29"/>
                      <a:pt x="19" y="29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4" y="28"/>
                      <a:pt x="13" y="27"/>
                      <a:pt x="11" y="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0"/>
                      <a:pt x="21" y="19"/>
                      <a:pt x="21" y="19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1" y="16"/>
                      <a:pt x="20" y="15"/>
                      <a:pt x="19" y="14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" name="Freeform 358"/>
              <p:cNvSpPr>
                <a:spLocks/>
              </p:cNvSpPr>
              <p:nvPr/>
            </p:nvSpPr>
            <p:spPr bwMode="auto">
              <a:xfrm>
                <a:off x="5195" y="1266"/>
                <a:ext cx="40" cy="51"/>
              </a:xfrm>
              <a:custGeom>
                <a:avLst/>
                <a:gdLst>
                  <a:gd name="T0" fmla="*/ 15 w 28"/>
                  <a:gd name="T1" fmla="*/ 0 h 36"/>
                  <a:gd name="T2" fmla="*/ 26 w 28"/>
                  <a:gd name="T3" fmla="*/ 21 h 36"/>
                  <a:gd name="T4" fmla="*/ 28 w 28"/>
                  <a:gd name="T5" fmla="*/ 27 h 36"/>
                  <a:gd name="T6" fmla="*/ 28 w 28"/>
                  <a:gd name="T7" fmla="*/ 30 h 36"/>
                  <a:gd name="T8" fmla="*/ 26 w 28"/>
                  <a:gd name="T9" fmla="*/ 34 h 36"/>
                  <a:gd name="T10" fmla="*/ 23 w 28"/>
                  <a:gd name="T11" fmla="*/ 36 h 36"/>
                  <a:gd name="T12" fmla="*/ 19 w 28"/>
                  <a:gd name="T13" fmla="*/ 33 h 36"/>
                  <a:gd name="T14" fmla="*/ 22 w 28"/>
                  <a:gd name="T15" fmla="*/ 30 h 36"/>
                  <a:gd name="T16" fmla="*/ 23 w 28"/>
                  <a:gd name="T17" fmla="*/ 28 h 36"/>
                  <a:gd name="T18" fmla="*/ 22 w 28"/>
                  <a:gd name="T19" fmla="*/ 26 h 36"/>
                  <a:gd name="T20" fmla="*/ 0 w 28"/>
                  <a:gd name="T21" fmla="*/ 15 h 36"/>
                  <a:gd name="T22" fmla="*/ 5 w 28"/>
                  <a:gd name="T23" fmla="*/ 10 h 36"/>
                  <a:gd name="T24" fmla="*/ 18 w 28"/>
                  <a:gd name="T25" fmla="*/ 17 h 36"/>
                  <a:gd name="T26" fmla="*/ 11 w 28"/>
                  <a:gd name="T27" fmla="*/ 3 h 36"/>
                  <a:gd name="T28" fmla="*/ 15 w 28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36">
                    <a:moveTo>
                      <a:pt x="15" y="0"/>
                    </a:move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4"/>
                      <a:pt x="28" y="25"/>
                      <a:pt x="28" y="27"/>
                    </a:cubicBezTo>
                    <a:cubicBezTo>
                      <a:pt x="28" y="28"/>
                      <a:pt x="28" y="29"/>
                      <a:pt x="28" y="30"/>
                    </a:cubicBezTo>
                    <a:cubicBezTo>
                      <a:pt x="28" y="32"/>
                      <a:pt x="27" y="33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2"/>
                      <a:pt x="21" y="31"/>
                      <a:pt x="22" y="30"/>
                    </a:cubicBezTo>
                    <a:cubicBezTo>
                      <a:pt x="23" y="29"/>
                      <a:pt x="23" y="29"/>
                      <a:pt x="23" y="28"/>
                    </a:cubicBezTo>
                    <a:cubicBezTo>
                      <a:pt x="23" y="27"/>
                      <a:pt x="23" y="26"/>
                      <a:pt x="22" y="2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7" name="Freeform 359"/>
              <p:cNvSpPr>
                <a:spLocks noEditPoints="1"/>
              </p:cNvSpPr>
              <p:nvPr/>
            </p:nvSpPr>
            <p:spPr bwMode="auto">
              <a:xfrm>
                <a:off x="5222" y="1246"/>
                <a:ext cx="42" cy="40"/>
              </a:xfrm>
              <a:custGeom>
                <a:avLst/>
                <a:gdLst>
                  <a:gd name="T0" fmla="*/ 29 w 29"/>
                  <a:gd name="T1" fmla="*/ 14 h 28"/>
                  <a:gd name="T2" fmla="*/ 24 w 29"/>
                  <a:gd name="T3" fmla="*/ 19 h 28"/>
                  <a:gd name="T4" fmla="*/ 21 w 29"/>
                  <a:gd name="T5" fmla="*/ 17 h 28"/>
                  <a:gd name="T6" fmla="*/ 21 w 29"/>
                  <a:gd name="T7" fmla="*/ 22 h 28"/>
                  <a:gd name="T8" fmla="*/ 19 w 29"/>
                  <a:gd name="T9" fmla="*/ 25 h 28"/>
                  <a:gd name="T10" fmla="*/ 14 w 29"/>
                  <a:gd name="T11" fmla="*/ 28 h 28"/>
                  <a:gd name="T12" fmla="*/ 9 w 29"/>
                  <a:gd name="T13" fmla="*/ 26 h 28"/>
                  <a:gd name="T14" fmla="*/ 7 w 29"/>
                  <a:gd name="T15" fmla="*/ 22 h 28"/>
                  <a:gd name="T16" fmla="*/ 7 w 29"/>
                  <a:gd name="T17" fmla="*/ 17 h 28"/>
                  <a:gd name="T18" fmla="*/ 13 w 29"/>
                  <a:gd name="T19" fmla="*/ 9 h 28"/>
                  <a:gd name="T20" fmla="*/ 12 w 29"/>
                  <a:gd name="T21" fmla="*/ 8 h 28"/>
                  <a:gd name="T22" fmla="*/ 7 w 29"/>
                  <a:gd name="T23" fmla="*/ 8 h 28"/>
                  <a:gd name="T24" fmla="*/ 7 w 29"/>
                  <a:gd name="T25" fmla="*/ 13 h 28"/>
                  <a:gd name="T26" fmla="*/ 2 w 29"/>
                  <a:gd name="T27" fmla="*/ 18 h 28"/>
                  <a:gd name="T28" fmla="*/ 1 w 29"/>
                  <a:gd name="T29" fmla="*/ 11 h 28"/>
                  <a:gd name="T30" fmla="*/ 4 w 29"/>
                  <a:gd name="T31" fmla="*/ 5 h 28"/>
                  <a:gd name="T32" fmla="*/ 8 w 29"/>
                  <a:gd name="T33" fmla="*/ 2 h 28"/>
                  <a:gd name="T34" fmla="*/ 12 w 29"/>
                  <a:gd name="T35" fmla="*/ 1 h 28"/>
                  <a:gd name="T36" fmla="*/ 14 w 29"/>
                  <a:gd name="T37" fmla="*/ 1 h 28"/>
                  <a:gd name="T38" fmla="*/ 18 w 29"/>
                  <a:gd name="T39" fmla="*/ 4 h 28"/>
                  <a:gd name="T40" fmla="*/ 25 w 29"/>
                  <a:gd name="T41" fmla="*/ 11 h 28"/>
                  <a:gd name="T42" fmla="*/ 29 w 29"/>
                  <a:gd name="T43" fmla="*/ 14 h 28"/>
                  <a:gd name="T44" fmla="*/ 16 w 29"/>
                  <a:gd name="T45" fmla="*/ 11 h 28"/>
                  <a:gd name="T46" fmla="*/ 14 w 29"/>
                  <a:gd name="T47" fmla="*/ 20 h 28"/>
                  <a:gd name="T48" fmla="*/ 16 w 29"/>
                  <a:gd name="T49" fmla="*/ 21 h 28"/>
                  <a:gd name="T50" fmla="*/ 18 w 29"/>
                  <a:gd name="T51" fmla="*/ 20 h 28"/>
                  <a:gd name="T52" fmla="*/ 19 w 29"/>
                  <a:gd name="T53" fmla="*/ 17 h 28"/>
                  <a:gd name="T54" fmla="*/ 17 w 29"/>
                  <a:gd name="T55" fmla="*/ 13 h 28"/>
                  <a:gd name="T56" fmla="*/ 16 w 29"/>
                  <a:gd name="T5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29" y="14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9"/>
                      <a:pt x="22" y="18"/>
                      <a:pt x="21" y="17"/>
                    </a:cubicBezTo>
                    <a:cubicBezTo>
                      <a:pt x="22" y="19"/>
                      <a:pt x="21" y="20"/>
                      <a:pt x="21" y="22"/>
                    </a:cubicBezTo>
                    <a:cubicBezTo>
                      <a:pt x="21" y="23"/>
                      <a:pt x="20" y="24"/>
                      <a:pt x="19" y="25"/>
                    </a:cubicBezTo>
                    <a:cubicBezTo>
                      <a:pt x="17" y="27"/>
                      <a:pt x="16" y="27"/>
                      <a:pt x="14" y="28"/>
                    </a:cubicBezTo>
                    <a:cubicBezTo>
                      <a:pt x="12" y="28"/>
                      <a:pt x="10" y="27"/>
                      <a:pt x="9" y="26"/>
                    </a:cubicBezTo>
                    <a:cubicBezTo>
                      <a:pt x="8" y="24"/>
                      <a:pt x="7" y="23"/>
                      <a:pt x="7" y="22"/>
                    </a:cubicBezTo>
                    <a:cubicBezTo>
                      <a:pt x="6" y="20"/>
                      <a:pt x="7" y="19"/>
                      <a:pt x="7" y="17"/>
                    </a:cubicBezTo>
                    <a:cubicBezTo>
                      <a:pt x="8" y="15"/>
                      <a:pt x="10" y="13"/>
                      <a:pt x="13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6"/>
                      <a:pt x="9" y="6"/>
                      <a:pt x="7" y="8"/>
                    </a:cubicBezTo>
                    <a:cubicBezTo>
                      <a:pt x="6" y="10"/>
                      <a:pt x="5" y="12"/>
                      <a:pt x="7" y="13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1" y="9"/>
                      <a:pt x="3" y="6"/>
                      <a:pt x="4" y="5"/>
                    </a:cubicBezTo>
                    <a:cubicBezTo>
                      <a:pt x="6" y="3"/>
                      <a:pt x="7" y="2"/>
                      <a:pt x="8" y="2"/>
                    </a:cubicBezTo>
                    <a:cubicBezTo>
                      <a:pt x="9" y="1"/>
                      <a:pt x="10" y="1"/>
                      <a:pt x="12" y="1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5" y="1"/>
                      <a:pt x="16" y="2"/>
                      <a:pt x="18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3"/>
                      <a:pt x="28" y="14"/>
                      <a:pt x="29" y="14"/>
                    </a:cubicBezTo>
                    <a:close/>
                    <a:moveTo>
                      <a:pt x="16" y="11"/>
                    </a:moveTo>
                    <a:cubicBezTo>
                      <a:pt x="12" y="15"/>
                      <a:pt x="12" y="18"/>
                      <a:pt x="14" y="20"/>
                    </a:cubicBezTo>
                    <a:cubicBezTo>
                      <a:pt x="14" y="20"/>
                      <a:pt x="15" y="21"/>
                      <a:pt x="16" y="21"/>
                    </a:cubicBezTo>
                    <a:cubicBezTo>
                      <a:pt x="16" y="21"/>
                      <a:pt x="17" y="21"/>
                      <a:pt x="18" y="20"/>
                    </a:cubicBezTo>
                    <a:cubicBezTo>
                      <a:pt x="19" y="19"/>
                      <a:pt x="19" y="18"/>
                      <a:pt x="19" y="17"/>
                    </a:cubicBezTo>
                    <a:cubicBezTo>
                      <a:pt x="19" y="15"/>
                      <a:pt x="18" y="14"/>
                      <a:pt x="17" y="13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8" name="Freeform 360"/>
              <p:cNvSpPr>
                <a:spLocks/>
              </p:cNvSpPr>
              <p:nvPr/>
            </p:nvSpPr>
            <p:spPr bwMode="auto">
              <a:xfrm>
                <a:off x="5245" y="1219"/>
                <a:ext cx="44" cy="43"/>
              </a:xfrm>
              <a:custGeom>
                <a:avLst/>
                <a:gdLst>
                  <a:gd name="T0" fmla="*/ 31 w 31"/>
                  <a:gd name="T1" fmla="*/ 15 h 30"/>
                  <a:gd name="T2" fmla="*/ 26 w 31"/>
                  <a:gd name="T3" fmla="*/ 20 h 30"/>
                  <a:gd name="T4" fmla="*/ 17 w 31"/>
                  <a:gd name="T5" fmla="*/ 10 h 30"/>
                  <a:gd name="T6" fmla="*/ 14 w 31"/>
                  <a:gd name="T7" fmla="*/ 8 h 30"/>
                  <a:gd name="T8" fmla="*/ 13 w 31"/>
                  <a:gd name="T9" fmla="*/ 8 h 30"/>
                  <a:gd name="T10" fmla="*/ 11 w 31"/>
                  <a:gd name="T11" fmla="*/ 9 h 30"/>
                  <a:gd name="T12" fmla="*/ 12 w 31"/>
                  <a:gd name="T13" fmla="*/ 15 h 30"/>
                  <a:gd name="T14" fmla="*/ 22 w 31"/>
                  <a:gd name="T15" fmla="*/ 25 h 30"/>
                  <a:gd name="T16" fmla="*/ 17 w 31"/>
                  <a:gd name="T17" fmla="*/ 30 h 30"/>
                  <a:gd name="T18" fmla="*/ 0 w 31"/>
                  <a:gd name="T19" fmla="*/ 13 h 30"/>
                  <a:gd name="T20" fmla="*/ 4 w 31"/>
                  <a:gd name="T21" fmla="*/ 8 h 30"/>
                  <a:gd name="T22" fmla="*/ 7 w 31"/>
                  <a:gd name="T23" fmla="*/ 11 h 30"/>
                  <a:gd name="T24" fmla="*/ 7 w 31"/>
                  <a:gd name="T25" fmla="*/ 6 h 30"/>
                  <a:gd name="T26" fmla="*/ 9 w 31"/>
                  <a:gd name="T27" fmla="*/ 3 h 30"/>
                  <a:gd name="T28" fmla="*/ 14 w 31"/>
                  <a:gd name="T29" fmla="*/ 1 h 30"/>
                  <a:gd name="T30" fmla="*/ 20 w 31"/>
                  <a:gd name="T31" fmla="*/ 4 h 30"/>
                  <a:gd name="T32" fmla="*/ 31 w 31"/>
                  <a:gd name="T33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0">
                    <a:moveTo>
                      <a:pt x="31" y="15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5" y="9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9" y="10"/>
                      <a:pt x="10" y="13"/>
                      <a:pt x="12" y="1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7" y="7"/>
                      <a:pt x="7" y="6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10" y="2"/>
                      <a:pt x="12" y="1"/>
                      <a:pt x="14" y="1"/>
                    </a:cubicBezTo>
                    <a:cubicBezTo>
                      <a:pt x="16" y="0"/>
                      <a:pt x="18" y="2"/>
                      <a:pt x="20" y="4"/>
                    </a:cubicBez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" name="Freeform 361"/>
              <p:cNvSpPr>
                <a:spLocks noEditPoints="1"/>
              </p:cNvSpPr>
              <p:nvPr/>
            </p:nvSpPr>
            <p:spPr bwMode="auto">
              <a:xfrm>
                <a:off x="5275" y="1193"/>
                <a:ext cx="41" cy="40"/>
              </a:xfrm>
              <a:custGeom>
                <a:avLst/>
                <a:gdLst>
                  <a:gd name="T0" fmla="*/ 29 w 29"/>
                  <a:gd name="T1" fmla="*/ 14 h 28"/>
                  <a:gd name="T2" fmla="*/ 24 w 29"/>
                  <a:gd name="T3" fmla="*/ 19 h 28"/>
                  <a:gd name="T4" fmla="*/ 21 w 29"/>
                  <a:gd name="T5" fmla="*/ 17 h 28"/>
                  <a:gd name="T6" fmla="*/ 21 w 29"/>
                  <a:gd name="T7" fmla="*/ 22 h 28"/>
                  <a:gd name="T8" fmla="*/ 19 w 29"/>
                  <a:gd name="T9" fmla="*/ 25 h 28"/>
                  <a:gd name="T10" fmla="*/ 14 w 29"/>
                  <a:gd name="T11" fmla="*/ 28 h 28"/>
                  <a:gd name="T12" fmla="*/ 9 w 29"/>
                  <a:gd name="T13" fmla="*/ 26 h 28"/>
                  <a:gd name="T14" fmla="*/ 7 w 29"/>
                  <a:gd name="T15" fmla="*/ 22 h 28"/>
                  <a:gd name="T16" fmla="*/ 7 w 29"/>
                  <a:gd name="T17" fmla="*/ 17 h 28"/>
                  <a:gd name="T18" fmla="*/ 13 w 29"/>
                  <a:gd name="T19" fmla="*/ 9 h 28"/>
                  <a:gd name="T20" fmla="*/ 12 w 29"/>
                  <a:gd name="T21" fmla="*/ 8 h 28"/>
                  <a:gd name="T22" fmla="*/ 7 w 29"/>
                  <a:gd name="T23" fmla="*/ 8 h 28"/>
                  <a:gd name="T24" fmla="*/ 7 w 29"/>
                  <a:gd name="T25" fmla="*/ 13 h 28"/>
                  <a:gd name="T26" fmla="*/ 2 w 29"/>
                  <a:gd name="T27" fmla="*/ 18 h 28"/>
                  <a:gd name="T28" fmla="*/ 1 w 29"/>
                  <a:gd name="T29" fmla="*/ 11 h 28"/>
                  <a:gd name="T30" fmla="*/ 4 w 29"/>
                  <a:gd name="T31" fmla="*/ 4 h 28"/>
                  <a:gd name="T32" fmla="*/ 8 w 29"/>
                  <a:gd name="T33" fmla="*/ 2 h 28"/>
                  <a:gd name="T34" fmla="*/ 12 w 29"/>
                  <a:gd name="T35" fmla="*/ 1 h 28"/>
                  <a:gd name="T36" fmla="*/ 14 w 29"/>
                  <a:gd name="T37" fmla="*/ 1 h 28"/>
                  <a:gd name="T38" fmla="*/ 18 w 29"/>
                  <a:gd name="T39" fmla="*/ 4 h 28"/>
                  <a:gd name="T40" fmla="*/ 25 w 29"/>
                  <a:gd name="T41" fmla="*/ 11 h 28"/>
                  <a:gd name="T42" fmla="*/ 29 w 29"/>
                  <a:gd name="T43" fmla="*/ 14 h 28"/>
                  <a:gd name="T44" fmla="*/ 16 w 29"/>
                  <a:gd name="T45" fmla="*/ 11 h 28"/>
                  <a:gd name="T46" fmla="*/ 14 w 29"/>
                  <a:gd name="T47" fmla="*/ 20 h 28"/>
                  <a:gd name="T48" fmla="*/ 16 w 29"/>
                  <a:gd name="T49" fmla="*/ 21 h 28"/>
                  <a:gd name="T50" fmla="*/ 18 w 29"/>
                  <a:gd name="T51" fmla="*/ 20 h 28"/>
                  <a:gd name="T52" fmla="*/ 19 w 29"/>
                  <a:gd name="T53" fmla="*/ 17 h 28"/>
                  <a:gd name="T54" fmla="*/ 17 w 29"/>
                  <a:gd name="T55" fmla="*/ 13 h 28"/>
                  <a:gd name="T56" fmla="*/ 16 w 29"/>
                  <a:gd name="T5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29" y="14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9"/>
                      <a:pt x="22" y="18"/>
                      <a:pt x="21" y="17"/>
                    </a:cubicBezTo>
                    <a:cubicBezTo>
                      <a:pt x="22" y="19"/>
                      <a:pt x="21" y="20"/>
                      <a:pt x="21" y="22"/>
                    </a:cubicBezTo>
                    <a:cubicBezTo>
                      <a:pt x="21" y="23"/>
                      <a:pt x="20" y="24"/>
                      <a:pt x="19" y="25"/>
                    </a:cubicBezTo>
                    <a:cubicBezTo>
                      <a:pt x="17" y="27"/>
                      <a:pt x="16" y="27"/>
                      <a:pt x="14" y="28"/>
                    </a:cubicBezTo>
                    <a:cubicBezTo>
                      <a:pt x="12" y="28"/>
                      <a:pt x="10" y="27"/>
                      <a:pt x="9" y="26"/>
                    </a:cubicBezTo>
                    <a:cubicBezTo>
                      <a:pt x="8" y="24"/>
                      <a:pt x="7" y="23"/>
                      <a:pt x="7" y="22"/>
                    </a:cubicBezTo>
                    <a:cubicBezTo>
                      <a:pt x="6" y="20"/>
                      <a:pt x="7" y="19"/>
                      <a:pt x="7" y="17"/>
                    </a:cubicBezTo>
                    <a:cubicBezTo>
                      <a:pt x="8" y="15"/>
                      <a:pt x="10" y="13"/>
                      <a:pt x="13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6"/>
                      <a:pt x="9" y="6"/>
                      <a:pt x="7" y="8"/>
                    </a:cubicBezTo>
                    <a:cubicBezTo>
                      <a:pt x="6" y="10"/>
                      <a:pt x="5" y="12"/>
                      <a:pt x="7" y="13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5"/>
                      <a:pt x="0" y="13"/>
                      <a:pt x="1" y="11"/>
                    </a:cubicBezTo>
                    <a:cubicBezTo>
                      <a:pt x="1" y="8"/>
                      <a:pt x="3" y="6"/>
                      <a:pt x="4" y="4"/>
                    </a:cubicBezTo>
                    <a:cubicBezTo>
                      <a:pt x="6" y="3"/>
                      <a:pt x="7" y="2"/>
                      <a:pt x="8" y="2"/>
                    </a:cubicBezTo>
                    <a:cubicBezTo>
                      <a:pt x="9" y="1"/>
                      <a:pt x="10" y="1"/>
                      <a:pt x="12" y="1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5" y="1"/>
                      <a:pt x="16" y="2"/>
                      <a:pt x="18" y="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3"/>
                      <a:pt x="28" y="14"/>
                      <a:pt x="29" y="14"/>
                    </a:cubicBezTo>
                    <a:close/>
                    <a:moveTo>
                      <a:pt x="16" y="11"/>
                    </a:moveTo>
                    <a:cubicBezTo>
                      <a:pt x="12" y="15"/>
                      <a:pt x="12" y="18"/>
                      <a:pt x="14" y="20"/>
                    </a:cubicBezTo>
                    <a:cubicBezTo>
                      <a:pt x="14" y="20"/>
                      <a:pt x="15" y="21"/>
                      <a:pt x="16" y="21"/>
                    </a:cubicBezTo>
                    <a:cubicBezTo>
                      <a:pt x="16" y="21"/>
                      <a:pt x="17" y="21"/>
                      <a:pt x="18" y="20"/>
                    </a:cubicBezTo>
                    <a:cubicBezTo>
                      <a:pt x="19" y="19"/>
                      <a:pt x="19" y="18"/>
                      <a:pt x="19" y="17"/>
                    </a:cubicBezTo>
                    <a:cubicBezTo>
                      <a:pt x="19" y="15"/>
                      <a:pt x="18" y="14"/>
                      <a:pt x="17" y="13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" name="Freeform 362"/>
              <p:cNvSpPr>
                <a:spLocks/>
              </p:cNvSpPr>
              <p:nvPr/>
            </p:nvSpPr>
            <p:spPr bwMode="auto">
              <a:xfrm>
                <a:off x="5163" y="2681"/>
                <a:ext cx="49" cy="62"/>
              </a:xfrm>
              <a:custGeom>
                <a:avLst/>
                <a:gdLst>
                  <a:gd name="T0" fmla="*/ 34 w 35"/>
                  <a:gd name="T1" fmla="*/ 10 h 44"/>
                  <a:gd name="T2" fmla="*/ 26 w 35"/>
                  <a:gd name="T3" fmla="*/ 13 h 44"/>
                  <a:gd name="T4" fmla="*/ 18 w 35"/>
                  <a:gd name="T5" fmla="*/ 8 h 44"/>
                  <a:gd name="T6" fmla="*/ 12 w 35"/>
                  <a:gd name="T7" fmla="*/ 12 h 44"/>
                  <a:gd name="T8" fmla="*/ 14 w 35"/>
                  <a:gd name="T9" fmla="*/ 15 h 44"/>
                  <a:gd name="T10" fmla="*/ 19 w 35"/>
                  <a:gd name="T11" fmla="*/ 16 h 44"/>
                  <a:gd name="T12" fmla="*/ 28 w 35"/>
                  <a:gd name="T13" fmla="*/ 19 h 44"/>
                  <a:gd name="T14" fmla="*/ 33 w 35"/>
                  <a:gd name="T15" fmla="*/ 23 h 44"/>
                  <a:gd name="T16" fmla="*/ 35 w 35"/>
                  <a:gd name="T17" fmla="*/ 30 h 44"/>
                  <a:gd name="T18" fmla="*/ 31 w 35"/>
                  <a:gd name="T19" fmla="*/ 40 h 44"/>
                  <a:gd name="T20" fmla="*/ 18 w 35"/>
                  <a:gd name="T21" fmla="*/ 44 h 44"/>
                  <a:gd name="T22" fmla="*/ 6 w 35"/>
                  <a:gd name="T23" fmla="*/ 41 h 44"/>
                  <a:gd name="T24" fmla="*/ 0 w 35"/>
                  <a:gd name="T25" fmla="*/ 32 h 44"/>
                  <a:gd name="T26" fmla="*/ 10 w 35"/>
                  <a:gd name="T27" fmla="*/ 30 h 44"/>
                  <a:gd name="T28" fmla="*/ 18 w 35"/>
                  <a:gd name="T29" fmla="*/ 36 h 44"/>
                  <a:gd name="T30" fmla="*/ 23 w 35"/>
                  <a:gd name="T31" fmla="*/ 35 h 44"/>
                  <a:gd name="T32" fmla="*/ 25 w 35"/>
                  <a:gd name="T33" fmla="*/ 32 h 44"/>
                  <a:gd name="T34" fmla="*/ 24 w 35"/>
                  <a:gd name="T35" fmla="*/ 29 h 44"/>
                  <a:gd name="T36" fmla="*/ 18 w 35"/>
                  <a:gd name="T37" fmla="*/ 27 h 44"/>
                  <a:gd name="T38" fmla="*/ 6 w 35"/>
                  <a:gd name="T39" fmla="*/ 22 h 44"/>
                  <a:gd name="T40" fmla="*/ 3 w 35"/>
                  <a:gd name="T41" fmla="*/ 14 h 44"/>
                  <a:gd name="T42" fmla="*/ 7 w 35"/>
                  <a:gd name="T43" fmla="*/ 4 h 44"/>
                  <a:gd name="T44" fmla="*/ 18 w 35"/>
                  <a:gd name="T45" fmla="*/ 0 h 44"/>
                  <a:gd name="T46" fmla="*/ 34 w 35"/>
                  <a:gd name="T47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44">
                    <a:moveTo>
                      <a:pt x="34" y="10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10"/>
                      <a:pt x="22" y="8"/>
                      <a:pt x="18" y="8"/>
                    </a:cubicBezTo>
                    <a:cubicBezTo>
                      <a:pt x="14" y="8"/>
                      <a:pt x="12" y="9"/>
                      <a:pt x="12" y="12"/>
                    </a:cubicBezTo>
                    <a:cubicBezTo>
                      <a:pt x="12" y="13"/>
                      <a:pt x="13" y="14"/>
                      <a:pt x="14" y="15"/>
                    </a:cubicBezTo>
                    <a:cubicBezTo>
                      <a:pt x="14" y="15"/>
                      <a:pt x="16" y="16"/>
                      <a:pt x="19" y="16"/>
                    </a:cubicBezTo>
                    <a:cubicBezTo>
                      <a:pt x="23" y="17"/>
                      <a:pt x="26" y="18"/>
                      <a:pt x="28" y="19"/>
                    </a:cubicBezTo>
                    <a:cubicBezTo>
                      <a:pt x="30" y="20"/>
                      <a:pt x="32" y="21"/>
                      <a:pt x="33" y="23"/>
                    </a:cubicBezTo>
                    <a:cubicBezTo>
                      <a:pt x="35" y="25"/>
                      <a:pt x="35" y="28"/>
                      <a:pt x="35" y="30"/>
                    </a:cubicBezTo>
                    <a:cubicBezTo>
                      <a:pt x="35" y="34"/>
                      <a:pt x="34" y="37"/>
                      <a:pt x="31" y="40"/>
                    </a:cubicBezTo>
                    <a:cubicBezTo>
                      <a:pt x="28" y="43"/>
                      <a:pt x="23" y="44"/>
                      <a:pt x="18" y="44"/>
                    </a:cubicBezTo>
                    <a:cubicBezTo>
                      <a:pt x="13" y="44"/>
                      <a:pt x="10" y="43"/>
                      <a:pt x="6" y="41"/>
                    </a:cubicBezTo>
                    <a:cubicBezTo>
                      <a:pt x="3" y="39"/>
                      <a:pt x="1" y="36"/>
                      <a:pt x="0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4"/>
                      <a:pt x="14" y="36"/>
                      <a:pt x="18" y="36"/>
                    </a:cubicBezTo>
                    <a:cubicBezTo>
                      <a:pt x="21" y="36"/>
                      <a:pt x="22" y="36"/>
                      <a:pt x="23" y="35"/>
                    </a:cubicBezTo>
                    <a:cubicBezTo>
                      <a:pt x="25" y="34"/>
                      <a:pt x="25" y="33"/>
                      <a:pt x="25" y="32"/>
                    </a:cubicBezTo>
                    <a:cubicBezTo>
                      <a:pt x="25" y="31"/>
                      <a:pt x="25" y="30"/>
                      <a:pt x="24" y="29"/>
                    </a:cubicBezTo>
                    <a:cubicBezTo>
                      <a:pt x="23" y="28"/>
                      <a:pt x="21" y="28"/>
                      <a:pt x="18" y="27"/>
                    </a:cubicBezTo>
                    <a:cubicBezTo>
                      <a:pt x="12" y="26"/>
                      <a:pt x="8" y="24"/>
                      <a:pt x="6" y="22"/>
                    </a:cubicBezTo>
                    <a:cubicBezTo>
                      <a:pt x="4" y="20"/>
                      <a:pt x="3" y="18"/>
                      <a:pt x="3" y="14"/>
                    </a:cubicBezTo>
                    <a:cubicBezTo>
                      <a:pt x="3" y="10"/>
                      <a:pt x="4" y="7"/>
                      <a:pt x="7" y="4"/>
                    </a:cubicBezTo>
                    <a:cubicBezTo>
                      <a:pt x="9" y="2"/>
                      <a:pt x="13" y="0"/>
                      <a:pt x="18" y="0"/>
                    </a:cubicBezTo>
                    <a:cubicBezTo>
                      <a:pt x="26" y="0"/>
                      <a:pt x="32" y="4"/>
                      <a:pt x="3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1" name="Freeform 363"/>
              <p:cNvSpPr>
                <a:spLocks noEditPoints="1"/>
              </p:cNvSpPr>
              <p:nvPr/>
            </p:nvSpPr>
            <p:spPr bwMode="auto">
              <a:xfrm>
                <a:off x="5218" y="2679"/>
                <a:ext cx="43" cy="64"/>
              </a:xfrm>
              <a:custGeom>
                <a:avLst/>
                <a:gdLst>
                  <a:gd name="T0" fmla="*/ 30 w 30"/>
                  <a:gd name="T1" fmla="*/ 45 h 45"/>
                  <a:gd name="T2" fmla="*/ 21 w 30"/>
                  <a:gd name="T3" fmla="*/ 45 h 45"/>
                  <a:gd name="T4" fmla="*/ 20 w 30"/>
                  <a:gd name="T5" fmla="*/ 40 h 45"/>
                  <a:gd name="T6" fmla="*/ 16 w 30"/>
                  <a:gd name="T7" fmla="*/ 44 h 45"/>
                  <a:gd name="T8" fmla="*/ 10 w 30"/>
                  <a:gd name="T9" fmla="*/ 45 h 45"/>
                  <a:gd name="T10" fmla="*/ 3 w 30"/>
                  <a:gd name="T11" fmla="*/ 43 h 45"/>
                  <a:gd name="T12" fmla="*/ 0 w 30"/>
                  <a:gd name="T13" fmla="*/ 36 h 45"/>
                  <a:gd name="T14" fmla="*/ 2 w 30"/>
                  <a:gd name="T15" fmla="*/ 31 h 45"/>
                  <a:gd name="T16" fmla="*/ 7 w 30"/>
                  <a:gd name="T17" fmla="*/ 27 h 45"/>
                  <a:gd name="T18" fmla="*/ 20 w 30"/>
                  <a:gd name="T19" fmla="*/ 25 h 45"/>
                  <a:gd name="T20" fmla="*/ 20 w 30"/>
                  <a:gd name="T21" fmla="*/ 23 h 45"/>
                  <a:gd name="T22" fmla="*/ 15 w 30"/>
                  <a:gd name="T23" fmla="*/ 19 h 45"/>
                  <a:gd name="T24" fmla="*/ 10 w 30"/>
                  <a:gd name="T25" fmla="*/ 23 h 45"/>
                  <a:gd name="T26" fmla="*/ 1 w 30"/>
                  <a:gd name="T27" fmla="*/ 22 h 45"/>
                  <a:gd name="T28" fmla="*/ 6 w 30"/>
                  <a:gd name="T29" fmla="*/ 15 h 45"/>
                  <a:gd name="T30" fmla="*/ 16 w 30"/>
                  <a:gd name="T31" fmla="*/ 12 h 45"/>
                  <a:gd name="T32" fmla="*/ 22 w 30"/>
                  <a:gd name="T33" fmla="*/ 13 h 45"/>
                  <a:gd name="T34" fmla="*/ 27 w 30"/>
                  <a:gd name="T35" fmla="*/ 15 h 45"/>
                  <a:gd name="T36" fmla="*/ 29 w 30"/>
                  <a:gd name="T37" fmla="*/ 19 h 45"/>
                  <a:gd name="T38" fmla="*/ 29 w 30"/>
                  <a:gd name="T39" fmla="*/ 24 h 45"/>
                  <a:gd name="T40" fmla="*/ 29 w 30"/>
                  <a:gd name="T41" fmla="*/ 39 h 45"/>
                  <a:gd name="T42" fmla="*/ 30 w 30"/>
                  <a:gd name="T43" fmla="*/ 45 h 45"/>
                  <a:gd name="T44" fmla="*/ 27 w 30"/>
                  <a:gd name="T45" fmla="*/ 3 h 45"/>
                  <a:gd name="T46" fmla="*/ 20 w 30"/>
                  <a:gd name="T47" fmla="*/ 8 h 45"/>
                  <a:gd name="T48" fmla="*/ 15 w 30"/>
                  <a:gd name="T49" fmla="*/ 6 h 45"/>
                  <a:gd name="T50" fmla="*/ 12 w 30"/>
                  <a:gd name="T51" fmla="*/ 5 h 45"/>
                  <a:gd name="T52" fmla="*/ 8 w 30"/>
                  <a:gd name="T53" fmla="*/ 7 h 45"/>
                  <a:gd name="T54" fmla="*/ 6 w 30"/>
                  <a:gd name="T55" fmla="*/ 4 h 45"/>
                  <a:gd name="T56" fmla="*/ 12 w 30"/>
                  <a:gd name="T57" fmla="*/ 0 h 45"/>
                  <a:gd name="T58" fmla="*/ 17 w 30"/>
                  <a:gd name="T59" fmla="*/ 2 h 45"/>
                  <a:gd name="T60" fmla="*/ 20 w 30"/>
                  <a:gd name="T61" fmla="*/ 3 h 45"/>
                  <a:gd name="T62" fmla="*/ 24 w 30"/>
                  <a:gd name="T63" fmla="*/ 0 h 45"/>
                  <a:gd name="T64" fmla="*/ 27 w 30"/>
                  <a:gd name="T65" fmla="*/ 3 h 45"/>
                  <a:gd name="T66" fmla="*/ 20 w 30"/>
                  <a:gd name="T67" fmla="*/ 30 h 45"/>
                  <a:gd name="T68" fmla="*/ 10 w 30"/>
                  <a:gd name="T69" fmla="*/ 35 h 45"/>
                  <a:gd name="T70" fmla="*/ 11 w 30"/>
                  <a:gd name="T71" fmla="*/ 38 h 45"/>
                  <a:gd name="T72" fmla="*/ 14 w 30"/>
                  <a:gd name="T73" fmla="*/ 40 h 45"/>
                  <a:gd name="T74" fmla="*/ 18 w 30"/>
                  <a:gd name="T75" fmla="*/ 37 h 45"/>
                  <a:gd name="T76" fmla="*/ 20 w 30"/>
                  <a:gd name="T77" fmla="*/ 32 h 45"/>
                  <a:gd name="T78" fmla="*/ 20 w 30"/>
                  <a:gd name="T79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" h="45">
                    <a:moveTo>
                      <a:pt x="30" y="45"/>
                    </a:move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3"/>
                      <a:pt x="20" y="42"/>
                      <a:pt x="20" y="40"/>
                    </a:cubicBezTo>
                    <a:cubicBezTo>
                      <a:pt x="19" y="42"/>
                      <a:pt x="17" y="43"/>
                      <a:pt x="16" y="44"/>
                    </a:cubicBezTo>
                    <a:cubicBezTo>
                      <a:pt x="14" y="45"/>
                      <a:pt x="12" y="45"/>
                      <a:pt x="10" y="45"/>
                    </a:cubicBezTo>
                    <a:cubicBezTo>
                      <a:pt x="7" y="45"/>
                      <a:pt x="5" y="45"/>
                      <a:pt x="3" y="43"/>
                    </a:cubicBezTo>
                    <a:cubicBezTo>
                      <a:pt x="1" y="41"/>
                      <a:pt x="0" y="39"/>
                      <a:pt x="0" y="36"/>
                    </a:cubicBezTo>
                    <a:cubicBezTo>
                      <a:pt x="0" y="34"/>
                      <a:pt x="1" y="33"/>
                      <a:pt x="2" y="31"/>
                    </a:cubicBezTo>
                    <a:cubicBezTo>
                      <a:pt x="3" y="29"/>
                      <a:pt x="5" y="28"/>
                      <a:pt x="7" y="27"/>
                    </a:cubicBezTo>
                    <a:cubicBezTo>
                      <a:pt x="9" y="26"/>
                      <a:pt x="14" y="25"/>
                      <a:pt x="20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0"/>
                      <a:pt x="18" y="19"/>
                      <a:pt x="15" y="19"/>
                    </a:cubicBezTo>
                    <a:cubicBezTo>
                      <a:pt x="12" y="19"/>
                      <a:pt x="10" y="20"/>
                      <a:pt x="10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19"/>
                      <a:pt x="4" y="16"/>
                      <a:pt x="6" y="15"/>
                    </a:cubicBezTo>
                    <a:cubicBezTo>
                      <a:pt x="9" y="13"/>
                      <a:pt x="13" y="12"/>
                      <a:pt x="16" y="12"/>
                    </a:cubicBezTo>
                    <a:cubicBezTo>
                      <a:pt x="18" y="12"/>
                      <a:pt x="20" y="13"/>
                      <a:pt x="22" y="13"/>
                    </a:cubicBezTo>
                    <a:cubicBezTo>
                      <a:pt x="24" y="14"/>
                      <a:pt x="26" y="14"/>
                      <a:pt x="27" y="15"/>
                    </a:cubicBezTo>
                    <a:cubicBezTo>
                      <a:pt x="28" y="16"/>
                      <a:pt x="28" y="18"/>
                      <a:pt x="29" y="19"/>
                    </a:cubicBezTo>
                    <a:cubicBezTo>
                      <a:pt x="29" y="20"/>
                      <a:pt x="29" y="22"/>
                      <a:pt x="29" y="24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2"/>
                      <a:pt x="29" y="43"/>
                      <a:pt x="30" y="45"/>
                    </a:cubicBezTo>
                    <a:close/>
                    <a:moveTo>
                      <a:pt x="27" y="3"/>
                    </a:moveTo>
                    <a:cubicBezTo>
                      <a:pt x="25" y="6"/>
                      <a:pt x="22" y="8"/>
                      <a:pt x="20" y="8"/>
                    </a:cubicBezTo>
                    <a:cubicBezTo>
                      <a:pt x="19" y="8"/>
                      <a:pt x="17" y="7"/>
                      <a:pt x="15" y="6"/>
                    </a:cubicBezTo>
                    <a:cubicBezTo>
                      <a:pt x="14" y="6"/>
                      <a:pt x="13" y="5"/>
                      <a:pt x="12" y="5"/>
                    </a:cubicBezTo>
                    <a:cubicBezTo>
                      <a:pt x="11" y="5"/>
                      <a:pt x="10" y="6"/>
                      <a:pt x="8" y="7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10" y="0"/>
                      <a:pt x="12" y="0"/>
                    </a:cubicBezTo>
                    <a:cubicBezTo>
                      <a:pt x="14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20" y="3"/>
                    </a:cubicBezTo>
                    <a:cubicBezTo>
                      <a:pt x="21" y="3"/>
                      <a:pt x="23" y="2"/>
                      <a:pt x="24" y="0"/>
                    </a:cubicBezTo>
                    <a:lnTo>
                      <a:pt x="27" y="3"/>
                    </a:lnTo>
                    <a:close/>
                    <a:moveTo>
                      <a:pt x="20" y="30"/>
                    </a:moveTo>
                    <a:cubicBezTo>
                      <a:pt x="13" y="30"/>
                      <a:pt x="10" y="32"/>
                      <a:pt x="10" y="35"/>
                    </a:cubicBezTo>
                    <a:cubicBezTo>
                      <a:pt x="10" y="37"/>
                      <a:pt x="11" y="38"/>
                      <a:pt x="11" y="38"/>
                    </a:cubicBezTo>
                    <a:cubicBezTo>
                      <a:pt x="12" y="39"/>
                      <a:pt x="13" y="40"/>
                      <a:pt x="14" y="40"/>
                    </a:cubicBezTo>
                    <a:cubicBezTo>
                      <a:pt x="16" y="40"/>
                      <a:pt x="17" y="39"/>
                      <a:pt x="18" y="37"/>
                    </a:cubicBezTo>
                    <a:cubicBezTo>
                      <a:pt x="19" y="36"/>
                      <a:pt x="20" y="34"/>
                      <a:pt x="20" y="32"/>
                    </a:cubicBez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2" name="Freeform 364"/>
              <p:cNvSpPr>
                <a:spLocks noEditPoints="1"/>
              </p:cNvSpPr>
              <p:nvPr/>
            </p:nvSpPr>
            <p:spPr bwMode="auto">
              <a:xfrm>
                <a:off x="5268" y="2696"/>
                <a:ext cx="43" cy="47"/>
              </a:xfrm>
              <a:custGeom>
                <a:avLst/>
                <a:gdLst>
                  <a:gd name="T0" fmla="*/ 15 w 30"/>
                  <a:gd name="T1" fmla="*/ 0 h 33"/>
                  <a:gd name="T2" fmla="*/ 26 w 30"/>
                  <a:gd name="T3" fmla="*/ 5 h 33"/>
                  <a:gd name="T4" fmla="*/ 30 w 30"/>
                  <a:gd name="T5" fmla="*/ 17 h 33"/>
                  <a:gd name="T6" fmla="*/ 26 w 30"/>
                  <a:gd name="T7" fmla="*/ 29 h 33"/>
                  <a:gd name="T8" fmla="*/ 15 w 30"/>
                  <a:gd name="T9" fmla="*/ 33 h 33"/>
                  <a:gd name="T10" fmla="*/ 4 w 30"/>
                  <a:gd name="T11" fmla="*/ 29 h 33"/>
                  <a:gd name="T12" fmla="*/ 0 w 30"/>
                  <a:gd name="T13" fmla="*/ 17 h 33"/>
                  <a:gd name="T14" fmla="*/ 2 w 30"/>
                  <a:gd name="T15" fmla="*/ 8 h 33"/>
                  <a:gd name="T16" fmla="*/ 7 w 30"/>
                  <a:gd name="T17" fmla="*/ 3 h 33"/>
                  <a:gd name="T18" fmla="*/ 15 w 30"/>
                  <a:gd name="T19" fmla="*/ 0 h 33"/>
                  <a:gd name="T20" fmla="*/ 15 w 30"/>
                  <a:gd name="T21" fmla="*/ 7 h 33"/>
                  <a:gd name="T22" fmla="*/ 11 w 30"/>
                  <a:gd name="T23" fmla="*/ 9 h 33"/>
                  <a:gd name="T24" fmla="*/ 10 w 30"/>
                  <a:gd name="T25" fmla="*/ 17 h 33"/>
                  <a:gd name="T26" fmla="*/ 11 w 30"/>
                  <a:gd name="T27" fmla="*/ 25 h 33"/>
                  <a:gd name="T28" fmla="*/ 15 w 30"/>
                  <a:gd name="T29" fmla="*/ 27 h 33"/>
                  <a:gd name="T30" fmla="*/ 19 w 30"/>
                  <a:gd name="T31" fmla="*/ 25 h 33"/>
                  <a:gd name="T32" fmla="*/ 21 w 30"/>
                  <a:gd name="T33" fmla="*/ 17 h 33"/>
                  <a:gd name="T34" fmla="*/ 19 w 30"/>
                  <a:gd name="T35" fmla="*/ 9 h 33"/>
                  <a:gd name="T36" fmla="*/ 15 w 30"/>
                  <a:gd name="T3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3">
                    <a:moveTo>
                      <a:pt x="15" y="0"/>
                    </a:moveTo>
                    <a:cubicBezTo>
                      <a:pt x="20" y="0"/>
                      <a:pt x="24" y="2"/>
                      <a:pt x="26" y="5"/>
                    </a:cubicBezTo>
                    <a:cubicBezTo>
                      <a:pt x="29" y="8"/>
                      <a:pt x="30" y="12"/>
                      <a:pt x="30" y="17"/>
                    </a:cubicBezTo>
                    <a:cubicBezTo>
                      <a:pt x="30" y="22"/>
                      <a:pt x="29" y="26"/>
                      <a:pt x="26" y="29"/>
                    </a:cubicBezTo>
                    <a:cubicBezTo>
                      <a:pt x="23" y="32"/>
                      <a:pt x="20" y="33"/>
                      <a:pt x="15" y="33"/>
                    </a:cubicBezTo>
                    <a:cubicBezTo>
                      <a:pt x="11" y="33"/>
                      <a:pt x="7" y="32"/>
                      <a:pt x="4" y="29"/>
                    </a:cubicBezTo>
                    <a:cubicBezTo>
                      <a:pt x="2" y="26"/>
                      <a:pt x="0" y="22"/>
                      <a:pt x="0" y="17"/>
                    </a:cubicBezTo>
                    <a:cubicBezTo>
                      <a:pt x="0" y="13"/>
                      <a:pt x="1" y="11"/>
                      <a:pt x="2" y="8"/>
                    </a:cubicBezTo>
                    <a:cubicBezTo>
                      <a:pt x="3" y="6"/>
                      <a:pt x="5" y="4"/>
                      <a:pt x="7" y="3"/>
                    </a:cubicBezTo>
                    <a:cubicBezTo>
                      <a:pt x="9" y="1"/>
                      <a:pt x="12" y="0"/>
                      <a:pt x="15" y="0"/>
                    </a:cubicBezTo>
                    <a:close/>
                    <a:moveTo>
                      <a:pt x="15" y="7"/>
                    </a:moveTo>
                    <a:cubicBezTo>
                      <a:pt x="14" y="7"/>
                      <a:pt x="12" y="7"/>
                      <a:pt x="11" y="9"/>
                    </a:cubicBezTo>
                    <a:cubicBezTo>
                      <a:pt x="10" y="10"/>
                      <a:pt x="10" y="13"/>
                      <a:pt x="10" y="17"/>
                    </a:cubicBezTo>
                    <a:cubicBezTo>
                      <a:pt x="10" y="20"/>
                      <a:pt x="10" y="23"/>
                      <a:pt x="11" y="25"/>
                    </a:cubicBezTo>
                    <a:cubicBezTo>
                      <a:pt x="12" y="26"/>
                      <a:pt x="13" y="27"/>
                      <a:pt x="15" y="27"/>
                    </a:cubicBezTo>
                    <a:cubicBezTo>
                      <a:pt x="17" y="27"/>
                      <a:pt x="18" y="27"/>
                      <a:pt x="19" y="25"/>
                    </a:cubicBezTo>
                    <a:cubicBezTo>
                      <a:pt x="20" y="24"/>
                      <a:pt x="21" y="21"/>
                      <a:pt x="21" y="17"/>
                    </a:cubicBezTo>
                    <a:cubicBezTo>
                      <a:pt x="21" y="13"/>
                      <a:pt x="20" y="10"/>
                      <a:pt x="19" y="9"/>
                    </a:cubicBezTo>
                    <a:cubicBezTo>
                      <a:pt x="18" y="7"/>
                      <a:pt x="17" y="7"/>
                      <a:pt x="15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" name="Freeform 365"/>
              <p:cNvSpPr>
                <a:spLocks noEditPoints="1"/>
              </p:cNvSpPr>
              <p:nvPr/>
            </p:nvSpPr>
            <p:spPr bwMode="auto">
              <a:xfrm>
                <a:off x="5343" y="2682"/>
                <a:ext cx="47" cy="61"/>
              </a:xfrm>
              <a:custGeom>
                <a:avLst/>
                <a:gdLst>
                  <a:gd name="T0" fmla="*/ 10 w 33"/>
                  <a:gd name="T1" fmla="*/ 27 h 43"/>
                  <a:gd name="T2" fmla="*/ 10 w 33"/>
                  <a:gd name="T3" fmla="*/ 43 h 43"/>
                  <a:gd name="T4" fmla="*/ 0 w 33"/>
                  <a:gd name="T5" fmla="*/ 43 h 43"/>
                  <a:gd name="T6" fmla="*/ 0 w 33"/>
                  <a:gd name="T7" fmla="*/ 0 h 43"/>
                  <a:gd name="T8" fmla="*/ 16 w 33"/>
                  <a:gd name="T9" fmla="*/ 0 h 43"/>
                  <a:gd name="T10" fmla="*/ 25 w 33"/>
                  <a:gd name="T11" fmla="*/ 1 h 43"/>
                  <a:gd name="T12" fmla="*/ 30 w 33"/>
                  <a:gd name="T13" fmla="*/ 6 h 43"/>
                  <a:gd name="T14" fmla="*/ 33 w 33"/>
                  <a:gd name="T15" fmla="*/ 13 h 43"/>
                  <a:gd name="T16" fmla="*/ 32 w 33"/>
                  <a:gd name="T17" fmla="*/ 19 h 43"/>
                  <a:gd name="T18" fmla="*/ 28 w 33"/>
                  <a:gd name="T19" fmla="*/ 24 h 43"/>
                  <a:gd name="T20" fmla="*/ 24 w 33"/>
                  <a:gd name="T21" fmla="*/ 26 h 43"/>
                  <a:gd name="T22" fmla="*/ 17 w 33"/>
                  <a:gd name="T23" fmla="*/ 27 h 43"/>
                  <a:gd name="T24" fmla="*/ 10 w 33"/>
                  <a:gd name="T25" fmla="*/ 27 h 43"/>
                  <a:gd name="T26" fmla="*/ 9 w 33"/>
                  <a:gd name="T27" fmla="*/ 19 h 43"/>
                  <a:gd name="T28" fmla="*/ 16 w 33"/>
                  <a:gd name="T29" fmla="*/ 19 h 43"/>
                  <a:gd name="T30" fmla="*/ 21 w 33"/>
                  <a:gd name="T31" fmla="*/ 17 h 43"/>
                  <a:gd name="T32" fmla="*/ 23 w 33"/>
                  <a:gd name="T33" fmla="*/ 13 h 43"/>
                  <a:gd name="T34" fmla="*/ 21 w 33"/>
                  <a:gd name="T35" fmla="*/ 9 h 43"/>
                  <a:gd name="T36" fmla="*/ 16 w 33"/>
                  <a:gd name="T37" fmla="*/ 8 h 43"/>
                  <a:gd name="T38" fmla="*/ 9 w 33"/>
                  <a:gd name="T39" fmla="*/ 8 h 43"/>
                  <a:gd name="T40" fmla="*/ 9 w 33"/>
                  <a:gd name="T4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43">
                    <a:moveTo>
                      <a:pt x="10" y="27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29" y="3"/>
                      <a:pt x="30" y="6"/>
                    </a:cubicBezTo>
                    <a:cubicBezTo>
                      <a:pt x="32" y="8"/>
                      <a:pt x="33" y="10"/>
                      <a:pt x="33" y="13"/>
                    </a:cubicBezTo>
                    <a:cubicBezTo>
                      <a:pt x="33" y="15"/>
                      <a:pt x="32" y="17"/>
                      <a:pt x="32" y="19"/>
                    </a:cubicBezTo>
                    <a:cubicBezTo>
                      <a:pt x="31" y="21"/>
                      <a:pt x="30" y="23"/>
                      <a:pt x="28" y="24"/>
                    </a:cubicBezTo>
                    <a:cubicBezTo>
                      <a:pt x="26" y="25"/>
                      <a:pt x="25" y="26"/>
                      <a:pt x="24" y="26"/>
                    </a:cubicBezTo>
                    <a:cubicBezTo>
                      <a:pt x="22" y="27"/>
                      <a:pt x="20" y="27"/>
                      <a:pt x="17" y="27"/>
                    </a:cubicBezTo>
                    <a:lnTo>
                      <a:pt x="10" y="27"/>
                    </a:lnTo>
                    <a:close/>
                    <a:moveTo>
                      <a:pt x="9" y="19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8" y="19"/>
                      <a:pt x="20" y="18"/>
                      <a:pt x="21" y="17"/>
                    </a:cubicBezTo>
                    <a:cubicBezTo>
                      <a:pt x="22" y="16"/>
                      <a:pt x="23" y="15"/>
                      <a:pt x="23" y="13"/>
                    </a:cubicBezTo>
                    <a:cubicBezTo>
                      <a:pt x="23" y="12"/>
                      <a:pt x="22" y="10"/>
                      <a:pt x="21" y="9"/>
                    </a:cubicBezTo>
                    <a:cubicBezTo>
                      <a:pt x="20" y="8"/>
                      <a:pt x="18" y="8"/>
                      <a:pt x="16" y="8"/>
                    </a:cubicBezTo>
                    <a:cubicBezTo>
                      <a:pt x="9" y="8"/>
                      <a:pt x="9" y="8"/>
                      <a:pt x="9" y="8"/>
                    </a:cubicBez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" name="Freeform 366"/>
              <p:cNvSpPr>
                <a:spLocks noEditPoints="1"/>
              </p:cNvSpPr>
              <p:nvPr/>
            </p:nvSpPr>
            <p:spPr bwMode="auto">
              <a:xfrm>
                <a:off x="5393" y="2696"/>
                <a:ext cx="43" cy="47"/>
              </a:xfrm>
              <a:custGeom>
                <a:avLst/>
                <a:gdLst>
                  <a:gd name="T0" fmla="*/ 30 w 30"/>
                  <a:gd name="T1" fmla="*/ 33 h 33"/>
                  <a:gd name="T2" fmla="*/ 21 w 30"/>
                  <a:gd name="T3" fmla="*/ 33 h 33"/>
                  <a:gd name="T4" fmla="*/ 20 w 30"/>
                  <a:gd name="T5" fmla="*/ 28 h 33"/>
                  <a:gd name="T6" fmla="*/ 16 w 30"/>
                  <a:gd name="T7" fmla="*/ 32 h 33"/>
                  <a:gd name="T8" fmla="*/ 10 w 30"/>
                  <a:gd name="T9" fmla="*/ 33 h 33"/>
                  <a:gd name="T10" fmla="*/ 3 w 30"/>
                  <a:gd name="T11" fmla="*/ 31 h 33"/>
                  <a:gd name="T12" fmla="*/ 0 w 30"/>
                  <a:gd name="T13" fmla="*/ 24 h 33"/>
                  <a:gd name="T14" fmla="*/ 2 w 30"/>
                  <a:gd name="T15" fmla="*/ 19 h 33"/>
                  <a:gd name="T16" fmla="*/ 7 w 30"/>
                  <a:gd name="T17" fmla="*/ 15 h 33"/>
                  <a:gd name="T18" fmla="*/ 20 w 30"/>
                  <a:gd name="T19" fmla="*/ 13 h 33"/>
                  <a:gd name="T20" fmla="*/ 20 w 30"/>
                  <a:gd name="T21" fmla="*/ 11 h 33"/>
                  <a:gd name="T22" fmla="*/ 15 w 30"/>
                  <a:gd name="T23" fmla="*/ 7 h 33"/>
                  <a:gd name="T24" fmla="*/ 10 w 30"/>
                  <a:gd name="T25" fmla="*/ 11 h 33"/>
                  <a:gd name="T26" fmla="*/ 1 w 30"/>
                  <a:gd name="T27" fmla="*/ 10 h 33"/>
                  <a:gd name="T28" fmla="*/ 6 w 30"/>
                  <a:gd name="T29" fmla="*/ 3 h 33"/>
                  <a:gd name="T30" fmla="*/ 16 w 30"/>
                  <a:gd name="T31" fmla="*/ 0 h 33"/>
                  <a:gd name="T32" fmla="*/ 22 w 30"/>
                  <a:gd name="T33" fmla="*/ 1 h 33"/>
                  <a:gd name="T34" fmla="*/ 27 w 30"/>
                  <a:gd name="T35" fmla="*/ 3 h 33"/>
                  <a:gd name="T36" fmla="*/ 29 w 30"/>
                  <a:gd name="T37" fmla="*/ 7 h 33"/>
                  <a:gd name="T38" fmla="*/ 29 w 30"/>
                  <a:gd name="T39" fmla="*/ 12 h 33"/>
                  <a:gd name="T40" fmla="*/ 29 w 30"/>
                  <a:gd name="T41" fmla="*/ 27 h 33"/>
                  <a:gd name="T42" fmla="*/ 30 w 30"/>
                  <a:gd name="T43" fmla="*/ 33 h 33"/>
                  <a:gd name="T44" fmla="*/ 20 w 30"/>
                  <a:gd name="T45" fmla="*/ 18 h 33"/>
                  <a:gd name="T46" fmla="*/ 10 w 30"/>
                  <a:gd name="T47" fmla="*/ 23 h 33"/>
                  <a:gd name="T48" fmla="*/ 11 w 30"/>
                  <a:gd name="T49" fmla="*/ 26 h 33"/>
                  <a:gd name="T50" fmla="*/ 14 w 30"/>
                  <a:gd name="T51" fmla="*/ 28 h 33"/>
                  <a:gd name="T52" fmla="*/ 18 w 30"/>
                  <a:gd name="T53" fmla="*/ 25 h 33"/>
                  <a:gd name="T54" fmla="*/ 20 w 30"/>
                  <a:gd name="T55" fmla="*/ 20 h 33"/>
                  <a:gd name="T56" fmla="*/ 20 w 30"/>
                  <a:gd name="T5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33">
                    <a:moveTo>
                      <a:pt x="30" y="33"/>
                    </a:move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1"/>
                      <a:pt x="20" y="30"/>
                      <a:pt x="20" y="28"/>
                    </a:cubicBezTo>
                    <a:cubicBezTo>
                      <a:pt x="19" y="30"/>
                      <a:pt x="17" y="31"/>
                      <a:pt x="16" y="32"/>
                    </a:cubicBezTo>
                    <a:cubicBezTo>
                      <a:pt x="14" y="33"/>
                      <a:pt x="12" y="33"/>
                      <a:pt x="10" y="33"/>
                    </a:cubicBezTo>
                    <a:cubicBezTo>
                      <a:pt x="7" y="33"/>
                      <a:pt x="5" y="33"/>
                      <a:pt x="3" y="31"/>
                    </a:cubicBezTo>
                    <a:cubicBezTo>
                      <a:pt x="1" y="29"/>
                      <a:pt x="0" y="27"/>
                      <a:pt x="0" y="24"/>
                    </a:cubicBezTo>
                    <a:cubicBezTo>
                      <a:pt x="0" y="22"/>
                      <a:pt x="1" y="21"/>
                      <a:pt x="2" y="19"/>
                    </a:cubicBezTo>
                    <a:cubicBezTo>
                      <a:pt x="3" y="17"/>
                      <a:pt x="5" y="16"/>
                      <a:pt x="7" y="15"/>
                    </a:cubicBezTo>
                    <a:cubicBezTo>
                      <a:pt x="10" y="14"/>
                      <a:pt x="14" y="13"/>
                      <a:pt x="20" y="13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8"/>
                      <a:pt x="18" y="7"/>
                      <a:pt x="15" y="7"/>
                    </a:cubicBezTo>
                    <a:cubicBezTo>
                      <a:pt x="12" y="7"/>
                      <a:pt x="10" y="8"/>
                      <a:pt x="1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7"/>
                      <a:pt x="4" y="4"/>
                      <a:pt x="6" y="3"/>
                    </a:cubicBezTo>
                    <a:cubicBezTo>
                      <a:pt x="9" y="1"/>
                      <a:pt x="13" y="0"/>
                      <a:pt x="16" y="0"/>
                    </a:cubicBezTo>
                    <a:cubicBezTo>
                      <a:pt x="18" y="0"/>
                      <a:pt x="20" y="1"/>
                      <a:pt x="22" y="1"/>
                    </a:cubicBezTo>
                    <a:cubicBezTo>
                      <a:pt x="24" y="2"/>
                      <a:pt x="26" y="2"/>
                      <a:pt x="27" y="3"/>
                    </a:cubicBezTo>
                    <a:cubicBezTo>
                      <a:pt x="28" y="4"/>
                      <a:pt x="28" y="6"/>
                      <a:pt x="29" y="7"/>
                    </a:cubicBezTo>
                    <a:cubicBezTo>
                      <a:pt x="29" y="8"/>
                      <a:pt x="29" y="10"/>
                      <a:pt x="29" y="12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0"/>
                      <a:pt x="30" y="31"/>
                      <a:pt x="30" y="33"/>
                    </a:cubicBezTo>
                    <a:close/>
                    <a:moveTo>
                      <a:pt x="20" y="18"/>
                    </a:moveTo>
                    <a:cubicBezTo>
                      <a:pt x="14" y="18"/>
                      <a:pt x="10" y="20"/>
                      <a:pt x="10" y="23"/>
                    </a:cubicBezTo>
                    <a:cubicBezTo>
                      <a:pt x="10" y="25"/>
                      <a:pt x="11" y="26"/>
                      <a:pt x="11" y="26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6" y="28"/>
                      <a:pt x="17" y="27"/>
                      <a:pt x="18" y="25"/>
                    </a:cubicBezTo>
                    <a:cubicBezTo>
                      <a:pt x="19" y="24"/>
                      <a:pt x="20" y="22"/>
                      <a:pt x="20" y="20"/>
                    </a:cubicBez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5" name="Freeform 367"/>
              <p:cNvSpPr>
                <a:spLocks/>
              </p:cNvSpPr>
              <p:nvPr/>
            </p:nvSpPr>
            <p:spPr bwMode="auto">
              <a:xfrm>
                <a:off x="5446" y="2698"/>
                <a:ext cx="38" cy="45"/>
              </a:xfrm>
              <a:custGeom>
                <a:avLst/>
                <a:gdLst>
                  <a:gd name="T0" fmla="*/ 27 w 27"/>
                  <a:gd name="T1" fmla="*/ 0 h 32"/>
                  <a:gd name="T2" fmla="*/ 27 w 27"/>
                  <a:gd name="T3" fmla="*/ 32 h 32"/>
                  <a:gd name="T4" fmla="*/ 18 w 27"/>
                  <a:gd name="T5" fmla="*/ 32 h 32"/>
                  <a:gd name="T6" fmla="*/ 18 w 27"/>
                  <a:gd name="T7" fmla="*/ 26 h 32"/>
                  <a:gd name="T8" fmla="*/ 9 w 27"/>
                  <a:gd name="T9" fmla="*/ 32 h 32"/>
                  <a:gd name="T10" fmla="*/ 4 w 27"/>
                  <a:gd name="T11" fmla="*/ 31 h 32"/>
                  <a:gd name="T12" fmla="*/ 1 w 27"/>
                  <a:gd name="T13" fmla="*/ 27 h 32"/>
                  <a:gd name="T14" fmla="*/ 0 w 27"/>
                  <a:gd name="T15" fmla="*/ 21 h 32"/>
                  <a:gd name="T16" fmla="*/ 0 w 27"/>
                  <a:gd name="T17" fmla="*/ 0 h 32"/>
                  <a:gd name="T18" fmla="*/ 9 w 27"/>
                  <a:gd name="T19" fmla="*/ 0 h 32"/>
                  <a:gd name="T20" fmla="*/ 9 w 27"/>
                  <a:gd name="T21" fmla="*/ 21 h 32"/>
                  <a:gd name="T22" fmla="*/ 13 w 27"/>
                  <a:gd name="T23" fmla="*/ 25 h 32"/>
                  <a:gd name="T24" fmla="*/ 16 w 27"/>
                  <a:gd name="T25" fmla="*/ 24 h 32"/>
                  <a:gd name="T26" fmla="*/ 17 w 27"/>
                  <a:gd name="T27" fmla="*/ 22 h 32"/>
                  <a:gd name="T28" fmla="*/ 18 w 27"/>
                  <a:gd name="T29" fmla="*/ 18 h 32"/>
                  <a:gd name="T30" fmla="*/ 18 w 27"/>
                  <a:gd name="T31" fmla="*/ 0 h 32"/>
                  <a:gd name="T32" fmla="*/ 27 w 27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2">
                    <a:moveTo>
                      <a:pt x="27" y="0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30"/>
                      <a:pt x="14" y="32"/>
                      <a:pt x="9" y="32"/>
                    </a:cubicBezTo>
                    <a:cubicBezTo>
                      <a:pt x="7" y="32"/>
                      <a:pt x="5" y="32"/>
                      <a:pt x="4" y="31"/>
                    </a:cubicBezTo>
                    <a:cubicBezTo>
                      <a:pt x="2" y="30"/>
                      <a:pt x="1" y="29"/>
                      <a:pt x="1" y="27"/>
                    </a:cubicBezTo>
                    <a:cubicBezTo>
                      <a:pt x="0" y="26"/>
                      <a:pt x="0" y="24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4"/>
                      <a:pt x="10" y="25"/>
                      <a:pt x="13" y="25"/>
                    </a:cubicBezTo>
                    <a:cubicBezTo>
                      <a:pt x="14" y="25"/>
                      <a:pt x="15" y="25"/>
                      <a:pt x="16" y="24"/>
                    </a:cubicBezTo>
                    <a:cubicBezTo>
                      <a:pt x="17" y="23"/>
                      <a:pt x="17" y="23"/>
                      <a:pt x="17" y="22"/>
                    </a:cubicBezTo>
                    <a:cubicBezTo>
                      <a:pt x="18" y="21"/>
                      <a:pt x="18" y="20"/>
                      <a:pt x="18" y="18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6" name="Rectangle 368"/>
              <p:cNvSpPr>
                <a:spLocks noChangeArrowheads="1"/>
              </p:cNvSpPr>
              <p:nvPr/>
            </p:nvSpPr>
            <p:spPr bwMode="auto">
              <a:xfrm>
                <a:off x="5496" y="2682"/>
                <a:ext cx="12" cy="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" name="Freeform 369"/>
              <p:cNvSpPr>
                <a:spLocks noEditPoints="1"/>
              </p:cNvSpPr>
              <p:nvPr/>
            </p:nvSpPr>
            <p:spPr bwMode="auto">
              <a:xfrm>
                <a:off x="5517" y="2696"/>
                <a:ext cx="43" cy="47"/>
              </a:xfrm>
              <a:custGeom>
                <a:avLst/>
                <a:gdLst>
                  <a:gd name="T0" fmla="*/ 15 w 30"/>
                  <a:gd name="T1" fmla="*/ 0 h 33"/>
                  <a:gd name="T2" fmla="*/ 26 w 30"/>
                  <a:gd name="T3" fmla="*/ 5 h 33"/>
                  <a:gd name="T4" fmla="*/ 30 w 30"/>
                  <a:gd name="T5" fmla="*/ 17 h 33"/>
                  <a:gd name="T6" fmla="*/ 26 w 30"/>
                  <a:gd name="T7" fmla="*/ 29 h 33"/>
                  <a:gd name="T8" fmla="*/ 15 w 30"/>
                  <a:gd name="T9" fmla="*/ 33 h 33"/>
                  <a:gd name="T10" fmla="*/ 4 w 30"/>
                  <a:gd name="T11" fmla="*/ 29 h 33"/>
                  <a:gd name="T12" fmla="*/ 0 w 30"/>
                  <a:gd name="T13" fmla="*/ 17 h 33"/>
                  <a:gd name="T14" fmla="*/ 2 w 30"/>
                  <a:gd name="T15" fmla="*/ 8 h 33"/>
                  <a:gd name="T16" fmla="*/ 7 w 30"/>
                  <a:gd name="T17" fmla="*/ 3 h 33"/>
                  <a:gd name="T18" fmla="*/ 15 w 30"/>
                  <a:gd name="T19" fmla="*/ 0 h 33"/>
                  <a:gd name="T20" fmla="*/ 15 w 30"/>
                  <a:gd name="T21" fmla="*/ 7 h 33"/>
                  <a:gd name="T22" fmla="*/ 11 w 30"/>
                  <a:gd name="T23" fmla="*/ 9 h 33"/>
                  <a:gd name="T24" fmla="*/ 10 w 30"/>
                  <a:gd name="T25" fmla="*/ 17 h 33"/>
                  <a:gd name="T26" fmla="*/ 11 w 30"/>
                  <a:gd name="T27" fmla="*/ 25 h 33"/>
                  <a:gd name="T28" fmla="*/ 15 w 30"/>
                  <a:gd name="T29" fmla="*/ 27 h 33"/>
                  <a:gd name="T30" fmla="*/ 19 w 30"/>
                  <a:gd name="T31" fmla="*/ 25 h 33"/>
                  <a:gd name="T32" fmla="*/ 20 w 30"/>
                  <a:gd name="T33" fmla="*/ 17 h 33"/>
                  <a:gd name="T34" fmla="*/ 19 w 30"/>
                  <a:gd name="T35" fmla="*/ 9 h 33"/>
                  <a:gd name="T36" fmla="*/ 15 w 30"/>
                  <a:gd name="T3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3">
                    <a:moveTo>
                      <a:pt x="15" y="0"/>
                    </a:moveTo>
                    <a:cubicBezTo>
                      <a:pt x="20" y="0"/>
                      <a:pt x="23" y="2"/>
                      <a:pt x="26" y="5"/>
                    </a:cubicBezTo>
                    <a:cubicBezTo>
                      <a:pt x="29" y="8"/>
                      <a:pt x="30" y="12"/>
                      <a:pt x="30" y="17"/>
                    </a:cubicBezTo>
                    <a:cubicBezTo>
                      <a:pt x="30" y="22"/>
                      <a:pt x="29" y="26"/>
                      <a:pt x="26" y="29"/>
                    </a:cubicBezTo>
                    <a:cubicBezTo>
                      <a:pt x="23" y="32"/>
                      <a:pt x="19" y="33"/>
                      <a:pt x="15" y="33"/>
                    </a:cubicBezTo>
                    <a:cubicBezTo>
                      <a:pt x="10" y="33"/>
                      <a:pt x="7" y="32"/>
                      <a:pt x="4" y="29"/>
                    </a:cubicBezTo>
                    <a:cubicBezTo>
                      <a:pt x="1" y="26"/>
                      <a:pt x="0" y="22"/>
                      <a:pt x="0" y="17"/>
                    </a:cubicBezTo>
                    <a:cubicBezTo>
                      <a:pt x="0" y="13"/>
                      <a:pt x="0" y="11"/>
                      <a:pt x="2" y="8"/>
                    </a:cubicBezTo>
                    <a:cubicBezTo>
                      <a:pt x="3" y="6"/>
                      <a:pt x="5" y="4"/>
                      <a:pt x="7" y="3"/>
                    </a:cubicBezTo>
                    <a:cubicBezTo>
                      <a:pt x="9" y="1"/>
                      <a:pt x="11" y="0"/>
                      <a:pt x="15" y="0"/>
                    </a:cubicBezTo>
                    <a:close/>
                    <a:moveTo>
                      <a:pt x="15" y="7"/>
                    </a:moveTo>
                    <a:cubicBezTo>
                      <a:pt x="13" y="7"/>
                      <a:pt x="12" y="7"/>
                      <a:pt x="11" y="9"/>
                    </a:cubicBezTo>
                    <a:cubicBezTo>
                      <a:pt x="10" y="10"/>
                      <a:pt x="10" y="13"/>
                      <a:pt x="10" y="17"/>
                    </a:cubicBezTo>
                    <a:cubicBezTo>
                      <a:pt x="10" y="20"/>
                      <a:pt x="10" y="23"/>
                      <a:pt x="11" y="25"/>
                    </a:cubicBezTo>
                    <a:cubicBezTo>
                      <a:pt x="12" y="26"/>
                      <a:pt x="13" y="27"/>
                      <a:pt x="15" y="27"/>
                    </a:cubicBezTo>
                    <a:cubicBezTo>
                      <a:pt x="16" y="27"/>
                      <a:pt x="18" y="27"/>
                      <a:pt x="19" y="25"/>
                    </a:cubicBezTo>
                    <a:cubicBezTo>
                      <a:pt x="20" y="24"/>
                      <a:pt x="20" y="21"/>
                      <a:pt x="20" y="17"/>
                    </a:cubicBezTo>
                    <a:cubicBezTo>
                      <a:pt x="20" y="13"/>
                      <a:pt x="20" y="10"/>
                      <a:pt x="19" y="9"/>
                    </a:cubicBezTo>
                    <a:cubicBezTo>
                      <a:pt x="18" y="7"/>
                      <a:pt x="17" y="7"/>
                      <a:pt x="15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Freeform 370"/>
              <p:cNvSpPr>
                <a:spLocks/>
              </p:cNvSpPr>
              <p:nvPr/>
            </p:nvSpPr>
            <p:spPr bwMode="auto">
              <a:xfrm>
                <a:off x="4246" y="3340"/>
                <a:ext cx="9" cy="7"/>
              </a:xfrm>
              <a:custGeom>
                <a:avLst/>
                <a:gdLst>
                  <a:gd name="T0" fmla="*/ 6 w 6"/>
                  <a:gd name="T1" fmla="*/ 5 h 5"/>
                  <a:gd name="T2" fmla="*/ 2 w 6"/>
                  <a:gd name="T3" fmla="*/ 2 h 5"/>
                  <a:gd name="T4" fmla="*/ 0 w 6"/>
                  <a:gd name="T5" fmla="*/ 1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cubicBezTo>
                      <a:pt x="5" y="4"/>
                      <a:pt x="3" y="3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2" y="0"/>
                      <a:pt x="6" y="3"/>
                      <a:pt x="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" name="Freeform 371"/>
              <p:cNvSpPr>
                <a:spLocks/>
              </p:cNvSpPr>
              <p:nvPr/>
            </p:nvSpPr>
            <p:spPr bwMode="auto">
              <a:xfrm>
                <a:off x="4228" y="3317"/>
                <a:ext cx="28" cy="63"/>
              </a:xfrm>
              <a:custGeom>
                <a:avLst/>
                <a:gdLst>
                  <a:gd name="T0" fmla="*/ 12 w 20"/>
                  <a:gd name="T1" fmla="*/ 43 h 44"/>
                  <a:gd name="T2" fmla="*/ 1 w 20"/>
                  <a:gd name="T3" fmla="*/ 40 h 44"/>
                  <a:gd name="T4" fmla="*/ 3 w 20"/>
                  <a:gd name="T5" fmla="*/ 34 h 44"/>
                  <a:gd name="T6" fmla="*/ 3 w 20"/>
                  <a:gd name="T7" fmla="*/ 28 h 44"/>
                  <a:gd name="T8" fmla="*/ 3 w 20"/>
                  <a:gd name="T9" fmla="*/ 23 h 44"/>
                  <a:gd name="T10" fmla="*/ 3 w 20"/>
                  <a:gd name="T11" fmla="*/ 21 h 44"/>
                  <a:gd name="T12" fmla="*/ 2 w 20"/>
                  <a:gd name="T13" fmla="*/ 21 h 44"/>
                  <a:gd name="T14" fmla="*/ 4 w 20"/>
                  <a:gd name="T15" fmla="*/ 9 h 44"/>
                  <a:gd name="T16" fmla="*/ 3 w 20"/>
                  <a:gd name="T17" fmla="*/ 7 h 44"/>
                  <a:gd name="T18" fmla="*/ 4 w 20"/>
                  <a:gd name="T19" fmla="*/ 5 h 44"/>
                  <a:gd name="T20" fmla="*/ 2 w 20"/>
                  <a:gd name="T21" fmla="*/ 3 h 44"/>
                  <a:gd name="T22" fmla="*/ 3 w 20"/>
                  <a:gd name="T23" fmla="*/ 2 h 44"/>
                  <a:gd name="T24" fmla="*/ 7 w 20"/>
                  <a:gd name="T25" fmla="*/ 5 h 44"/>
                  <a:gd name="T26" fmla="*/ 15 w 20"/>
                  <a:gd name="T27" fmla="*/ 3 h 44"/>
                  <a:gd name="T28" fmla="*/ 14 w 20"/>
                  <a:gd name="T29" fmla="*/ 4 h 44"/>
                  <a:gd name="T30" fmla="*/ 14 w 20"/>
                  <a:gd name="T31" fmla="*/ 5 h 44"/>
                  <a:gd name="T32" fmla="*/ 13 w 20"/>
                  <a:gd name="T33" fmla="*/ 6 h 44"/>
                  <a:gd name="T34" fmla="*/ 16 w 20"/>
                  <a:gd name="T35" fmla="*/ 8 h 44"/>
                  <a:gd name="T36" fmla="*/ 16 w 20"/>
                  <a:gd name="T37" fmla="*/ 10 h 44"/>
                  <a:gd name="T38" fmla="*/ 19 w 20"/>
                  <a:gd name="T39" fmla="*/ 15 h 44"/>
                  <a:gd name="T40" fmla="*/ 13 w 20"/>
                  <a:gd name="T41" fmla="*/ 17 h 44"/>
                  <a:gd name="T42" fmla="*/ 15 w 20"/>
                  <a:gd name="T43" fmla="*/ 20 h 44"/>
                  <a:gd name="T44" fmla="*/ 11 w 20"/>
                  <a:gd name="T45" fmla="*/ 21 h 44"/>
                  <a:gd name="T46" fmla="*/ 11 w 20"/>
                  <a:gd name="T47" fmla="*/ 19 h 44"/>
                  <a:gd name="T48" fmla="*/ 10 w 20"/>
                  <a:gd name="T49" fmla="*/ 21 h 44"/>
                  <a:gd name="T50" fmla="*/ 18 w 20"/>
                  <a:gd name="T51" fmla="*/ 28 h 44"/>
                  <a:gd name="T52" fmla="*/ 14 w 20"/>
                  <a:gd name="T53" fmla="*/ 29 h 44"/>
                  <a:gd name="T54" fmla="*/ 15 w 20"/>
                  <a:gd name="T55" fmla="*/ 30 h 44"/>
                  <a:gd name="T56" fmla="*/ 16 w 20"/>
                  <a:gd name="T57" fmla="*/ 32 h 44"/>
                  <a:gd name="T58" fmla="*/ 17 w 20"/>
                  <a:gd name="T59" fmla="*/ 32 h 44"/>
                  <a:gd name="T60" fmla="*/ 17 w 20"/>
                  <a:gd name="T61" fmla="*/ 33 h 44"/>
                  <a:gd name="T62" fmla="*/ 19 w 20"/>
                  <a:gd name="T63" fmla="*/ 34 h 44"/>
                  <a:gd name="T64" fmla="*/ 17 w 20"/>
                  <a:gd name="T65" fmla="*/ 34 h 44"/>
                  <a:gd name="T66" fmla="*/ 20 w 20"/>
                  <a:gd name="T67" fmla="*/ 36 h 44"/>
                  <a:gd name="T68" fmla="*/ 18 w 20"/>
                  <a:gd name="T69" fmla="*/ 36 h 44"/>
                  <a:gd name="T70" fmla="*/ 14 w 20"/>
                  <a:gd name="T71" fmla="*/ 36 h 44"/>
                  <a:gd name="T72" fmla="*/ 14 w 20"/>
                  <a:gd name="T73" fmla="*/ 36 h 44"/>
                  <a:gd name="T74" fmla="*/ 14 w 20"/>
                  <a:gd name="T75" fmla="*/ 42 h 44"/>
                  <a:gd name="T76" fmla="*/ 12 w 20"/>
                  <a:gd name="T7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44">
                    <a:moveTo>
                      <a:pt x="12" y="43"/>
                    </a:moveTo>
                    <a:cubicBezTo>
                      <a:pt x="10" y="42"/>
                      <a:pt x="1" y="42"/>
                      <a:pt x="1" y="40"/>
                    </a:cubicBezTo>
                    <a:cubicBezTo>
                      <a:pt x="0" y="37"/>
                      <a:pt x="2" y="36"/>
                      <a:pt x="3" y="34"/>
                    </a:cubicBezTo>
                    <a:cubicBezTo>
                      <a:pt x="4" y="33"/>
                      <a:pt x="3" y="29"/>
                      <a:pt x="3" y="28"/>
                    </a:cubicBezTo>
                    <a:cubicBezTo>
                      <a:pt x="3" y="26"/>
                      <a:pt x="4" y="25"/>
                      <a:pt x="3" y="23"/>
                    </a:cubicBezTo>
                    <a:cubicBezTo>
                      <a:pt x="3" y="22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17"/>
                      <a:pt x="3" y="13"/>
                      <a:pt x="4" y="9"/>
                    </a:cubicBezTo>
                    <a:cubicBezTo>
                      <a:pt x="4" y="8"/>
                      <a:pt x="3" y="8"/>
                      <a:pt x="3" y="7"/>
                    </a:cubicBezTo>
                    <a:cubicBezTo>
                      <a:pt x="3" y="6"/>
                      <a:pt x="4" y="5"/>
                      <a:pt x="4" y="5"/>
                    </a:cubicBezTo>
                    <a:cubicBezTo>
                      <a:pt x="4" y="4"/>
                      <a:pt x="2" y="4"/>
                      <a:pt x="2" y="3"/>
                    </a:cubicBezTo>
                    <a:cubicBezTo>
                      <a:pt x="2" y="2"/>
                      <a:pt x="2" y="1"/>
                      <a:pt x="3" y="2"/>
                    </a:cubicBezTo>
                    <a:cubicBezTo>
                      <a:pt x="4" y="2"/>
                      <a:pt x="4" y="6"/>
                      <a:pt x="7" y="5"/>
                    </a:cubicBezTo>
                    <a:cubicBezTo>
                      <a:pt x="8" y="5"/>
                      <a:pt x="13" y="0"/>
                      <a:pt x="15" y="3"/>
                    </a:cubicBezTo>
                    <a:cubicBezTo>
                      <a:pt x="15" y="4"/>
                      <a:pt x="14" y="3"/>
                      <a:pt x="14" y="4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6"/>
                      <a:pt x="13" y="5"/>
                      <a:pt x="13" y="6"/>
                    </a:cubicBezTo>
                    <a:cubicBezTo>
                      <a:pt x="13" y="6"/>
                      <a:pt x="16" y="7"/>
                      <a:pt x="16" y="8"/>
                    </a:cubicBezTo>
                    <a:cubicBezTo>
                      <a:pt x="16" y="9"/>
                      <a:pt x="15" y="10"/>
                      <a:pt x="16" y="10"/>
                    </a:cubicBezTo>
                    <a:cubicBezTo>
                      <a:pt x="16" y="13"/>
                      <a:pt x="20" y="11"/>
                      <a:pt x="19" y="15"/>
                    </a:cubicBezTo>
                    <a:cubicBezTo>
                      <a:pt x="18" y="16"/>
                      <a:pt x="14" y="15"/>
                      <a:pt x="13" y="17"/>
                    </a:cubicBezTo>
                    <a:cubicBezTo>
                      <a:pt x="11" y="19"/>
                      <a:pt x="15" y="20"/>
                      <a:pt x="15" y="20"/>
                    </a:cubicBezTo>
                    <a:cubicBezTo>
                      <a:pt x="14" y="23"/>
                      <a:pt x="11" y="21"/>
                      <a:pt x="11" y="21"/>
                    </a:cubicBezTo>
                    <a:cubicBezTo>
                      <a:pt x="11" y="20"/>
                      <a:pt x="12" y="19"/>
                      <a:pt x="11" y="19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9" y="25"/>
                      <a:pt x="18" y="26"/>
                      <a:pt x="18" y="28"/>
                    </a:cubicBezTo>
                    <a:cubicBezTo>
                      <a:pt x="19" y="32"/>
                      <a:pt x="16" y="28"/>
                      <a:pt x="14" y="29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8" y="32"/>
                      <a:pt x="17" y="33"/>
                      <a:pt x="17" y="33"/>
                    </a:cubicBezTo>
                    <a:cubicBezTo>
                      <a:pt x="18" y="34"/>
                      <a:pt x="19" y="34"/>
                      <a:pt x="19" y="34"/>
                    </a:cubicBezTo>
                    <a:cubicBezTo>
                      <a:pt x="18" y="34"/>
                      <a:pt x="17" y="33"/>
                      <a:pt x="17" y="34"/>
                    </a:cubicBezTo>
                    <a:cubicBezTo>
                      <a:pt x="17" y="34"/>
                      <a:pt x="20" y="34"/>
                      <a:pt x="20" y="36"/>
                    </a:cubicBezTo>
                    <a:cubicBezTo>
                      <a:pt x="19" y="37"/>
                      <a:pt x="18" y="36"/>
                      <a:pt x="18" y="36"/>
                    </a:cubicBezTo>
                    <a:cubicBezTo>
                      <a:pt x="16" y="35"/>
                      <a:pt x="16" y="37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3" y="39"/>
                      <a:pt x="18" y="42"/>
                      <a:pt x="14" y="42"/>
                    </a:cubicBezTo>
                    <a:cubicBezTo>
                      <a:pt x="13" y="42"/>
                      <a:pt x="13" y="44"/>
                      <a:pt x="12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" name="Freeform 372"/>
              <p:cNvSpPr>
                <a:spLocks/>
              </p:cNvSpPr>
              <p:nvPr/>
            </p:nvSpPr>
            <p:spPr bwMode="auto">
              <a:xfrm>
                <a:off x="4250" y="3360"/>
                <a:ext cx="9" cy="4"/>
              </a:xfrm>
              <a:custGeom>
                <a:avLst/>
                <a:gdLst>
                  <a:gd name="T0" fmla="*/ 5 w 6"/>
                  <a:gd name="T1" fmla="*/ 3 h 3"/>
                  <a:gd name="T2" fmla="*/ 0 w 6"/>
                  <a:gd name="T3" fmla="*/ 1 h 3"/>
                  <a:gd name="T4" fmla="*/ 6 w 6"/>
                  <a:gd name="T5" fmla="*/ 2 h 3"/>
                  <a:gd name="T6" fmla="*/ 5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5" y="2"/>
                      <a:pt x="0" y="1"/>
                      <a:pt x="0" y="1"/>
                    </a:cubicBezTo>
                    <a:cubicBezTo>
                      <a:pt x="0" y="0"/>
                      <a:pt x="5" y="2"/>
                      <a:pt x="6" y="2"/>
                    </a:cubicBezTo>
                    <a:cubicBezTo>
                      <a:pt x="6" y="3"/>
                      <a:pt x="4" y="3"/>
                      <a:pt x="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Freeform 373"/>
              <p:cNvSpPr>
                <a:spLocks/>
              </p:cNvSpPr>
              <p:nvPr/>
            </p:nvSpPr>
            <p:spPr bwMode="auto">
              <a:xfrm>
                <a:off x="4239" y="3391"/>
                <a:ext cx="13" cy="7"/>
              </a:xfrm>
              <a:custGeom>
                <a:avLst/>
                <a:gdLst>
                  <a:gd name="T0" fmla="*/ 4 w 9"/>
                  <a:gd name="T1" fmla="*/ 5 h 5"/>
                  <a:gd name="T2" fmla="*/ 1 w 9"/>
                  <a:gd name="T3" fmla="*/ 4 h 5"/>
                  <a:gd name="T4" fmla="*/ 0 w 9"/>
                  <a:gd name="T5" fmla="*/ 4 h 5"/>
                  <a:gd name="T6" fmla="*/ 0 w 9"/>
                  <a:gd name="T7" fmla="*/ 2 h 5"/>
                  <a:gd name="T8" fmla="*/ 3 w 9"/>
                  <a:gd name="T9" fmla="*/ 2 h 5"/>
                  <a:gd name="T10" fmla="*/ 4 w 9"/>
                  <a:gd name="T11" fmla="*/ 2 h 5"/>
                  <a:gd name="T12" fmla="*/ 6 w 9"/>
                  <a:gd name="T13" fmla="*/ 1 h 5"/>
                  <a:gd name="T14" fmla="*/ 8 w 9"/>
                  <a:gd name="T15" fmla="*/ 3 h 5"/>
                  <a:gd name="T16" fmla="*/ 5 w 9"/>
                  <a:gd name="T17" fmla="*/ 3 h 5"/>
                  <a:gd name="T18" fmla="*/ 6 w 9"/>
                  <a:gd name="T19" fmla="*/ 3 h 5"/>
                  <a:gd name="T20" fmla="*/ 4 w 9"/>
                  <a:gd name="T21" fmla="*/ 4 h 5"/>
                  <a:gd name="T22" fmla="*/ 4 w 9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5">
                    <a:moveTo>
                      <a:pt x="4" y="5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7" y="0"/>
                      <a:pt x="9" y="2"/>
                      <a:pt x="8" y="3"/>
                    </a:cubicBezTo>
                    <a:cubicBezTo>
                      <a:pt x="8" y="4"/>
                      <a:pt x="6" y="4"/>
                      <a:pt x="5" y="3"/>
                    </a:cubicBezTo>
                    <a:cubicBezTo>
                      <a:pt x="5" y="3"/>
                      <a:pt x="7" y="3"/>
                      <a:pt x="6" y="3"/>
                    </a:cubicBezTo>
                    <a:cubicBezTo>
                      <a:pt x="6" y="2"/>
                      <a:pt x="4" y="3"/>
                      <a:pt x="4" y="4"/>
                    </a:cubicBezTo>
                    <a:cubicBezTo>
                      <a:pt x="5" y="5"/>
                      <a:pt x="8" y="3"/>
                      <a:pt x="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" name="Freeform 374"/>
              <p:cNvSpPr>
                <a:spLocks/>
              </p:cNvSpPr>
              <p:nvPr/>
            </p:nvSpPr>
            <p:spPr bwMode="auto">
              <a:xfrm>
                <a:off x="4235" y="3412"/>
                <a:ext cx="3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Freeform 375"/>
              <p:cNvSpPr>
                <a:spLocks/>
              </p:cNvSpPr>
              <p:nvPr/>
            </p:nvSpPr>
            <p:spPr bwMode="auto">
              <a:xfrm>
                <a:off x="4241" y="3411"/>
                <a:ext cx="9" cy="7"/>
              </a:xfrm>
              <a:custGeom>
                <a:avLst/>
                <a:gdLst>
                  <a:gd name="T0" fmla="*/ 5 w 7"/>
                  <a:gd name="T1" fmla="*/ 4 h 5"/>
                  <a:gd name="T2" fmla="*/ 6 w 7"/>
                  <a:gd name="T3" fmla="*/ 1 h 5"/>
                  <a:gd name="T4" fmla="*/ 5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0" y="1"/>
                      <a:pt x="4" y="0"/>
                      <a:pt x="6" y="1"/>
                    </a:cubicBezTo>
                    <a:cubicBezTo>
                      <a:pt x="6" y="2"/>
                      <a:pt x="7" y="5"/>
                      <a:pt x="5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Freeform 376"/>
              <p:cNvSpPr>
                <a:spLocks/>
              </p:cNvSpPr>
              <p:nvPr/>
            </p:nvSpPr>
            <p:spPr bwMode="auto">
              <a:xfrm>
                <a:off x="4229" y="3411"/>
                <a:ext cx="13" cy="10"/>
              </a:xfrm>
              <a:custGeom>
                <a:avLst/>
                <a:gdLst>
                  <a:gd name="T0" fmla="*/ 2 w 9"/>
                  <a:gd name="T1" fmla="*/ 7 h 7"/>
                  <a:gd name="T2" fmla="*/ 4 w 9"/>
                  <a:gd name="T3" fmla="*/ 5 h 7"/>
                  <a:gd name="T4" fmla="*/ 8 w 9"/>
                  <a:gd name="T5" fmla="*/ 5 h 7"/>
                  <a:gd name="T6" fmla="*/ 2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cubicBezTo>
                      <a:pt x="0" y="3"/>
                      <a:pt x="3" y="5"/>
                      <a:pt x="4" y="5"/>
                    </a:cubicBezTo>
                    <a:cubicBezTo>
                      <a:pt x="5" y="5"/>
                      <a:pt x="9" y="0"/>
                      <a:pt x="8" y="5"/>
                    </a:cubicBezTo>
                    <a:cubicBezTo>
                      <a:pt x="8" y="7"/>
                      <a:pt x="4" y="7"/>
                      <a:pt x="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Freeform 377"/>
              <p:cNvSpPr>
                <a:spLocks/>
              </p:cNvSpPr>
              <p:nvPr/>
            </p:nvSpPr>
            <p:spPr bwMode="auto">
              <a:xfrm>
                <a:off x="4241" y="3417"/>
                <a:ext cx="12" cy="4"/>
              </a:xfrm>
              <a:custGeom>
                <a:avLst/>
                <a:gdLst>
                  <a:gd name="T0" fmla="*/ 4 w 9"/>
                  <a:gd name="T1" fmla="*/ 3 h 3"/>
                  <a:gd name="T2" fmla="*/ 4 w 9"/>
                  <a:gd name="T3" fmla="*/ 1 h 3"/>
                  <a:gd name="T4" fmla="*/ 2 w 9"/>
                  <a:gd name="T5" fmla="*/ 0 h 3"/>
                  <a:gd name="T6" fmla="*/ 2 w 9"/>
                  <a:gd name="T7" fmla="*/ 0 h 3"/>
                  <a:gd name="T8" fmla="*/ 4 w 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3"/>
                    </a:moveTo>
                    <a:cubicBezTo>
                      <a:pt x="0" y="2"/>
                      <a:pt x="5" y="2"/>
                      <a:pt x="4" y="1"/>
                    </a:cubicBezTo>
                    <a:cubicBezTo>
                      <a:pt x="4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9" y="2"/>
                      <a:pt x="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Freeform 378"/>
              <p:cNvSpPr>
                <a:spLocks/>
              </p:cNvSpPr>
              <p:nvPr/>
            </p:nvSpPr>
            <p:spPr bwMode="auto">
              <a:xfrm>
                <a:off x="4223" y="3424"/>
                <a:ext cx="20" cy="3"/>
              </a:xfrm>
              <a:custGeom>
                <a:avLst/>
                <a:gdLst>
                  <a:gd name="T0" fmla="*/ 5 w 14"/>
                  <a:gd name="T1" fmla="*/ 2 h 2"/>
                  <a:gd name="T2" fmla="*/ 7 w 14"/>
                  <a:gd name="T3" fmla="*/ 2 h 2"/>
                  <a:gd name="T4" fmla="*/ 5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5" y="2"/>
                    </a:moveTo>
                    <a:cubicBezTo>
                      <a:pt x="0" y="0"/>
                      <a:pt x="14" y="1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Freeform 379"/>
              <p:cNvSpPr>
                <a:spLocks/>
              </p:cNvSpPr>
              <p:nvPr/>
            </p:nvSpPr>
            <p:spPr bwMode="auto">
              <a:xfrm>
                <a:off x="4229" y="3421"/>
                <a:ext cx="33" cy="8"/>
              </a:xfrm>
              <a:custGeom>
                <a:avLst/>
                <a:gdLst>
                  <a:gd name="T0" fmla="*/ 8 w 23"/>
                  <a:gd name="T1" fmla="*/ 6 h 6"/>
                  <a:gd name="T2" fmla="*/ 6 w 23"/>
                  <a:gd name="T3" fmla="*/ 5 h 6"/>
                  <a:gd name="T4" fmla="*/ 7 w 23"/>
                  <a:gd name="T5" fmla="*/ 4 h 6"/>
                  <a:gd name="T6" fmla="*/ 5 w 23"/>
                  <a:gd name="T7" fmla="*/ 4 h 6"/>
                  <a:gd name="T8" fmla="*/ 12 w 23"/>
                  <a:gd name="T9" fmla="*/ 5 h 6"/>
                  <a:gd name="T10" fmla="*/ 8 w 2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">
                    <a:moveTo>
                      <a:pt x="8" y="6"/>
                    </a:moveTo>
                    <a:cubicBezTo>
                      <a:pt x="7" y="6"/>
                      <a:pt x="6" y="6"/>
                      <a:pt x="6" y="5"/>
                    </a:cubicBezTo>
                    <a:cubicBezTo>
                      <a:pt x="6" y="4"/>
                      <a:pt x="8" y="5"/>
                      <a:pt x="7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0" y="0"/>
                      <a:pt x="23" y="0"/>
                      <a:pt x="12" y="5"/>
                    </a:cubicBezTo>
                    <a:cubicBezTo>
                      <a:pt x="11" y="5"/>
                      <a:pt x="10" y="5"/>
                      <a:pt x="8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Freeform 380"/>
              <p:cNvSpPr>
                <a:spLocks/>
              </p:cNvSpPr>
              <p:nvPr/>
            </p:nvSpPr>
            <p:spPr bwMode="auto">
              <a:xfrm>
                <a:off x="4233" y="3427"/>
                <a:ext cx="10" cy="8"/>
              </a:xfrm>
              <a:custGeom>
                <a:avLst/>
                <a:gdLst>
                  <a:gd name="T0" fmla="*/ 2 w 7"/>
                  <a:gd name="T1" fmla="*/ 3 h 6"/>
                  <a:gd name="T2" fmla="*/ 0 w 7"/>
                  <a:gd name="T3" fmla="*/ 1 h 6"/>
                  <a:gd name="T4" fmla="*/ 2 w 7"/>
                  <a:gd name="T5" fmla="*/ 0 h 6"/>
                  <a:gd name="T6" fmla="*/ 2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2" y="3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7" y="6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Freeform 381"/>
              <p:cNvSpPr>
                <a:spLocks/>
              </p:cNvSpPr>
              <p:nvPr/>
            </p:nvSpPr>
            <p:spPr bwMode="auto">
              <a:xfrm>
                <a:off x="4252" y="3428"/>
                <a:ext cx="7" cy="7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0 h 5"/>
                  <a:gd name="T4" fmla="*/ 1 w 5"/>
                  <a:gd name="T5" fmla="*/ 0 h 5"/>
                  <a:gd name="T6" fmla="*/ 2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5" y="4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Freeform 382"/>
              <p:cNvSpPr>
                <a:spLocks/>
              </p:cNvSpPr>
              <p:nvPr/>
            </p:nvSpPr>
            <p:spPr bwMode="auto">
              <a:xfrm>
                <a:off x="4238" y="3432"/>
                <a:ext cx="15" cy="6"/>
              </a:xfrm>
              <a:custGeom>
                <a:avLst/>
                <a:gdLst>
                  <a:gd name="T0" fmla="*/ 3 w 11"/>
                  <a:gd name="T1" fmla="*/ 4 h 4"/>
                  <a:gd name="T2" fmla="*/ 5 w 11"/>
                  <a:gd name="T3" fmla="*/ 0 h 4"/>
                  <a:gd name="T4" fmla="*/ 11 w 11"/>
                  <a:gd name="T5" fmla="*/ 2 h 4"/>
                  <a:gd name="T6" fmla="*/ 3 w 1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3" y="4"/>
                    </a:moveTo>
                    <a:cubicBezTo>
                      <a:pt x="0" y="4"/>
                      <a:pt x="3" y="0"/>
                      <a:pt x="5" y="0"/>
                    </a:cubicBezTo>
                    <a:cubicBezTo>
                      <a:pt x="6" y="0"/>
                      <a:pt x="11" y="0"/>
                      <a:pt x="11" y="2"/>
                    </a:cubicBezTo>
                    <a:cubicBezTo>
                      <a:pt x="11" y="3"/>
                      <a:pt x="4" y="4"/>
                      <a:pt x="3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Freeform 383"/>
              <p:cNvSpPr>
                <a:spLocks/>
              </p:cNvSpPr>
              <p:nvPr/>
            </p:nvSpPr>
            <p:spPr bwMode="auto">
              <a:xfrm>
                <a:off x="4243" y="3435"/>
                <a:ext cx="17" cy="12"/>
              </a:xfrm>
              <a:custGeom>
                <a:avLst/>
                <a:gdLst>
                  <a:gd name="T0" fmla="*/ 11 w 12"/>
                  <a:gd name="T1" fmla="*/ 8 h 8"/>
                  <a:gd name="T2" fmla="*/ 0 w 12"/>
                  <a:gd name="T3" fmla="*/ 4 h 8"/>
                  <a:gd name="T4" fmla="*/ 11 w 12"/>
                  <a:gd name="T5" fmla="*/ 3 h 8"/>
                  <a:gd name="T6" fmla="*/ 12 w 12"/>
                  <a:gd name="T7" fmla="*/ 8 h 8"/>
                  <a:gd name="T8" fmla="*/ 11 w 1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8"/>
                    </a:moveTo>
                    <a:cubicBezTo>
                      <a:pt x="9" y="6"/>
                      <a:pt x="0" y="7"/>
                      <a:pt x="0" y="4"/>
                    </a:cubicBezTo>
                    <a:cubicBezTo>
                      <a:pt x="1" y="0"/>
                      <a:pt x="9" y="1"/>
                      <a:pt x="11" y="3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1" y="8"/>
                      <a:pt x="10" y="8"/>
                      <a:pt x="11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Freeform 384"/>
              <p:cNvSpPr>
                <a:spLocks/>
              </p:cNvSpPr>
              <p:nvPr/>
            </p:nvSpPr>
            <p:spPr bwMode="auto">
              <a:xfrm>
                <a:off x="4241" y="3442"/>
                <a:ext cx="27" cy="7"/>
              </a:xfrm>
              <a:custGeom>
                <a:avLst/>
                <a:gdLst>
                  <a:gd name="T0" fmla="*/ 8 w 19"/>
                  <a:gd name="T1" fmla="*/ 5 h 5"/>
                  <a:gd name="T2" fmla="*/ 6 w 19"/>
                  <a:gd name="T3" fmla="*/ 4 h 5"/>
                  <a:gd name="T4" fmla="*/ 11 w 19"/>
                  <a:gd name="T5" fmla="*/ 5 h 5"/>
                  <a:gd name="T6" fmla="*/ 8 w 1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8" y="5"/>
                    </a:moveTo>
                    <a:cubicBezTo>
                      <a:pt x="7" y="5"/>
                      <a:pt x="6" y="5"/>
                      <a:pt x="6" y="4"/>
                    </a:cubicBezTo>
                    <a:cubicBezTo>
                      <a:pt x="0" y="0"/>
                      <a:pt x="19" y="3"/>
                      <a:pt x="11" y="5"/>
                    </a:cubicBezTo>
                    <a:cubicBezTo>
                      <a:pt x="8" y="5"/>
                      <a:pt x="9" y="5"/>
                      <a:pt x="8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" name="Freeform 385"/>
              <p:cNvSpPr>
                <a:spLocks/>
              </p:cNvSpPr>
              <p:nvPr/>
            </p:nvSpPr>
            <p:spPr bwMode="auto">
              <a:xfrm>
                <a:off x="4232" y="3447"/>
                <a:ext cx="17" cy="5"/>
              </a:xfrm>
              <a:custGeom>
                <a:avLst/>
                <a:gdLst>
                  <a:gd name="T0" fmla="*/ 7 w 12"/>
                  <a:gd name="T1" fmla="*/ 4 h 4"/>
                  <a:gd name="T2" fmla="*/ 4 w 12"/>
                  <a:gd name="T3" fmla="*/ 2 h 4"/>
                  <a:gd name="T4" fmla="*/ 7 w 1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7" y="4"/>
                    </a:moveTo>
                    <a:cubicBezTo>
                      <a:pt x="6" y="3"/>
                      <a:pt x="5" y="3"/>
                      <a:pt x="4" y="2"/>
                    </a:cubicBezTo>
                    <a:cubicBezTo>
                      <a:pt x="0" y="0"/>
                      <a:pt x="12" y="2"/>
                      <a:pt x="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4" name="Freeform 386"/>
              <p:cNvSpPr>
                <a:spLocks/>
              </p:cNvSpPr>
              <p:nvPr/>
            </p:nvSpPr>
            <p:spPr bwMode="auto">
              <a:xfrm>
                <a:off x="4249" y="3452"/>
                <a:ext cx="10" cy="7"/>
              </a:xfrm>
              <a:custGeom>
                <a:avLst/>
                <a:gdLst>
                  <a:gd name="T0" fmla="*/ 0 w 7"/>
                  <a:gd name="T1" fmla="*/ 4 h 5"/>
                  <a:gd name="T2" fmla="*/ 1 w 7"/>
                  <a:gd name="T3" fmla="*/ 0 h 5"/>
                  <a:gd name="T4" fmla="*/ 7 w 7"/>
                  <a:gd name="T5" fmla="*/ 1 h 5"/>
                  <a:gd name="T6" fmla="*/ 2 w 7"/>
                  <a:gd name="T7" fmla="*/ 2 h 5"/>
                  <a:gd name="T8" fmla="*/ 1 w 7"/>
                  <a:gd name="T9" fmla="*/ 4 h 5"/>
                  <a:gd name="T10" fmla="*/ 0 w 7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0" y="4"/>
                      <a:pt x="1" y="0"/>
                      <a:pt x="1" y="0"/>
                    </a:cubicBezTo>
                    <a:cubicBezTo>
                      <a:pt x="2" y="0"/>
                      <a:pt x="7" y="1"/>
                      <a:pt x="7" y="1"/>
                    </a:cubicBezTo>
                    <a:cubicBezTo>
                      <a:pt x="7" y="5"/>
                      <a:pt x="5" y="2"/>
                      <a:pt x="2" y="2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5" name="Freeform 387"/>
              <p:cNvSpPr>
                <a:spLocks/>
              </p:cNvSpPr>
              <p:nvPr/>
            </p:nvSpPr>
            <p:spPr bwMode="auto">
              <a:xfrm>
                <a:off x="4259" y="3451"/>
                <a:ext cx="10" cy="13"/>
              </a:xfrm>
              <a:custGeom>
                <a:avLst/>
                <a:gdLst>
                  <a:gd name="T0" fmla="*/ 4 w 7"/>
                  <a:gd name="T1" fmla="*/ 9 h 9"/>
                  <a:gd name="T2" fmla="*/ 0 w 7"/>
                  <a:gd name="T3" fmla="*/ 6 h 9"/>
                  <a:gd name="T4" fmla="*/ 2 w 7"/>
                  <a:gd name="T5" fmla="*/ 5 h 9"/>
                  <a:gd name="T6" fmla="*/ 1 w 7"/>
                  <a:gd name="T7" fmla="*/ 5 h 9"/>
                  <a:gd name="T8" fmla="*/ 1 w 7"/>
                  <a:gd name="T9" fmla="*/ 3 h 9"/>
                  <a:gd name="T10" fmla="*/ 4 w 7"/>
                  <a:gd name="T11" fmla="*/ 1 h 9"/>
                  <a:gd name="T12" fmla="*/ 5 w 7"/>
                  <a:gd name="T13" fmla="*/ 6 h 9"/>
                  <a:gd name="T14" fmla="*/ 3 w 7"/>
                  <a:gd name="T15" fmla="*/ 5 h 9"/>
                  <a:gd name="T16" fmla="*/ 4 w 7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cubicBezTo>
                      <a:pt x="3" y="8"/>
                      <a:pt x="0" y="8"/>
                      <a:pt x="0" y="6"/>
                    </a:cubicBezTo>
                    <a:cubicBezTo>
                      <a:pt x="0" y="6"/>
                      <a:pt x="2" y="6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2"/>
                      <a:pt x="5" y="5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3" y="5"/>
                      <a:pt x="7" y="8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6" name="Freeform 388"/>
              <p:cNvSpPr>
                <a:spLocks/>
              </p:cNvSpPr>
              <p:nvPr/>
            </p:nvSpPr>
            <p:spPr bwMode="auto">
              <a:xfrm>
                <a:off x="4249" y="3455"/>
                <a:ext cx="14" cy="9"/>
              </a:xfrm>
              <a:custGeom>
                <a:avLst/>
                <a:gdLst>
                  <a:gd name="T0" fmla="*/ 3 w 10"/>
                  <a:gd name="T1" fmla="*/ 5 h 6"/>
                  <a:gd name="T2" fmla="*/ 3 w 10"/>
                  <a:gd name="T3" fmla="*/ 1 h 6"/>
                  <a:gd name="T4" fmla="*/ 3 w 10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3" y="5"/>
                    </a:moveTo>
                    <a:cubicBezTo>
                      <a:pt x="2" y="3"/>
                      <a:pt x="0" y="2"/>
                      <a:pt x="3" y="1"/>
                    </a:cubicBezTo>
                    <a:cubicBezTo>
                      <a:pt x="4" y="0"/>
                      <a:pt x="10" y="6"/>
                      <a:pt x="3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7" name="Freeform 389"/>
              <p:cNvSpPr>
                <a:spLocks/>
              </p:cNvSpPr>
              <p:nvPr/>
            </p:nvSpPr>
            <p:spPr bwMode="auto">
              <a:xfrm>
                <a:off x="4233" y="3451"/>
                <a:ext cx="12" cy="15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8 h 11"/>
                  <a:gd name="T4" fmla="*/ 1 w 8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9"/>
                      <a:pt x="1" y="9"/>
                      <a:pt x="1" y="8"/>
                    </a:cubicBezTo>
                    <a:cubicBezTo>
                      <a:pt x="0" y="0"/>
                      <a:pt x="8" y="11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" name="Freeform 390"/>
              <p:cNvSpPr>
                <a:spLocks/>
              </p:cNvSpPr>
              <p:nvPr/>
            </p:nvSpPr>
            <p:spPr bwMode="auto">
              <a:xfrm>
                <a:off x="4258" y="3464"/>
                <a:ext cx="10" cy="7"/>
              </a:xfrm>
              <a:custGeom>
                <a:avLst/>
                <a:gdLst>
                  <a:gd name="T0" fmla="*/ 0 w 7"/>
                  <a:gd name="T1" fmla="*/ 5 h 5"/>
                  <a:gd name="T2" fmla="*/ 4 w 7"/>
                  <a:gd name="T3" fmla="*/ 1 h 5"/>
                  <a:gd name="T4" fmla="*/ 0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0" y="4"/>
                      <a:pt x="2" y="0"/>
                      <a:pt x="4" y="1"/>
                    </a:cubicBezTo>
                    <a:cubicBezTo>
                      <a:pt x="7" y="2"/>
                      <a:pt x="2" y="4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" name="Freeform 391"/>
              <p:cNvSpPr>
                <a:spLocks/>
              </p:cNvSpPr>
              <p:nvPr/>
            </p:nvSpPr>
            <p:spPr bwMode="auto">
              <a:xfrm>
                <a:off x="4221" y="3465"/>
                <a:ext cx="15" cy="13"/>
              </a:xfrm>
              <a:custGeom>
                <a:avLst/>
                <a:gdLst>
                  <a:gd name="T0" fmla="*/ 4 w 11"/>
                  <a:gd name="T1" fmla="*/ 9 h 9"/>
                  <a:gd name="T2" fmla="*/ 5 w 11"/>
                  <a:gd name="T3" fmla="*/ 6 h 9"/>
                  <a:gd name="T4" fmla="*/ 4 w 11"/>
                  <a:gd name="T5" fmla="*/ 6 h 9"/>
                  <a:gd name="T6" fmla="*/ 3 w 11"/>
                  <a:gd name="T7" fmla="*/ 3 h 9"/>
                  <a:gd name="T8" fmla="*/ 5 w 11"/>
                  <a:gd name="T9" fmla="*/ 3 h 9"/>
                  <a:gd name="T10" fmla="*/ 7 w 11"/>
                  <a:gd name="T11" fmla="*/ 3 h 9"/>
                  <a:gd name="T12" fmla="*/ 10 w 11"/>
                  <a:gd name="T13" fmla="*/ 1 h 9"/>
                  <a:gd name="T14" fmla="*/ 4 w 11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4" y="9"/>
                    </a:moveTo>
                    <a:cubicBezTo>
                      <a:pt x="2" y="7"/>
                      <a:pt x="6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5"/>
                      <a:pt x="0" y="3"/>
                      <a:pt x="3" y="3"/>
                    </a:cubicBezTo>
                    <a:cubicBezTo>
                      <a:pt x="5" y="3"/>
                      <a:pt x="8" y="7"/>
                      <a:pt x="5" y="3"/>
                    </a:cubicBezTo>
                    <a:cubicBezTo>
                      <a:pt x="4" y="3"/>
                      <a:pt x="6" y="4"/>
                      <a:pt x="7" y="3"/>
                    </a:cubicBezTo>
                    <a:cubicBezTo>
                      <a:pt x="7" y="3"/>
                      <a:pt x="9" y="0"/>
                      <a:pt x="10" y="1"/>
                    </a:cubicBezTo>
                    <a:cubicBezTo>
                      <a:pt x="11" y="6"/>
                      <a:pt x="8" y="9"/>
                      <a:pt x="4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" name="Freeform 392"/>
              <p:cNvSpPr>
                <a:spLocks/>
              </p:cNvSpPr>
              <p:nvPr/>
            </p:nvSpPr>
            <p:spPr bwMode="auto">
              <a:xfrm>
                <a:off x="4253" y="3538"/>
                <a:ext cx="20" cy="7"/>
              </a:xfrm>
              <a:custGeom>
                <a:avLst/>
                <a:gdLst>
                  <a:gd name="T0" fmla="*/ 4 w 14"/>
                  <a:gd name="T1" fmla="*/ 5 h 5"/>
                  <a:gd name="T2" fmla="*/ 0 w 14"/>
                  <a:gd name="T3" fmla="*/ 4 h 5"/>
                  <a:gd name="T4" fmla="*/ 3 w 14"/>
                  <a:gd name="T5" fmla="*/ 1 h 5"/>
                  <a:gd name="T6" fmla="*/ 5 w 14"/>
                  <a:gd name="T7" fmla="*/ 2 h 5"/>
                  <a:gd name="T8" fmla="*/ 3 w 14"/>
                  <a:gd name="T9" fmla="*/ 1 h 5"/>
                  <a:gd name="T10" fmla="*/ 4 w 14"/>
                  <a:gd name="T11" fmla="*/ 0 h 5"/>
                  <a:gd name="T12" fmla="*/ 13 w 14"/>
                  <a:gd name="T13" fmla="*/ 1 h 5"/>
                  <a:gd name="T14" fmla="*/ 4 w 1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">
                    <a:moveTo>
                      <a:pt x="4" y="5"/>
                    </a:moveTo>
                    <a:cubicBezTo>
                      <a:pt x="3" y="4"/>
                      <a:pt x="1" y="5"/>
                      <a:pt x="0" y="4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4" y="1"/>
                      <a:pt x="6" y="3"/>
                      <a:pt x="5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6" y="0"/>
                      <a:pt x="13" y="1"/>
                      <a:pt x="13" y="1"/>
                    </a:cubicBezTo>
                    <a:cubicBezTo>
                      <a:pt x="14" y="2"/>
                      <a:pt x="5" y="5"/>
                      <a:pt x="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" name="Freeform 393"/>
              <p:cNvSpPr>
                <a:spLocks/>
              </p:cNvSpPr>
              <p:nvPr/>
            </p:nvSpPr>
            <p:spPr bwMode="auto">
              <a:xfrm>
                <a:off x="4233" y="3538"/>
                <a:ext cx="13" cy="11"/>
              </a:xfrm>
              <a:custGeom>
                <a:avLst/>
                <a:gdLst>
                  <a:gd name="T0" fmla="*/ 0 w 9"/>
                  <a:gd name="T1" fmla="*/ 7 h 8"/>
                  <a:gd name="T2" fmla="*/ 6 w 9"/>
                  <a:gd name="T3" fmla="*/ 4 h 8"/>
                  <a:gd name="T4" fmla="*/ 5 w 9"/>
                  <a:gd name="T5" fmla="*/ 3 h 8"/>
                  <a:gd name="T6" fmla="*/ 7 w 9"/>
                  <a:gd name="T7" fmla="*/ 1 h 8"/>
                  <a:gd name="T8" fmla="*/ 8 w 9"/>
                  <a:gd name="T9" fmla="*/ 2 h 8"/>
                  <a:gd name="T10" fmla="*/ 8 w 9"/>
                  <a:gd name="T11" fmla="*/ 7 h 8"/>
                  <a:gd name="T12" fmla="*/ 0 w 9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0" y="7"/>
                    </a:moveTo>
                    <a:cubicBezTo>
                      <a:pt x="0" y="3"/>
                      <a:pt x="4" y="5"/>
                      <a:pt x="6" y="4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3"/>
                      <a:pt x="7" y="1"/>
                      <a:pt x="7" y="1"/>
                    </a:cubicBezTo>
                    <a:cubicBezTo>
                      <a:pt x="8" y="0"/>
                      <a:pt x="8" y="2"/>
                      <a:pt x="8" y="2"/>
                    </a:cubicBezTo>
                    <a:cubicBezTo>
                      <a:pt x="8" y="3"/>
                      <a:pt x="9" y="7"/>
                      <a:pt x="8" y="7"/>
                    </a:cubicBezTo>
                    <a:cubicBezTo>
                      <a:pt x="4" y="8"/>
                      <a:pt x="5" y="4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" name="Freeform 394"/>
              <p:cNvSpPr>
                <a:spLocks/>
              </p:cNvSpPr>
              <p:nvPr/>
            </p:nvSpPr>
            <p:spPr bwMode="auto">
              <a:xfrm>
                <a:off x="4233" y="3549"/>
                <a:ext cx="15" cy="13"/>
              </a:xfrm>
              <a:custGeom>
                <a:avLst/>
                <a:gdLst>
                  <a:gd name="T0" fmla="*/ 6 w 10"/>
                  <a:gd name="T1" fmla="*/ 9 h 9"/>
                  <a:gd name="T2" fmla="*/ 0 w 10"/>
                  <a:gd name="T3" fmla="*/ 0 h 9"/>
                  <a:gd name="T4" fmla="*/ 2 w 10"/>
                  <a:gd name="T5" fmla="*/ 0 h 9"/>
                  <a:gd name="T6" fmla="*/ 7 w 10"/>
                  <a:gd name="T7" fmla="*/ 1 h 9"/>
                  <a:gd name="T8" fmla="*/ 8 w 10"/>
                  <a:gd name="T9" fmla="*/ 3 h 9"/>
                  <a:gd name="T10" fmla="*/ 9 w 10"/>
                  <a:gd name="T11" fmla="*/ 2 h 9"/>
                  <a:gd name="T12" fmla="*/ 10 w 10"/>
                  <a:gd name="T13" fmla="*/ 3 h 9"/>
                  <a:gd name="T14" fmla="*/ 6 w 10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6" y="9"/>
                    </a:moveTo>
                    <a:cubicBezTo>
                      <a:pt x="4" y="7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6" y="1"/>
                      <a:pt x="7" y="1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7"/>
                      <a:pt x="9" y="7"/>
                      <a:pt x="6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" name="Freeform 395"/>
              <p:cNvSpPr>
                <a:spLocks/>
              </p:cNvSpPr>
              <p:nvPr/>
            </p:nvSpPr>
            <p:spPr bwMode="auto">
              <a:xfrm>
                <a:off x="4223" y="3546"/>
                <a:ext cx="25" cy="26"/>
              </a:xfrm>
              <a:custGeom>
                <a:avLst/>
                <a:gdLst>
                  <a:gd name="T0" fmla="*/ 10 w 17"/>
                  <a:gd name="T1" fmla="*/ 18 h 18"/>
                  <a:gd name="T2" fmla="*/ 7 w 17"/>
                  <a:gd name="T3" fmla="*/ 10 h 18"/>
                  <a:gd name="T4" fmla="*/ 7 w 17"/>
                  <a:gd name="T5" fmla="*/ 9 h 18"/>
                  <a:gd name="T6" fmla="*/ 3 w 17"/>
                  <a:gd name="T7" fmla="*/ 11 h 18"/>
                  <a:gd name="T8" fmla="*/ 6 w 17"/>
                  <a:gd name="T9" fmla="*/ 8 h 18"/>
                  <a:gd name="T10" fmla="*/ 3 w 17"/>
                  <a:gd name="T11" fmla="*/ 9 h 18"/>
                  <a:gd name="T12" fmla="*/ 4 w 17"/>
                  <a:gd name="T13" fmla="*/ 6 h 18"/>
                  <a:gd name="T14" fmla="*/ 2 w 17"/>
                  <a:gd name="T15" fmla="*/ 6 h 18"/>
                  <a:gd name="T16" fmla="*/ 2 w 17"/>
                  <a:gd name="T17" fmla="*/ 1 h 18"/>
                  <a:gd name="T18" fmla="*/ 5 w 17"/>
                  <a:gd name="T19" fmla="*/ 0 h 18"/>
                  <a:gd name="T20" fmla="*/ 10 w 17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8"/>
                    </a:moveTo>
                    <a:cubicBezTo>
                      <a:pt x="9" y="15"/>
                      <a:pt x="8" y="11"/>
                      <a:pt x="7" y="10"/>
                    </a:cubicBezTo>
                    <a:cubicBezTo>
                      <a:pt x="7" y="10"/>
                      <a:pt x="8" y="9"/>
                      <a:pt x="7" y="9"/>
                    </a:cubicBezTo>
                    <a:cubicBezTo>
                      <a:pt x="6" y="9"/>
                      <a:pt x="4" y="13"/>
                      <a:pt x="3" y="11"/>
                    </a:cubicBezTo>
                    <a:cubicBezTo>
                      <a:pt x="2" y="9"/>
                      <a:pt x="5" y="9"/>
                      <a:pt x="6" y="8"/>
                    </a:cubicBezTo>
                    <a:cubicBezTo>
                      <a:pt x="6" y="7"/>
                      <a:pt x="4" y="9"/>
                      <a:pt x="3" y="9"/>
                    </a:cubicBezTo>
                    <a:cubicBezTo>
                      <a:pt x="1" y="9"/>
                      <a:pt x="4" y="6"/>
                      <a:pt x="4" y="6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1" y="5"/>
                      <a:pt x="0" y="2"/>
                      <a:pt x="2" y="1"/>
                    </a:cubicBezTo>
                    <a:cubicBezTo>
                      <a:pt x="2" y="1"/>
                      <a:pt x="5" y="0"/>
                      <a:pt x="5" y="0"/>
                    </a:cubicBezTo>
                    <a:cubicBezTo>
                      <a:pt x="6" y="1"/>
                      <a:pt x="17" y="17"/>
                      <a:pt x="1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" name="Freeform 396"/>
              <p:cNvSpPr>
                <a:spLocks/>
              </p:cNvSpPr>
              <p:nvPr/>
            </p:nvSpPr>
            <p:spPr bwMode="auto">
              <a:xfrm>
                <a:off x="4242" y="3549"/>
                <a:ext cx="20" cy="21"/>
              </a:xfrm>
              <a:custGeom>
                <a:avLst/>
                <a:gdLst>
                  <a:gd name="T0" fmla="*/ 10 w 14"/>
                  <a:gd name="T1" fmla="*/ 15 h 15"/>
                  <a:gd name="T2" fmla="*/ 6 w 14"/>
                  <a:gd name="T3" fmla="*/ 14 h 15"/>
                  <a:gd name="T4" fmla="*/ 0 w 14"/>
                  <a:gd name="T5" fmla="*/ 10 h 15"/>
                  <a:gd name="T6" fmla="*/ 7 w 14"/>
                  <a:gd name="T7" fmla="*/ 9 h 15"/>
                  <a:gd name="T8" fmla="*/ 4 w 14"/>
                  <a:gd name="T9" fmla="*/ 4 h 15"/>
                  <a:gd name="T10" fmla="*/ 4 w 14"/>
                  <a:gd name="T11" fmla="*/ 1 h 15"/>
                  <a:gd name="T12" fmla="*/ 4 w 14"/>
                  <a:gd name="T13" fmla="*/ 0 h 15"/>
                  <a:gd name="T14" fmla="*/ 6 w 14"/>
                  <a:gd name="T15" fmla="*/ 5 h 15"/>
                  <a:gd name="T16" fmla="*/ 9 w 14"/>
                  <a:gd name="T17" fmla="*/ 7 h 15"/>
                  <a:gd name="T18" fmla="*/ 7 w 14"/>
                  <a:gd name="T19" fmla="*/ 8 h 15"/>
                  <a:gd name="T20" fmla="*/ 9 w 14"/>
                  <a:gd name="T21" fmla="*/ 9 h 15"/>
                  <a:gd name="T22" fmla="*/ 9 w 14"/>
                  <a:gd name="T23" fmla="*/ 12 h 15"/>
                  <a:gd name="T24" fmla="*/ 10 w 14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10" y="15"/>
                    </a:moveTo>
                    <a:cubicBezTo>
                      <a:pt x="8" y="14"/>
                      <a:pt x="8" y="14"/>
                      <a:pt x="6" y="14"/>
                    </a:cubicBezTo>
                    <a:cubicBezTo>
                      <a:pt x="4" y="13"/>
                      <a:pt x="0" y="14"/>
                      <a:pt x="0" y="10"/>
                    </a:cubicBezTo>
                    <a:cubicBezTo>
                      <a:pt x="2" y="3"/>
                      <a:pt x="7" y="13"/>
                      <a:pt x="7" y="9"/>
                    </a:cubicBezTo>
                    <a:cubicBezTo>
                      <a:pt x="7" y="8"/>
                      <a:pt x="4" y="7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0"/>
                      <a:pt x="6" y="4"/>
                      <a:pt x="6" y="5"/>
                    </a:cubicBezTo>
                    <a:cubicBezTo>
                      <a:pt x="7" y="6"/>
                      <a:pt x="8" y="6"/>
                      <a:pt x="9" y="7"/>
                    </a:cubicBezTo>
                    <a:cubicBezTo>
                      <a:pt x="9" y="7"/>
                      <a:pt x="7" y="7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9" y="9"/>
                      <a:pt x="9" y="11"/>
                      <a:pt x="9" y="12"/>
                    </a:cubicBezTo>
                    <a:cubicBezTo>
                      <a:pt x="10" y="13"/>
                      <a:pt x="14" y="12"/>
                      <a:pt x="10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" name="Freeform 397"/>
              <p:cNvSpPr>
                <a:spLocks/>
              </p:cNvSpPr>
              <p:nvPr/>
            </p:nvSpPr>
            <p:spPr bwMode="auto">
              <a:xfrm>
                <a:off x="4225" y="3558"/>
                <a:ext cx="18" cy="14"/>
              </a:xfrm>
              <a:custGeom>
                <a:avLst/>
                <a:gdLst>
                  <a:gd name="T0" fmla="*/ 2 w 13"/>
                  <a:gd name="T1" fmla="*/ 10 h 10"/>
                  <a:gd name="T2" fmla="*/ 5 w 13"/>
                  <a:gd name="T3" fmla="*/ 8 h 10"/>
                  <a:gd name="T4" fmla="*/ 2 w 13"/>
                  <a:gd name="T5" fmla="*/ 8 h 10"/>
                  <a:gd name="T6" fmla="*/ 1 w 13"/>
                  <a:gd name="T7" fmla="*/ 4 h 10"/>
                  <a:gd name="T8" fmla="*/ 2 w 1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10"/>
                    </a:moveTo>
                    <a:cubicBezTo>
                      <a:pt x="2" y="8"/>
                      <a:pt x="4" y="10"/>
                      <a:pt x="5" y="8"/>
                    </a:cubicBezTo>
                    <a:cubicBezTo>
                      <a:pt x="5" y="7"/>
                      <a:pt x="2" y="8"/>
                      <a:pt x="2" y="8"/>
                    </a:cubicBezTo>
                    <a:cubicBezTo>
                      <a:pt x="0" y="8"/>
                      <a:pt x="0" y="5"/>
                      <a:pt x="1" y="4"/>
                    </a:cubicBezTo>
                    <a:cubicBezTo>
                      <a:pt x="4" y="0"/>
                      <a:pt x="13" y="7"/>
                      <a:pt x="2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" name="Freeform 398"/>
              <p:cNvSpPr>
                <a:spLocks/>
              </p:cNvSpPr>
              <p:nvPr/>
            </p:nvSpPr>
            <p:spPr bwMode="auto">
              <a:xfrm>
                <a:off x="4226" y="3568"/>
                <a:ext cx="12" cy="8"/>
              </a:xfrm>
              <a:custGeom>
                <a:avLst/>
                <a:gdLst>
                  <a:gd name="T0" fmla="*/ 1 w 8"/>
                  <a:gd name="T1" fmla="*/ 6 h 6"/>
                  <a:gd name="T2" fmla="*/ 0 w 8"/>
                  <a:gd name="T3" fmla="*/ 4 h 6"/>
                  <a:gd name="T4" fmla="*/ 3 w 8"/>
                  <a:gd name="T5" fmla="*/ 4 h 6"/>
                  <a:gd name="T6" fmla="*/ 8 w 8"/>
                  <a:gd name="T7" fmla="*/ 3 h 6"/>
                  <a:gd name="T8" fmla="*/ 1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7" y="0"/>
                      <a:pt x="8" y="3"/>
                    </a:cubicBezTo>
                    <a:cubicBezTo>
                      <a:pt x="8" y="3"/>
                      <a:pt x="2" y="5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399"/>
              <p:cNvSpPr>
                <a:spLocks/>
              </p:cNvSpPr>
              <p:nvPr/>
            </p:nvSpPr>
            <p:spPr bwMode="auto">
              <a:xfrm>
                <a:off x="4228" y="3576"/>
                <a:ext cx="17" cy="9"/>
              </a:xfrm>
              <a:custGeom>
                <a:avLst/>
                <a:gdLst>
                  <a:gd name="T0" fmla="*/ 9 w 12"/>
                  <a:gd name="T1" fmla="*/ 6 h 6"/>
                  <a:gd name="T2" fmla="*/ 7 w 12"/>
                  <a:gd name="T3" fmla="*/ 3 h 6"/>
                  <a:gd name="T4" fmla="*/ 5 w 12"/>
                  <a:gd name="T5" fmla="*/ 6 h 6"/>
                  <a:gd name="T6" fmla="*/ 4 w 12"/>
                  <a:gd name="T7" fmla="*/ 4 h 6"/>
                  <a:gd name="T8" fmla="*/ 1 w 12"/>
                  <a:gd name="T9" fmla="*/ 4 h 6"/>
                  <a:gd name="T10" fmla="*/ 1 w 12"/>
                  <a:gd name="T11" fmla="*/ 1 h 6"/>
                  <a:gd name="T12" fmla="*/ 4 w 12"/>
                  <a:gd name="T13" fmla="*/ 1 h 6"/>
                  <a:gd name="T14" fmla="*/ 3 w 12"/>
                  <a:gd name="T15" fmla="*/ 2 h 6"/>
                  <a:gd name="T16" fmla="*/ 5 w 12"/>
                  <a:gd name="T17" fmla="*/ 0 h 6"/>
                  <a:gd name="T18" fmla="*/ 5 w 12"/>
                  <a:gd name="T19" fmla="*/ 2 h 6"/>
                  <a:gd name="T20" fmla="*/ 6 w 12"/>
                  <a:gd name="T21" fmla="*/ 1 h 6"/>
                  <a:gd name="T22" fmla="*/ 9 w 12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9" y="6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5" y="6"/>
                      <a:pt x="5" y="6"/>
                    </a:cubicBezTo>
                    <a:cubicBezTo>
                      <a:pt x="1" y="6"/>
                      <a:pt x="4" y="4"/>
                      <a:pt x="4" y="4"/>
                    </a:cubicBezTo>
                    <a:cubicBezTo>
                      <a:pt x="5" y="3"/>
                      <a:pt x="2" y="5"/>
                      <a:pt x="1" y="4"/>
                    </a:cubicBezTo>
                    <a:cubicBezTo>
                      <a:pt x="0" y="4"/>
                      <a:pt x="0" y="1"/>
                      <a:pt x="1" y="1"/>
                    </a:cubicBezTo>
                    <a:cubicBezTo>
                      <a:pt x="1" y="1"/>
                      <a:pt x="4" y="1"/>
                      <a:pt x="4" y="1"/>
                    </a:cubicBezTo>
                    <a:cubicBezTo>
                      <a:pt x="4" y="1"/>
                      <a:pt x="3" y="3"/>
                      <a:pt x="3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6" y="2"/>
                      <a:pt x="5" y="1"/>
                      <a:pt x="6" y="1"/>
                    </a:cubicBezTo>
                    <a:cubicBezTo>
                      <a:pt x="7" y="0"/>
                      <a:pt x="12" y="6"/>
                      <a:pt x="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Freeform 400"/>
              <p:cNvSpPr>
                <a:spLocks/>
              </p:cNvSpPr>
              <p:nvPr/>
            </p:nvSpPr>
            <p:spPr bwMode="auto">
              <a:xfrm>
                <a:off x="4228" y="3580"/>
                <a:ext cx="11" cy="12"/>
              </a:xfrm>
              <a:custGeom>
                <a:avLst/>
                <a:gdLst>
                  <a:gd name="T0" fmla="*/ 5 w 8"/>
                  <a:gd name="T1" fmla="*/ 8 h 8"/>
                  <a:gd name="T2" fmla="*/ 5 w 8"/>
                  <a:gd name="T3" fmla="*/ 3 h 8"/>
                  <a:gd name="T4" fmla="*/ 7 w 8"/>
                  <a:gd name="T5" fmla="*/ 1 h 8"/>
                  <a:gd name="T6" fmla="*/ 8 w 8"/>
                  <a:gd name="T7" fmla="*/ 5 h 8"/>
                  <a:gd name="T8" fmla="*/ 5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0" y="5"/>
                      <a:pt x="4" y="5"/>
                      <a:pt x="5" y="3"/>
                    </a:cubicBezTo>
                    <a:cubicBezTo>
                      <a:pt x="5" y="2"/>
                      <a:pt x="6" y="0"/>
                      <a:pt x="7" y="1"/>
                    </a:cubicBezTo>
                    <a:cubicBezTo>
                      <a:pt x="7" y="1"/>
                      <a:pt x="8" y="4"/>
                      <a:pt x="8" y="5"/>
                    </a:cubicBezTo>
                    <a:cubicBezTo>
                      <a:pt x="7" y="6"/>
                      <a:pt x="2" y="8"/>
                      <a:pt x="5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Freeform 401"/>
              <p:cNvSpPr>
                <a:spLocks/>
              </p:cNvSpPr>
              <p:nvPr/>
            </p:nvSpPr>
            <p:spPr bwMode="auto">
              <a:xfrm>
                <a:off x="4241" y="3582"/>
                <a:ext cx="11" cy="10"/>
              </a:xfrm>
              <a:custGeom>
                <a:avLst/>
                <a:gdLst>
                  <a:gd name="T0" fmla="*/ 7 w 8"/>
                  <a:gd name="T1" fmla="*/ 7 h 7"/>
                  <a:gd name="T2" fmla="*/ 1 w 8"/>
                  <a:gd name="T3" fmla="*/ 4 h 7"/>
                  <a:gd name="T4" fmla="*/ 2 w 8"/>
                  <a:gd name="T5" fmla="*/ 0 h 7"/>
                  <a:gd name="T6" fmla="*/ 5 w 8"/>
                  <a:gd name="T7" fmla="*/ 2 h 7"/>
                  <a:gd name="T8" fmla="*/ 5 w 8"/>
                  <a:gd name="T9" fmla="*/ 1 h 7"/>
                  <a:gd name="T10" fmla="*/ 7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7" y="7"/>
                    </a:moveTo>
                    <a:cubicBezTo>
                      <a:pt x="2" y="2"/>
                      <a:pt x="3" y="5"/>
                      <a:pt x="1" y="4"/>
                    </a:cubicBezTo>
                    <a:cubicBezTo>
                      <a:pt x="0" y="4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8" y="0"/>
                      <a:pt x="8" y="7"/>
                      <a:pt x="7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" name="Freeform 402"/>
              <p:cNvSpPr>
                <a:spLocks/>
              </p:cNvSpPr>
              <p:nvPr/>
            </p:nvSpPr>
            <p:spPr bwMode="auto">
              <a:xfrm>
                <a:off x="4236" y="3566"/>
                <a:ext cx="33" cy="56"/>
              </a:xfrm>
              <a:custGeom>
                <a:avLst/>
                <a:gdLst>
                  <a:gd name="T0" fmla="*/ 16 w 23"/>
                  <a:gd name="T1" fmla="*/ 36 h 39"/>
                  <a:gd name="T2" fmla="*/ 17 w 23"/>
                  <a:gd name="T3" fmla="*/ 34 h 39"/>
                  <a:gd name="T4" fmla="*/ 14 w 23"/>
                  <a:gd name="T5" fmla="*/ 34 h 39"/>
                  <a:gd name="T6" fmla="*/ 15 w 23"/>
                  <a:gd name="T7" fmla="*/ 32 h 39"/>
                  <a:gd name="T8" fmla="*/ 12 w 23"/>
                  <a:gd name="T9" fmla="*/ 28 h 39"/>
                  <a:gd name="T10" fmla="*/ 13 w 23"/>
                  <a:gd name="T11" fmla="*/ 26 h 39"/>
                  <a:gd name="T12" fmla="*/ 15 w 23"/>
                  <a:gd name="T13" fmla="*/ 26 h 39"/>
                  <a:gd name="T14" fmla="*/ 16 w 23"/>
                  <a:gd name="T15" fmla="*/ 20 h 39"/>
                  <a:gd name="T16" fmla="*/ 12 w 23"/>
                  <a:gd name="T17" fmla="*/ 24 h 39"/>
                  <a:gd name="T18" fmla="*/ 10 w 23"/>
                  <a:gd name="T19" fmla="*/ 22 h 39"/>
                  <a:gd name="T20" fmla="*/ 11 w 23"/>
                  <a:gd name="T21" fmla="*/ 27 h 39"/>
                  <a:gd name="T22" fmla="*/ 12 w 23"/>
                  <a:gd name="T23" fmla="*/ 31 h 39"/>
                  <a:gd name="T24" fmla="*/ 12 w 23"/>
                  <a:gd name="T25" fmla="*/ 32 h 39"/>
                  <a:gd name="T26" fmla="*/ 7 w 23"/>
                  <a:gd name="T27" fmla="*/ 29 h 39"/>
                  <a:gd name="T28" fmla="*/ 6 w 23"/>
                  <a:gd name="T29" fmla="*/ 25 h 39"/>
                  <a:gd name="T30" fmla="*/ 5 w 23"/>
                  <a:gd name="T31" fmla="*/ 24 h 39"/>
                  <a:gd name="T32" fmla="*/ 0 w 23"/>
                  <a:gd name="T33" fmla="*/ 20 h 39"/>
                  <a:gd name="T34" fmla="*/ 3 w 23"/>
                  <a:gd name="T35" fmla="*/ 18 h 39"/>
                  <a:gd name="T36" fmla="*/ 5 w 23"/>
                  <a:gd name="T37" fmla="*/ 18 h 39"/>
                  <a:gd name="T38" fmla="*/ 10 w 23"/>
                  <a:gd name="T39" fmla="*/ 19 h 39"/>
                  <a:gd name="T40" fmla="*/ 11 w 23"/>
                  <a:gd name="T41" fmla="*/ 14 h 39"/>
                  <a:gd name="T42" fmla="*/ 11 w 23"/>
                  <a:gd name="T43" fmla="*/ 9 h 39"/>
                  <a:gd name="T44" fmla="*/ 9 w 23"/>
                  <a:gd name="T45" fmla="*/ 7 h 39"/>
                  <a:gd name="T46" fmla="*/ 8 w 23"/>
                  <a:gd name="T47" fmla="*/ 7 h 39"/>
                  <a:gd name="T48" fmla="*/ 9 w 23"/>
                  <a:gd name="T49" fmla="*/ 3 h 39"/>
                  <a:gd name="T50" fmla="*/ 10 w 23"/>
                  <a:gd name="T51" fmla="*/ 3 h 39"/>
                  <a:gd name="T52" fmla="*/ 15 w 23"/>
                  <a:gd name="T53" fmla="*/ 3 h 39"/>
                  <a:gd name="T54" fmla="*/ 17 w 23"/>
                  <a:gd name="T55" fmla="*/ 8 h 39"/>
                  <a:gd name="T56" fmla="*/ 19 w 23"/>
                  <a:gd name="T57" fmla="*/ 13 h 39"/>
                  <a:gd name="T58" fmla="*/ 19 w 23"/>
                  <a:gd name="T59" fmla="*/ 23 h 39"/>
                  <a:gd name="T60" fmla="*/ 19 w 23"/>
                  <a:gd name="T61" fmla="*/ 28 h 39"/>
                  <a:gd name="T62" fmla="*/ 22 w 23"/>
                  <a:gd name="T63" fmla="*/ 29 h 39"/>
                  <a:gd name="T64" fmla="*/ 22 w 23"/>
                  <a:gd name="T65" fmla="*/ 30 h 39"/>
                  <a:gd name="T66" fmla="*/ 23 w 23"/>
                  <a:gd name="T67" fmla="*/ 32 h 39"/>
                  <a:gd name="T68" fmla="*/ 22 w 23"/>
                  <a:gd name="T69" fmla="*/ 33 h 39"/>
                  <a:gd name="T70" fmla="*/ 17 w 23"/>
                  <a:gd name="T7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39">
                    <a:moveTo>
                      <a:pt x="17" y="37"/>
                    </a:move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5" y="36"/>
                      <a:pt x="15" y="36"/>
                    </a:cubicBezTo>
                    <a:cubicBezTo>
                      <a:pt x="14" y="35"/>
                      <a:pt x="16" y="34"/>
                      <a:pt x="17" y="34"/>
                    </a:cubicBezTo>
                    <a:cubicBezTo>
                      <a:pt x="17" y="34"/>
                      <a:pt x="18" y="35"/>
                      <a:pt x="18" y="34"/>
                    </a:cubicBezTo>
                    <a:cubicBezTo>
                      <a:pt x="20" y="31"/>
                      <a:pt x="14" y="35"/>
                      <a:pt x="14" y="34"/>
                    </a:cubicBezTo>
                    <a:cubicBezTo>
                      <a:pt x="12" y="31"/>
                      <a:pt x="18" y="33"/>
                      <a:pt x="17" y="32"/>
                    </a:cubicBezTo>
                    <a:cubicBezTo>
                      <a:pt x="16" y="31"/>
                      <a:pt x="15" y="32"/>
                      <a:pt x="15" y="32"/>
                    </a:cubicBezTo>
                    <a:cubicBezTo>
                      <a:pt x="13" y="31"/>
                      <a:pt x="18" y="29"/>
                      <a:pt x="14" y="31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13" y="27"/>
                      <a:pt x="14" y="29"/>
                      <a:pt x="14" y="28"/>
                    </a:cubicBezTo>
                    <a:cubicBezTo>
                      <a:pt x="14" y="27"/>
                      <a:pt x="12" y="26"/>
                      <a:pt x="13" y="26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4" y="26"/>
                      <a:pt x="15" y="27"/>
                      <a:pt x="15" y="26"/>
                    </a:cubicBezTo>
                    <a:cubicBezTo>
                      <a:pt x="15" y="26"/>
                      <a:pt x="12" y="26"/>
                      <a:pt x="12" y="24"/>
                    </a:cubicBezTo>
                    <a:cubicBezTo>
                      <a:pt x="14" y="21"/>
                      <a:pt x="16" y="25"/>
                      <a:pt x="16" y="20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3" y="23"/>
                      <a:pt x="12" y="23"/>
                      <a:pt x="12" y="24"/>
                    </a:cubicBezTo>
                    <a:cubicBezTo>
                      <a:pt x="11" y="24"/>
                      <a:pt x="11" y="25"/>
                      <a:pt x="11" y="24"/>
                    </a:cubicBezTo>
                    <a:cubicBezTo>
                      <a:pt x="11" y="24"/>
                      <a:pt x="11" y="23"/>
                      <a:pt x="10" y="22"/>
                    </a:cubicBezTo>
                    <a:cubicBezTo>
                      <a:pt x="10" y="22"/>
                      <a:pt x="10" y="28"/>
                      <a:pt x="10" y="28"/>
                    </a:cubicBezTo>
                    <a:cubicBezTo>
                      <a:pt x="11" y="28"/>
                      <a:pt x="11" y="27"/>
                      <a:pt x="11" y="27"/>
                    </a:cubicBezTo>
                    <a:cubicBezTo>
                      <a:pt x="12" y="26"/>
                      <a:pt x="10" y="29"/>
                      <a:pt x="10" y="30"/>
                    </a:cubicBezTo>
                    <a:cubicBezTo>
                      <a:pt x="11" y="30"/>
                      <a:pt x="13" y="29"/>
                      <a:pt x="12" y="31"/>
                    </a:cubicBezTo>
                    <a:cubicBezTo>
                      <a:pt x="11" y="32"/>
                      <a:pt x="11" y="31"/>
                      <a:pt x="11" y="32"/>
                    </a:cubicBezTo>
                    <a:cubicBezTo>
                      <a:pt x="11" y="32"/>
                      <a:pt x="11" y="32"/>
                      <a:pt x="12" y="32"/>
                    </a:cubicBezTo>
                    <a:cubicBezTo>
                      <a:pt x="13" y="34"/>
                      <a:pt x="9" y="32"/>
                      <a:pt x="9" y="32"/>
                    </a:cubicBezTo>
                    <a:cubicBezTo>
                      <a:pt x="8" y="31"/>
                      <a:pt x="8" y="30"/>
                      <a:pt x="7" y="29"/>
                    </a:cubicBezTo>
                    <a:cubicBezTo>
                      <a:pt x="7" y="28"/>
                      <a:pt x="4" y="27"/>
                      <a:pt x="5" y="27"/>
                    </a:cubicBezTo>
                    <a:cubicBezTo>
                      <a:pt x="5" y="26"/>
                      <a:pt x="6" y="26"/>
                      <a:pt x="6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4"/>
                      <a:pt x="5" y="24"/>
                      <a:pt x="5" y="24"/>
                    </a:cubicBezTo>
                    <a:cubicBezTo>
                      <a:pt x="5" y="23"/>
                      <a:pt x="4" y="24"/>
                      <a:pt x="4" y="24"/>
                    </a:cubicBezTo>
                    <a:cubicBezTo>
                      <a:pt x="3" y="24"/>
                      <a:pt x="0" y="21"/>
                      <a:pt x="0" y="20"/>
                    </a:cubicBezTo>
                    <a:cubicBezTo>
                      <a:pt x="0" y="15"/>
                      <a:pt x="6" y="23"/>
                      <a:pt x="5" y="21"/>
                    </a:cubicBezTo>
                    <a:cubicBezTo>
                      <a:pt x="5" y="21"/>
                      <a:pt x="2" y="18"/>
                      <a:pt x="3" y="18"/>
                    </a:cubicBezTo>
                    <a:cubicBezTo>
                      <a:pt x="3" y="18"/>
                      <a:pt x="8" y="21"/>
                      <a:pt x="7" y="20"/>
                    </a:cubicBezTo>
                    <a:cubicBezTo>
                      <a:pt x="7" y="19"/>
                      <a:pt x="4" y="19"/>
                      <a:pt x="5" y="18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8" y="19"/>
                      <a:pt x="7" y="16"/>
                      <a:pt x="10" y="19"/>
                    </a:cubicBezTo>
                    <a:cubicBezTo>
                      <a:pt x="10" y="19"/>
                      <a:pt x="10" y="20"/>
                      <a:pt x="11" y="20"/>
                    </a:cubicBezTo>
                    <a:cubicBezTo>
                      <a:pt x="11" y="20"/>
                      <a:pt x="11" y="14"/>
                      <a:pt x="11" y="14"/>
                    </a:cubicBezTo>
                    <a:cubicBezTo>
                      <a:pt x="12" y="10"/>
                      <a:pt x="8" y="14"/>
                      <a:pt x="9" y="11"/>
                    </a:cubicBezTo>
                    <a:cubicBezTo>
                      <a:pt x="9" y="9"/>
                      <a:pt x="14" y="12"/>
                      <a:pt x="11" y="9"/>
                    </a:cubicBezTo>
                    <a:cubicBezTo>
                      <a:pt x="11" y="9"/>
                      <a:pt x="6" y="11"/>
                      <a:pt x="7" y="8"/>
                    </a:cubicBezTo>
                    <a:cubicBezTo>
                      <a:pt x="7" y="7"/>
                      <a:pt x="10" y="8"/>
                      <a:pt x="9" y="7"/>
                    </a:cubicBezTo>
                    <a:cubicBezTo>
                      <a:pt x="9" y="6"/>
                      <a:pt x="6" y="9"/>
                      <a:pt x="5" y="7"/>
                    </a:cubicBezTo>
                    <a:cubicBezTo>
                      <a:pt x="4" y="5"/>
                      <a:pt x="7" y="7"/>
                      <a:pt x="8" y="7"/>
                    </a:cubicBezTo>
                    <a:cubicBezTo>
                      <a:pt x="8" y="6"/>
                      <a:pt x="6" y="6"/>
                      <a:pt x="6" y="5"/>
                    </a:cubicBezTo>
                    <a:cubicBezTo>
                      <a:pt x="6" y="5"/>
                      <a:pt x="9" y="3"/>
                      <a:pt x="9" y="3"/>
                    </a:cubicBezTo>
                    <a:cubicBezTo>
                      <a:pt x="10" y="3"/>
                      <a:pt x="10" y="5"/>
                      <a:pt x="10" y="4"/>
                    </a:cubicBezTo>
                    <a:cubicBezTo>
                      <a:pt x="11" y="4"/>
                      <a:pt x="10" y="3"/>
                      <a:pt x="10" y="3"/>
                    </a:cubicBezTo>
                    <a:cubicBezTo>
                      <a:pt x="13" y="0"/>
                      <a:pt x="14" y="7"/>
                      <a:pt x="14" y="7"/>
                    </a:cubicBezTo>
                    <a:cubicBezTo>
                      <a:pt x="15" y="5"/>
                      <a:pt x="13" y="4"/>
                      <a:pt x="15" y="3"/>
                    </a:cubicBezTo>
                    <a:cubicBezTo>
                      <a:pt x="17" y="1"/>
                      <a:pt x="15" y="7"/>
                      <a:pt x="16" y="8"/>
                    </a:cubicBezTo>
                    <a:cubicBezTo>
                      <a:pt x="16" y="9"/>
                      <a:pt x="16" y="8"/>
                      <a:pt x="17" y="8"/>
                    </a:cubicBezTo>
                    <a:cubicBezTo>
                      <a:pt x="19" y="9"/>
                      <a:pt x="17" y="10"/>
                      <a:pt x="17" y="11"/>
                    </a:cubicBezTo>
                    <a:cubicBezTo>
                      <a:pt x="17" y="12"/>
                      <a:pt x="18" y="12"/>
                      <a:pt x="19" y="13"/>
                    </a:cubicBezTo>
                    <a:cubicBezTo>
                      <a:pt x="20" y="15"/>
                      <a:pt x="20" y="19"/>
                      <a:pt x="20" y="21"/>
                    </a:cubicBezTo>
                    <a:cubicBezTo>
                      <a:pt x="20" y="22"/>
                      <a:pt x="19" y="22"/>
                      <a:pt x="19" y="23"/>
                    </a:cubicBezTo>
                    <a:cubicBezTo>
                      <a:pt x="19" y="24"/>
                      <a:pt x="20" y="24"/>
                      <a:pt x="20" y="25"/>
                    </a:cubicBezTo>
                    <a:cubicBezTo>
                      <a:pt x="20" y="26"/>
                      <a:pt x="19" y="29"/>
                      <a:pt x="19" y="28"/>
                    </a:cubicBezTo>
                    <a:cubicBezTo>
                      <a:pt x="19" y="27"/>
                      <a:pt x="19" y="25"/>
                      <a:pt x="21" y="26"/>
                    </a:cubicBezTo>
                    <a:cubicBezTo>
                      <a:pt x="21" y="26"/>
                      <a:pt x="23" y="28"/>
                      <a:pt x="22" y="29"/>
                    </a:cubicBezTo>
                    <a:cubicBezTo>
                      <a:pt x="21" y="29"/>
                      <a:pt x="20" y="28"/>
                      <a:pt x="20" y="29"/>
                    </a:cubicBezTo>
                    <a:cubicBezTo>
                      <a:pt x="21" y="30"/>
                      <a:pt x="22" y="29"/>
                      <a:pt x="22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3" y="32"/>
                      <a:pt x="23" y="32"/>
                    </a:cubicBezTo>
                    <a:cubicBezTo>
                      <a:pt x="22" y="32"/>
                      <a:pt x="21" y="31"/>
                      <a:pt x="21" y="32"/>
                    </a:cubicBezTo>
                    <a:cubicBezTo>
                      <a:pt x="20" y="32"/>
                      <a:pt x="22" y="32"/>
                      <a:pt x="22" y="33"/>
                    </a:cubicBezTo>
                    <a:cubicBezTo>
                      <a:pt x="22" y="33"/>
                      <a:pt x="20" y="36"/>
                      <a:pt x="20" y="37"/>
                    </a:cubicBezTo>
                    <a:cubicBezTo>
                      <a:pt x="16" y="39"/>
                      <a:pt x="22" y="33"/>
                      <a:pt x="17" y="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403"/>
              <p:cNvSpPr>
                <a:spLocks/>
              </p:cNvSpPr>
              <p:nvPr/>
            </p:nvSpPr>
            <p:spPr bwMode="auto">
              <a:xfrm>
                <a:off x="4266" y="34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Freeform 404"/>
              <p:cNvSpPr>
                <a:spLocks/>
              </p:cNvSpPr>
              <p:nvPr/>
            </p:nvSpPr>
            <p:spPr bwMode="auto">
              <a:xfrm>
                <a:off x="4236" y="3502"/>
                <a:ext cx="2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Freeform 405"/>
              <p:cNvSpPr>
                <a:spLocks/>
              </p:cNvSpPr>
              <p:nvPr/>
            </p:nvSpPr>
            <p:spPr bwMode="auto">
              <a:xfrm>
                <a:off x="4259" y="353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Freeform 406"/>
              <p:cNvSpPr>
                <a:spLocks/>
              </p:cNvSpPr>
              <p:nvPr/>
            </p:nvSpPr>
            <p:spPr bwMode="auto">
              <a:xfrm>
                <a:off x="4246" y="3526"/>
                <a:ext cx="13" cy="12"/>
              </a:xfrm>
              <a:custGeom>
                <a:avLst/>
                <a:gdLst>
                  <a:gd name="T0" fmla="*/ 8 w 9"/>
                  <a:gd name="T1" fmla="*/ 5 h 8"/>
                  <a:gd name="T2" fmla="*/ 5 w 9"/>
                  <a:gd name="T3" fmla="*/ 6 h 8"/>
                  <a:gd name="T4" fmla="*/ 7 w 9"/>
                  <a:gd name="T5" fmla="*/ 3 h 8"/>
                  <a:gd name="T6" fmla="*/ 6 w 9"/>
                  <a:gd name="T7" fmla="*/ 3 h 8"/>
                  <a:gd name="T8" fmla="*/ 4 w 9"/>
                  <a:gd name="T9" fmla="*/ 2 h 8"/>
                  <a:gd name="T10" fmla="*/ 4 w 9"/>
                  <a:gd name="T11" fmla="*/ 4 h 8"/>
                  <a:gd name="T12" fmla="*/ 2 w 9"/>
                  <a:gd name="T13" fmla="*/ 2 h 8"/>
                  <a:gd name="T14" fmla="*/ 3 w 9"/>
                  <a:gd name="T15" fmla="*/ 6 h 8"/>
                  <a:gd name="T16" fmla="*/ 0 w 9"/>
                  <a:gd name="T17" fmla="*/ 6 h 8"/>
                  <a:gd name="T18" fmla="*/ 5 w 9"/>
                  <a:gd name="T19" fmla="*/ 7 h 8"/>
                  <a:gd name="T20" fmla="*/ 8 w 9"/>
                  <a:gd name="T21" fmla="*/ 7 h 8"/>
                  <a:gd name="T22" fmla="*/ 7 w 9"/>
                  <a:gd name="T23" fmla="*/ 7 h 8"/>
                  <a:gd name="T24" fmla="*/ 9 w 9"/>
                  <a:gd name="T25" fmla="*/ 7 h 8"/>
                  <a:gd name="T26" fmla="*/ 9 w 9"/>
                  <a:gd name="T27" fmla="*/ 7 h 8"/>
                  <a:gd name="T28" fmla="*/ 8 w 9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8">
                    <a:moveTo>
                      <a:pt x="8" y="5"/>
                    </a:moveTo>
                    <a:cubicBezTo>
                      <a:pt x="8" y="5"/>
                      <a:pt x="5" y="6"/>
                      <a:pt x="5" y="6"/>
                    </a:cubicBezTo>
                    <a:cubicBezTo>
                      <a:pt x="4" y="5"/>
                      <a:pt x="9" y="5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5" y="4"/>
                      <a:pt x="4" y="4"/>
                    </a:cubicBezTo>
                    <a:cubicBezTo>
                      <a:pt x="2" y="4"/>
                      <a:pt x="4" y="0"/>
                      <a:pt x="2" y="2"/>
                    </a:cubicBezTo>
                    <a:cubicBezTo>
                      <a:pt x="0" y="4"/>
                      <a:pt x="4" y="6"/>
                      <a:pt x="3" y="6"/>
                    </a:cubicBezTo>
                    <a:cubicBezTo>
                      <a:pt x="2" y="6"/>
                      <a:pt x="0" y="2"/>
                      <a:pt x="0" y="6"/>
                    </a:cubicBezTo>
                    <a:cubicBezTo>
                      <a:pt x="0" y="8"/>
                      <a:pt x="5" y="8"/>
                      <a:pt x="5" y="7"/>
                    </a:cubicBezTo>
                    <a:cubicBezTo>
                      <a:pt x="6" y="7"/>
                      <a:pt x="8" y="6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5"/>
                      <a:pt x="8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Freeform 407"/>
              <p:cNvSpPr>
                <a:spLocks/>
              </p:cNvSpPr>
              <p:nvPr/>
            </p:nvSpPr>
            <p:spPr bwMode="auto">
              <a:xfrm>
                <a:off x="4263" y="3411"/>
                <a:ext cx="24" cy="24"/>
              </a:xfrm>
              <a:custGeom>
                <a:avLst/>
                <a:gdLst>
                  <a:gd name="T0" fmla="*/ 14 w 17"/>
                  <a:gd name="T1" fmla="*/ 3 h 17"/>
                  <a:gd name="T2" fmla="*/ 10 w 17"/>
                  <a:gd name="T3" fmla="*/ 5 h 17"/>
                  <a:gd name="T4" fmla="*/ 11 w 17"/>
                  <a:gd name="T5" fmla="*/ 3 h 17"/>
                  <a:gd name="T6" fmla="*/ 10 w 17"/>
                  <a:gd name="T7" fmla="*/ 1 h 17"/>
                  <a:gd name="T8" fmla="*/ 9 w 17"/>
                  <a:gd name="T9" fmla="*/ 4 h 17"/>
                  <a:gd name="T10" fmla="*/ 5 w 17"/>
                  <a:gd name="T11" fmla="*/ 2 h 17"/>
                  <a:gd name="T12" fmla="*/ 7 w 17"/>
                  <a:gd name="T13" fmla="*/ 6 h 17"/>
                  <a:gd name="T14" fmla="*/ 4 w 17"/>
                  <a:gd name="T15" fmla="*/ 6 h 17"/>
                  <a:gd name="T16" fmla="*/ 6 w 17"/>
                  <a:gd name="T17" fmla="*/ 8 h 17"/>
                  <a:gd name="T18" fmla="*/ 1 w 17"/>
                  <a:gd name="T19" fmla="*/ 9 h 17"/>
                  <a:gd name="T20" fmla="*/ 7 w 17"/>
                  <a:gd name="T21" fmla="*/ 12 h 17"/>
                  <a:gd name="T22" fmla="*/ 3 w 17"/>
                  <a:gd name="T23" fmla="*/ 13 h 17"/>
                  <a:gd name="T24" fmla="*/ 5 w 17"/>
                  <a:gd name="T25" fmla="*/ 15 h 17"/>
                  <a:gd name="T26" fmla="*/ 14 w 17"/>
                  <a:gd name="T27" fmla="*/ 10 h 17"/>
                  <a:gd name="T28" fmla="*/ 11 w 17"/>
                  <a:gd name="T29" fmla="*/ 7 h 17"/>
                  <a:gd name="T30" fmla="*/ 15 w 17"/>
                  <a:gd name="T31" fmla="*/ 8 h 17"/>
                  <a:gd name="T32" fmla="*/ 14 w 17"/>
                  <a:gd name="T3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14" y="3"/>
                    </a:moveTo>
                    <a:cubicBezTo>
                      <a:pt x="12" y="2"/>
                      <a:pt x="12" y="4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2"/>
                      <a:pt x="12" y="1"/>
                      <a:pt x="10" y="1"/>
                    </a:cubicBezTo>
                    <a:cubicBezTo>
                      <a:pt x="4" y="0"/>
                      <a:pt x="10" y="4"/>
                      <a:pt x="9" y="4"/>
                    </a:cubicBezTo>
                    <a:cubicBezTo>
                      <a:pt x="8" y="4"/>
                      <a:pt x="6" y="0"/>
                      <a:pt x="5" y="2"/>
                    </a:cubicBezTo>
                    <a:cubicBezTo>
                      <a:pt x="3" y="5"/>
                      <a:pt x="6" y="5"/>
                      <a:pt x="7" y="6"/>
                    </a:cubicBezTo>
                    <a:cubicBezTo>
                      <a:pt x="8" y="6"/>
                      <a:pt x="4" y="5"/>
                      <a:pt x="4" y="6"/>
                    </a:cubicBezTo>
                    <a:cubicBezTo>
                      <a:pt x="4" y="7"/>
                      <a:pt x="6" y="8"/>
                      <a:pt x="6" y="8"/>
                    </a:cubicBezTo>
                    <a:cubicBezTo>
                      <a:pt x="4" y="9"/>
                      <a:pt x="1" y="5"/>
                      <a:pt x="1" y="9"/>
                    </a:cubicBezTo>
                    <a:cubicBezTo>
                      <a:pt x="0" y="12"/>
                      <a:pt x="7" y="12"/>
                      <a:pt x="7" y="12"/>
                    </a:cubicBezTo>
                    <a:cubicBezTo>
                      <a:pt x="7" y="13"/>
                      <a:pt x="4" y="12"/>
                      <a:pt x="3" y="13"/>
                    </a:cubicBezTo>
                    <a:cubicBezTo>
                      <a:pt x="2" y="13"/>
                      <a:pt x="5" y="15"/>
                      <a:pt x="5" y="15"/>
                    </a:cubicBezTo>
                    <a:cubicBezTo>
                      <a:pt x="8" y="17"/>
                      <a:pt x="13" y="12"/>
                      <a:pt x="14" y="10"/>
                    </a:cubicBezTo>
                    <a:cubicBezTo>
                      <a:pt x="15" y="8"/>
                      <a:pt x="11" y="8"/>
                      <a:pt x="11" y="7"/>
                    </a:cubicBezTo>
                    <a:cubicBezTo>
                      <a:pt x="11" y="7"/>
                      <a:pt x="15" y="8"/>
                      <a:pt x="15" y="8"/>
                    </a:cubicBezTo>
                    <a:cubicBezTo>
                      <a:pt x="17" y="6"/>
                      <a:pt x="16" y="4"/>
                      <a:pt x="1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Freeform 408"/>
              <p:cNvSpPr>
                <a:spLocks/>
              </p:cNvSpPr>
              <p:nvPr/>
            </p:nvSpPr>
            <p:spPr bwMode="auto">
              <a:xfrm>
                <a:off x="4205" y="2402"/>
                <a:ext cx="238" cy="1346"/>
              </a:xfrm>
              <a:custGeom>
                <a:avLst/>
                <a:gdLst>
                  <a:gd name="T0" fmla="*/ 82 w 167"/>
                  <a:gd name="T1" fmla="*/ 868 h 946"/>
                  <a:gd name="T2" fmla="*/ 74 w 167"/>
                  <a:gd name="T3" fmla="*/ 813 h 946"/>
                  <a:gd name="T4" fmla="*/ 86 w 167"/>
                  <a:gd name="T5" fmla="*/ 763 h 946"/>
                  <a:gd name="T6" fmla="*/ 89 w 167"/>
                  <a:gd name="T7" fmla="*/ 715 h 946"/>
                  <a:gd name="T8" fmla="*/ 70 w 167"/>
                  <a:gd name="T9" fmla="*/ 651 h 946"/>
                  <a:gd name="T10" fmla="*/ 68 w 167"/>
                  <a:gd name="T11" fmla="*/ 573 h 946"/>
                  <a:gd name="T12" fmla="*/ 67 w 167"/>
                  <a:gd name="T13" fmla="*/ 511 h 946"/>
                  <a:gd name="T14" fmla="*/ 81 w 167"/>
                  <a:gd name="T15" fmla="*/ 470 h 946"/>
                  <a:gd name="T16" fmla="*/ 79 w 167"/>
                  <a:gd name="T17" fmla="*/ 399 h 946"/>
                  <a:gd name="T18" fmla="*/ 84 w 167"/>
                  <a:gd name="T19" fmla="*/ 339 h 946"/>
                  <a:gd name="T20" fmla="*/ 116 w 167"/>
                  <a:gd name="T21" fmla="*/ 256 h 946"/>
                  <a:gd name="T22" fmla="*/ 119 w 167"/>
                  <a:gd name="T23" fmla="*/ 122 h 946"/>
                  <a:gd name="T24" fmla="*/ 104 w 167"/>
                  <a:gd name="T25" fmla="*/ 52 h 946"/>
                  <a:gd name="T26" fmla="*/ 54 w 167"/>
                  <a:gd name="T27" fmla="*/ 26 h 946"/>
                  <a:gd name="T28" fmla="*/ 64 w 167"/>
                  <a:gd name="T29" fmla="*/ 106 h 946"/>
                  <a:gd name="T30" fmla="*/ 54 w 167"/>
                  <a:gd name="T31" fmla="*/ 160 h 946"/>
                  <a:gd name="T32" fmla="*/ 57 w 167"/>
                  <a:gd name="T33" fmla="*/ 237 h 946"/>
                  <a:gd name="T34" fmla="*/ 40 w 167"/>
                  <a:gd name="T35" fmla="*/ 308 h 946"/>
                  <a:gd name="T36" fmla="*/ 46 w 167"/>
                  <a:gd name="T37" fmla="*/ 385 h 946"/>
                  <a:gd name="T38" fmla="*/ 44 w 167"/>
                  <a:gd name="T39" fmla="*/ 436 h 946"/>
                  <a:gd name="T40" fmla="*/ 26 w 167"/>
                  <a:gd name="T41" fmla="*/ 508 h 946"/>
                  <a:gd name="T42" fmla="*/ 27 w 167"/>
                  <a:gd name="T43" fmla="*/ 578 h 946"/>
                  <a:gd name="T44" fmla="*/ 20 w 167"/>
                  <a:gd name="T45" fmla="*/ 631 h 946"/>
                  <a:gd name="T46" fmla="*/ 52 w 167"/>
                  <a:gd name="T47" fmla="*/ 648 h 946"/>
                  <a:gd name="T48" fmla="*/ 54 w 167"/>
                  <a:gd name="T49" fmla="*/ 664 h 946"/>
                  <a:gd name="T50" fmla="*/ 50 w 167"/>
                  <a:gd name="T51" fmla="*/ 691 h 946"/>
                  <a:gd name="T52" fmla="*/ 47 w 167"/>
                  <a:gd name="T53" fmla="*/ 705 h 946"/>
                  <a:gd name="T54" fmla="*/ 53 w 167"/>
                  <a:gd name="T55" fmla="*/ 736 h 946"/>
                  <a:gd name="T56" fmla="*/ 46 w 167"/>
                  <a:gd name="T57" fmla="*/ 746 h 946"/>
                  <a:gd name="T58" fmla="*/ 44 w 167"/>
                  <a:gd name="T59" fmla="*/ 766 h 946"/>
                  <a:gd name="T60" fmla="*/ 35 w 167"/>
                  <a:gd name="T61" fmla="*/ 753 h 946"/>
                  <a:gd name="T62" fmla="*/ 20 w 167"/>
                  <a:gd name="T63" fmla="*/ 756 h 946"/>
                  <a:gd name="T64" fmla="*/ 7 w 167"/>
                  <a:gd name="T65" fmla="*/ 776 h 946"/>
                  <a:gd name="T66" fmla="*/ 23 w 167"/>
                  <a:gd name="T67" fmla="*/ 773 h 946"/>
                  <a:gd name="T68" fmla="*/ 41 w 167"/>
                  <a:gd name="T69" fmla="*/ 780 h 946"/>
                  <a:gd name="T70" fmla="*/ 37 w 167"/>
                  <a:gd name="T71" fmla="*/ 793 h 946"/>
                  <a:gd name="T72" fmla="*/ 53 w 167"/>
                  <a:gd name="T73" fmla="*/ 797 h 946"/>
                  <a:gd name="T74" fmla="*/ 49 w 167"/>
                  <a:gd name="T75" fmla="*/ 805 h 946"/>
                  <a:gd name="T76" fmla="*/ 44 w 167"/>
                  <a:gd name="T77" fmla="*/ 811 h 946"/>
                  <a:gd name="T78" fmla="*/ 42 w 167"/>
                  <a:gd name="T79" fmla="*/ 826 h 946"/>
                  <a:gd name="T80" fmla="*/ 53 w 167"/>
                  <a:gd name="T81" fmla="*/ 836 h 946"/>
                  <a:gd name="T82" fmla="*/ 53 w 167"/>
                  <a:gd name="T83" fmla="*/ 851 h 946"/>
                  <a:gd name="T84" fmla="*/ 44 w 167"/>
                  <a:gd name="T85" fmla="*/ 857 h 946"/>
                  <a:gd name="T86" fmla="*/ 52 w 167"/>
                  <a:gd name="T87" fmla="*/ 866 h 946"/>
                  <a:gd name="T88" fmla="*/ 62 w 167"/>
                  <a:gd name="T89" fmla="*/ 876 h 946"/>
                  <a:gd name="T90" fmla="*/ 68 w 167"/>
                  <a:gd name="T91" fmla="*/ 888 h 946"/>
                  <a:gd name="T92" fmla="*/ 74 w 167"/>
                  <a:gd name="T93" fmla="*/ 902 h 946"/>
                  <a:gd name="T94" fmla="*/ 79 w 167"/>
                  <a:gd name="T95" fmla="*/ 894 h 946"/>
                  <a:gd name="T96" fmla="*/ 76 w 167"/>
                  <a:gd name="T97" fmla="*/ 888 h 946"/>
                  <a:gd name="T98" fmla="*/ 91 w 167"/>
                  <a:gd name="T99" fmla="*/ 908 h 946"/>
                  <a:gd name="T100" fmla="*/ 76 w 167"/>
                  <a:gd name="T101" fmla="*/ 907 h 946"/>
                  <a:gd name="T102" fmla="*/ 71 w 167"/>
                  <a:gd name="T103" fmla="*/ 917 h 946"/>
                  <a:gd name="T104" fmla="*/ 85 w 167"/>
                  <a:gd name="T105" fmla="*/ 914 h 946"/>
                  <a:gd name="T106" fmla="*/ 79 w 167"/>
                  <a:gd name="T107" fmla="*/ 926 h 946"/>
                  <a:gd name="T108" fmla="*/ 88 w 167"/>
                  <a:gd name="T109" fmla="*/ 914 h 946"/>
                  <a:gd name="T110" fmla="*/ 90 w 167"/>
                  <a:gd name="T111" fmla="*/ 922 h 946"/>
                  <a:gd name="T112" fmla="*/ 83 w 167"/>
                  <a:gd name="T113" fmla="*/ 932 h 946"/>
                  <a:gd name="T114" fmla="*/ 101 w 167"/>
                  <a:gd name="T115" fmla="*/ 929 h 946"/>
                  <a:gd name="T116" fmla="*/ 114 w 167"/>
                  <a:gd name="T117" fmla="*/ 917 h 946"/>
                  <a:gd name="T118" fmla="*/ 109 w 167"/>
                  <a:gd name="T119" fmla="*/ 942 h 946"/>
                  <a:gd name="T120" fmla="*/ 135 w 167"/>
                  <a:gd name="T121" fmla="*/ 914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7" h="946">
                    <a:moveTo>
                      <a:pt x="137" y="898"/>
                    </a:moveTo>
                    <a:cubicBezTo>
                      <a:pt x="127" y="897"/>
                      <a:pt x="111" y="902"/>
                      <a:pt x="101" y="900"/>
                    </a:cubicBezTo>
                    <a:cubicBezTo>
                      <a:pt x="99" y="899"/>
                      <a:pt x="102" y="897"/>
                      <a:pt x="100" y="896"/>
                    </a:cubicBezTo>
                    <a:cubicBezTo>
                      <a:pt x="100" y="896"/>
                      <a:pt x="96" y="894"/>
                      <a:pt x="96" y="894"/>
                    </a:cubicBezTo>
                    <a:cubicBezTo>
                      <a:pt x="95" y="894"/>
                      <a:pt x="94" y="893"/>
                      <a:pt x="93" y="892"/>
                    </a:cubicBezTo>
                    <a:cubicBezTo>
                      <a:pt x="92" y="890"/>
                      <a:pt x="92" y="890"/>
                      <a:pt x="92" y="890"/>
                    </a:cubicBezTo>
                    <a:cubicBezTo>
                      <a:pt x="91" y="890"/>
                      <a:pt x="90" y="890"/>
                      <a:pt x="90" y="889"/>
                    </a:cubicBezTo>
                    <a:cubicBezTo>
                      <a:pt x="91" y="887"/>
                      <a:pt x="93" y="884"/>
                      <a:pt x="92" y="881"/>
                    </a:cubicBezTo>
                    <a:cubicBezTo>
                      <a:pt x="92" y="880"/>
                      <a:pt x="88" y="880"/>
                      <a:pt x="89" y="878"/>
                    </a:cubicBezTo>
                    <a:cubicBezTo>
                      <a:pt x="89" y="878"/>
                      <a:pt x="91" y="876"/>
                      <a:pt x="91" y="876"/>
                    </a:cubicBezTo>
                    <a:cubicBezTo>
                      <a:pt x="92" y="873"/>
                      <a:pt x="89" y="872"/>
                      <a:pt x="89" y="869"/>
                    </a:cubicBezTo>
                    <a:cubicBezTo>
                      <a:pt x="88" y="869"/>
                      <a:pt x="89" y="869"/>
                      <a:pt x="89" y="868"/>
                    </a:cubicBezTo>
                    <a:cubicBezTo>
                      <a:pt x="89" y="868"/>
                      <a:pt x="89" y="867"/>
                      <a:pt x="89" y="867"/>
                    </a:cubicBezTo>
                    <a:cubicBezTo>
                      <a:pt x="87" y="864"/>
                      <a:pt x="84" y="868"/>
                      <a:pt x="82" y="868"/>
                    </a:cubicBezTo>
                    <a:cubicBezTo>
                      <a:pt x="82" y="867"/>
                      <a:pt x="81" y="867"/>
                      <a:pt x="80" y="867"/>
                    </a:cubicBezTo>
                    <a:cubicBezTo>
                      <a:pt x="78" y="866"/>
                      <a:pt x="76" y="872"/>
                      <a:pt x="73" y="871"/>
                    </a:cubicBezTo>
                    <a:cubicBezTo>
                      <a:pt x="72" y="870"/>
                      <a:pt x="71" y="867"/>
                      <a:pt x="70" y="866"/>
                    </a:cubicBezTo>
                    <a:cubicBezTo>
                      <a:pt x="69" y="863"/>
                      <a:pt x="70" y="860"/>
                      <a:pt x="67" y="858"/>
                    </a:cubicBezTo>
                    <a:cubicBezTo>
                      <a:pt x="66" y="857"/>
                      <a:pt x="64" y="857"/>
                      <a:pt x="63" y="856"/>
                    </a:cubicBezTo>
                    <a:cubicBezTo>
                      <a:pt x="62" y="855"/>
                      <a:pt x="64" y="853"/>
                      <a:pt x="64" y="852"/>
                    </a:cubicBezTo>
                    <a:cubicBezTo>
                      <a:pt x="63" y="851"/>
                      <a:pt x="62" y="851"/>
                      <a:pt x="61" y="850"/>
                    </a:cubicBezTo>
                    <a:cubicBezTo>
                      <a:pt x="61" y="850"/>
                      <a:pt x="63" y="847"/>
                      <a:pt x="63" y="847"/>
                    </a:cubicBezTo>
                    <a:cubicBezTo>
                      <a:pt x="63" y="844"/>
                      <a:pt x="56" y="839"/>
                      <a:pt x="63" y="835"/>
                    </a:cubicBezTo>
                    <a:cubicBezTo>
                      <a:pt x="63" y="835"/>
                      <a:pt x="67" y="834"/>
                      <a:pt x="67" y="834"/>
                    </a:cubicBezTo>
                    <a:cubicBezTo>
                      <a:pt x="68" y="834"/>
                      <a:pt x="66" y="833"/>
                      <a:pt x="66" y="832"/>
                    </a:cubicBezTo>
                    <a:cubicBezTo>
                      <a:pt x="66" y="831"/>
                      <a:pt x="67" y="828"/>
                      <a:pt x="68" y="827"/>
                    </a:cubicBezTo>
                    <a:cubicBezTo>
                      <a:pt x="70" y="824"/>
                      <a:pt x="75" y="825"/>
                      <a:pt x="76" y="821"/>
                    </a:cubicBezTo>
                    <a:cubicBezTo>
                      <a:pt x="77" y="819"/>
                      <a:pt x="74" y="815"/>
                      <a:pt x="74" y="813"/>
                    </a:cubicBezTo>
                    <a:cubicBezTo>
                      <a:pt x="75" y="812"/>
                      <a:pt x="79" y="811"/>
                      <a:pt x="80" y="810"/>
                    </a:cubicBezTo>
                    <a:cubicBezTo>
                      <a:pt x="82" y="805"/>
                      <a:pt x="75" y="802"/>
                      <a:pt x="74" y="800"/>
                    </a:cubicBezTo>
                    <a:cubicBezTo>
                      <a:pt x="73" y="799"/>
                      <a:pt x="77" y="790"/>
                      <a:pt x="76" y="788"/>
                    </a:cubicBezTo>
                    <a:cubicBezTo>
                      <a:pt x="76" y="788"/>
                      <a:pt x="75" y="788"/>
                      <a:pt x="75" y="788"/>
                    </a:cubicBezTo>
                    <a:cubicBezTo>
                      <a:pt x="75" y="786"/>
                      <a:pt x="79" y="786"/>
                      <a:pt x="79" y="786"/>
                    </a:cubicBezTo>
                    <a:cubicBezTo>
                      <a:pt x="80" y="786"/>
                      <a:pt x="81" y="783"/>
                      <a:pt x="81" y="783"/>
                    </a:cubicBezTo>
                    <a:cubicBezTo>
                      <a:pt x="81" y="783"/>
                      <a:pt x="81" y="782"/>
                      <a:pt x="81" y="782"/>
                    </a:cubicBezTo>
                    <a:cubicBezTo>
                      <a:pt x="81" y="782"/>
                      <a:pt x="81" y="782"/>
                      <a:pt x="81" y="782"/>
                    </a:cubicBezTo>
                    <a:cubicBezTo>
                      <a:pt x="81" y="781"/>
                      <a:pt x="81" y="781"/>
                      <a:pt x="81" y="781"/>
                    </a:cubicBezTo>
                    <a:cubicBezTo>
                      <a:pt x="82" y="780"/>
                      <a:pt x="84" y="783"/>
                      <a:pt x="84" y="780"/>
                    </a:cubicBezTo>
                    <a:cubicBezTo>
                      <a:pt x="84" y="778"/>
                      <a:pt x="80" y="778"/>
                      <a:pt x="81" y="777"/>
                    </a:cubicBezTo>
                    <a:cubicBezTo>
                      <a:pt x="81" y="776"/>
                      <a:pt x="83" y="776"/>
                      <a:pt x="83" y="775"/>
                    </a:cubicBezTo>
                    <a:cubicBezTo>
                      <a:pt x="83" y="775"/>
                      <a:pt x="80" y="772"/>
                      <a:pt x="81" y="770"/>
                    </a:cubicBezTo>
                    <a:cubicBezTo>
                      <a:pt x="84" y="768"/>
                      <a:pt x="88" y="770"/>
                      <a:pt x="86" y="763"/>
                    </a:cubicBezTo>
                    <a:cubicBezTo>
                      <a:pt x="85" y="762"/>
                      <a:pt x="84" y="757"/>
                      <a:pt x="83" y="756"/>
                    </a:cubicBezTo>
                    <a:cubicBezTo>
                      <a:pt x="82" y="755"/>
                      <a:pt x="79" y="754"/>
                      <a:pt x="80" y="754"/>
                    </a:cubicBezTo>
                    <a:cubicBezTo>
                      <a:pt x="80" y="754"/>
                      <a:pt x="85" y="752"/>
                      <a:pt x="85" y="749"/>
                    </a:cubicBezTo>
                    <a:cubicBezTo>
                      <a:pt x="85" y="747"/>
                      <a:pt x="79" y="747"/>
                      <a:pt x="81" y="740"/>
                    </a:cubicBezTo>
                    <a:cubicBezTo>
                      <a:pt x="82" y="737"/>
                      <a:pt x="84" y="739"/>
                      <a:pt x="86" y="738"/>
                    </a:cubicBezTo>
                    <a:cubicBezTo>
                      <a:pt x="87" y="737"/>
                      <a:pt x="85" y="736"/>
                      <a:pt x="85" y="735"/>
                    </a:cubicBezTo>
                    <a:cubicBezTo>
                      <a:pt x="86" y="734"/>
                      <a:pt x="89" y="733"/>
                      <a:pt x="89" y="732"/>
                    </a:cubicBezTo>
                    <a:cubicBezTo>
                      <a:pt x="90" y="730"/>
                      <a:pt x="86" y="730"/>
                      <a:pt x="86" y="729"/>
                    </a:cubicBezTo>
                    <a:cubicBezTo>
                      <a:pt x="84" y="728"/>
                      <a:pt x="83" y="725"/>
                      <a:pt x="82" y="724"/>
                    </a:cubicBezTo>
                    <a:cubicBezTo>
                      <a:pt x="78" y="722"/>
                      <a:pt x="70" y="725"/>
                      <a:pt x="71" y="719"/>
                    </a:cubicBezTo>
                    <a:cubicBezTo>
                      <a:pt x="71" y="719"/>
                      <a:pt x="76" y="719"/>
                      <a:pt x="77" y="719"/>
                    </a:cubicBezTo>
                    <a:cubicBezTo>
                      <a:pt x="79" y="719"/>
                      <a:pt x="81" y="718"/>
                      <a:pt x="83" y="718"/>
                    </a:cubicBezTo>
                    <a:cubicBezTo>
                      <a:pt x="85" y="718"/>
                      <a:pt x="87" y="720"/>
                      <a:pt x="88" y="719"/>
                    </a:cubicBezTo>
                    <a:cubicBezTo>
                      <a:pt x="90" y="718"/>
                      <a:pt x="87" y="717"/>
                      <a:pt x="89" y="715"/>
                    </a:cubicBezTo>
                    <a:cubicBezTo>
                      <a:pt x="89" y="714"/>
                      <a:pt x="91" y="714"/>
                      <a:pt x="90" y="712"/>
                    </a:cubicBezTo>
                    <a:cubicBezTo>
                      <a:pt x="89" y="707"/>
                      <a:pt x="79" y="711"/>
                      <a:pt x="75" y="710"/>
                    </a:cubicBezTo>
                    <a:cubicBezTo>
                      <a:pt x="74" y="709"/>
                      <a:pt x="75" y="708"/>
                      <a:pt x="75" y="708"/>
                    </a:cubicBezTo>
                    <a:cubicBezTo>
                      <a:pt x="76" y="706"/>
                      <a:pt x="73" y="704"/>
                      <a:pt x="74" y="702"/>
                    </a:cubicBezTo>
                    <a:cubicBezTo>
                      <a:pt x="74" y="701"/>
                      <a:pt x="78" y="699"/>
                      <a:pt x="77" y="697"/>
                    </a:cubicBezTo>
                    <a:cubicBezTo>
                      <a:pt x="77" y="696"/>
                      <a:pt x="73" y="693"/>
                      <a:pt x="73" y="693"/>
                    </a:cubicBezTo>
                    <a:cubicBezTo>
                      <a:pt x="73" y="691"/>
                      <a:pt x="78" y="692"/>
                      <a:pt x="75" y="689"/>
                    </a:cubicBezTo>
                    <a:cubicBezTo>
                      <a:pt x="74" y="688"/>
                      <a:pt x="69" y="686"/>
                      <a:pt x="70" y="684"/>
                    </a:cubicBezTo>
                    <a:cubicBezTo>
                      <a:pt x="71" y="681"/>
                      <a:pt x="74" y="683"/>
                      <a:pt x="73" y="679"/>
                    </a:cubicBezTo>
                    <a:cubicBezTo>
                      <a:pt x="73" y="677"/>
                      <a:pt x="66" y="678"/>
                      <a:pt x="65" y="676"/>
                    </a:cubicBezTo>
                    <a:cubicBezTo>
                      <a:pt x="64" y="675"/>
                      <a:pt x="62" y="663"/>
                      <a:pt x="63" y="662"/>
                    </a:cubicBezTo>
                    <a:cubicBezTo>
                      <a:pt x="63" y="662"/>
                      <a:pt x="64" y="662"/>
                      <a:pt x="64" y="661"/>
                    </a:cubicBezTo>
                    <a:cubicBezTo>
                      <a:pt x="65" y="659"/>
                      <a:pt x="62" y="657"/>
                      <a:pt x="62" y="656"/>
                    </a:cubicBezTo>
                    <a:cubicBezTo>
                      <a:pt x="62" y="649"/>
                      <a:pt x="68" y="655"/>
                      <a:pt x="70" y="651"/>
                    </a:cubicBezTo>
                    <a:cubicBezTo>
                      <a:pt x="71" y="648"/>
                      <a:pt x="64" y="642"/>
                      <a:pt x="64" y="639"/>
                    </a:cubicBezTo>
                    <a:cubicBezTo>
                      <a:pt x="64" y="638"/>
                      <a:pt x="66" y="638"/>
                      <a:pt x="66" y="637"/>
                    </a:cubicBezTo>
                    <a:cubicBezTo>
                      <a:pt x="66" y="636"/>
                      <a:pt x="64" y="634"/>
                      <a:pt x="64" y="632"/>
                    </a:cubicBezTo>
                    <a:cubicBezTo>
                      <a:pt x="63" y="630"/>
                      <a:pt x="64" y="626"/>
                      <a:pt x="64" y="624"/>
                    </a:cubicBezTo>
                    <a:cubicBezTo>
                      <a:pt x="64" y="623"/>
                      <a:pt x="64" y="622"/>
                      <a:pt x="64" y="622"/>
                    </a:cubicBezTo>
                    <a:cubicBezTo>
                      <a:pt x="63" y="620"/>
                      <a:pt x="61" y="618"/>
                      <a:pt x="61" y="616"/>
                    </a:cubicBezTo>
                    <a:cubicBezTo>
                      <a:pt x="60" y="613"/>
                      <a:pt x="66" y="606"/>
                      <a:pt x="66" y="605"/>
                    </a:cubicBezTo>
                    <a:cubicBezTo>
                      <a:pt x="65" y="605"/>
                      <a:pt x="60" y="603"/>
                      <a:pt x="62" y="600"/>
                    </a:cubicBezTo>
                    <a:cubicBezTo>
                      <a:pt x="62" y="600"/>
                      <a:pt x="65" y="600"/>
                      <a:pt x="65" y="600"/>
                    </a:cubicBezTo>
                    <a:cubicBezTo>
                      <a:pt x="68" y="596"/>
                      <a:pt x="60" y="587"/>
                      <a:pt x="63" y="586"/>
                    </a:cubicBezTo>
                    <a:cubicBezTo>
                      <a:pt x="64" y="585"/>
                      <a:pt x="67" y="588"/>
                      <a:pt x="68" y="587"/>
                    </a:cubicBezTo>
                    <a:cubicBezTo>
                      <a:pt x="69" y="583"/>
                      <a:pt x="67" y="587"/>
                      <a:pt x="66" y="585"/>
                    </a:cubicBezTo>
                    <a:cubicBezTo>
                      <a:pt x="66" y="584"/>
                      <a:pt x="68" y="580"/>
                      <a:pt x="69" y="580"/>
                    </a:cubicBezTo>
                    <a:cubicBezTo>
                      <a:pt x="69" y="578"/>
                      <a:pt x="68" y="575"/>
                      <a:pt x="68" y="573"/>
                    </a:cubicBezTo>
                    <a:cubicBezTo>
                      <a:pt x="68" y="572"/>
                      <a:pt x="67" y="570"/>
                      <a:pt x="67" y="569"/>
                    </a:cubicBezTo>
                    <a:cubicBezTo>
                      <a:pt x="69" y="567"/>
                      <a:pt x="78" y="564"/>
                      <a:pt x="79" y="563"/>
                    </a:cubicBezTo>
                    <a:cubicBezTo>
                      <a:pt x="79" y="562"/>
                      <a:pt x="78" y="562"/>
                      <a:pt x="78" y="561"/>
                    </a:cubicBezTo>
                    <a:cubicBezTo>
                      <a:pt x="78" y="561"/>
                      <a:pt x="79" y="561"/>
                      <a:pt x="79" y="560"/>
                    </a:cubicBezTo>
                    <a:cubicBezTo>
                      <a:pt x="80" y="559"/>
                      <a:pt x="75" y="554"/>
                      <a:pt x="75" y="552"/>
                    </a:cubicBezTo>
                    <a:cubicBezTo>
                      <a:pt x="74" y="550"/>
                      <a:pt x="74" y="549"/>
                      <a:pt x="73" y="548"/>
                    </a:cubicBezTo>
                    <a:cubicBezTo>
                      <a:pt x="72" y="544"/>
                      <a:pt x="70" y="541"/>
                      <a:pt x="69" y="538"/>
                    </a:cubicBezTo>
                    <a:cubicBezTo>
                      <a:pt x="68" y="535"/>
                      <a:pt x="71" y="533"/>
                      <a:pt x="70" y="531"/>
                    </a:cubicBezTo>
                    <a:cubicBezTo>
                      <a:pt x="69" y="529"/>
                      <a:pt x="68" y="529"/>
                      <a:pt x="68" y="527"/>
                    </a:cubicBezTo>
                    <a:cubicBezTo>
                      <a:pt x="67" y="526"/>
                      <a:pt x="70" y="523"/>
                      <a:pt x="70" y="522"/>
                    </a:cubicBezTo>
                    <a:cubicBezTo>
                      <a:pt x="69" y="520"/>
                      <a:pt x="67" y="520"/>
                      <a:pt x="67" y="519"/>
                    </a:cubicBezTo>
                    <a:cubicBezTo>
                      <a:pt x="67" y="518"/>
                      <a:pt x="68" y="519"/>
                      <a:pt x="68" y="518"/>
                    </a:cubicBezTo>
                    <a:cubicBezTo>
                      <a:pt x="67" y="515"/>
                      <a:pt x="67" y="515"/>
                      <a:pt x="67" y="515"/>
                    </a:cubicBezTo>
                    <a:cubicBezTo>
                      <a:pt x="67" y="515"/>
                      <a:pt x="67" y="511"/>
                      <a:pt x="67" y="511"/>
                    </a:cubicBezTo>
                    <a:cubicBezTo>
                      <a:pt x="68" y="510"/>
                      <a:pt x="69" y="512"/>
                      <a:pt x="69" y="511"/>
                    </a:cubicBezTo>
                    <a:cubicBezTo>
                      <a:pt x="69" y="510"/>
                      <a:pt x="69" y="509"/>
                      <a:pt x="69" y="508"/>
                    </a:cubicBezTo>
                    <a:cubicBezTo>
                      <a:pt x="69" y="507"/>
                      <a:pt x="69" y="506"/>
                      <a:pt x="69" y="505"/>
                    </a:cubicBezTo>
                    <a:cubicBezTo>
                      <a:pt x="70" y="505"/>
                      <a:pt x="71" y="506"/>
                      <a:pt x="72" y="505"/>
                    </a:cubicBezTo>
                    <a:cubicBezTo>
                      <a:pt x="72" y="505"/>
                      <a:pt x="72" y="504"/>
                      <a:pt x="72" y="503"/>
                    </a:cubicBezTo>
                    <a:cubicBezTo>
                      <a:pt x="73" y="503"/>
                      <a:pt x="77" y="504"/>
                      <a:pt x="77" y="504"/>
                    </a:cubicBezTo>
                    <a:cubicBezTo>
                      <a:pt x="78" y="501"/>
                      <a:pt x="76" y="499"/>
                      <a:pt x="79" y="496"/>
                    </a:cubicBezTo>
                    <a:cubicBezTo>
                      <a:pt x="80" y="496"/>
                      <a:pt x="84" y="497"/>
                      <a:pt x="84" y="494"/>
                    </a:cubicBezTo>
                    <a:cubicBezTo>
                      <a:pt x="84" y="493"/>
                      <a:pt x="82" y="492"/>
                      <a:pt x="82" y="492"/>
                    </a:cubicBezTo>
                    <a:cubicBezTo>
                      <a:pt x="82" y="490"/>
                      <a:pt x="84" y="489"/>
                      <a:pt x="84" y="487"/>
                    </a:cubicBezTo>
                    <a:cubicBezTo>
                      <a:pt x="84" y="485"/>
                      <a:pt x="80" y="479"/>
                      <a:pt x="80" y="476"/>
                    </a:cubicBezTo>
                    <a:cubicBezTo>
                      <a:pt x="80" y="476"/>
                      <a:pt x="81" y="476"/>
                      <a:pt x="81" y="475"/>
                    </a:cubicBezTo>
                    <a:cubicBezTo>
                      <a:pt x="80" y="474"/>
                      <a:pt x="77" y="476"/>
                      <a:pt x="77" y="473"/>
                    </a:cubicBezTo>
                    <a:cubicBezTo>
                      <a:pt x="77" y="471"/>
                      <a:pt x="81" y="472"/>
                      <a:pt x="81" y="470"/>
                    </a:cubicBezTo>
                    <a:cubicBezTo>
                      <a:pt x="81" y="470"/>
                      <a:pt x="81" y="466"/>
                      <a:pt x="81" y="466"/>
                    </a:cubicBezTo>
                    <a:cubicBezTo>
                      <a:pt x="81" y="465"/>
                      <a:pt x="83" y="462"/>
                      <a:pt x="83" y="461"/>
                    </a:cubicBezTo>
                    <a:cubicBezTo>
                      <a:pt x="83" y="460"/>
                      <a:pt x="82" y="460"/>
                      <a:pt x="82" y="460"/>
                    </a:cubicBezTo>
                    <a:cubicBezTo>
                      <a:pt x="82" y="459"/>
                      <a:pt x="87" y="452"/>
                      <a:pt x="87" y="451"/>
                    </a:cubicBezTo>
                    <a:cubicBezTo>
                      <a:pt x="88" y="450"/>
                      <a:pt x="86" y="448"/>
                      <a:pt x="88" y="447"/>
                    </a:cubicBezTo>
                    <a:cubicBezTo>
                      <a:pt x="88" y="447"/>
                      <a:pt x="93" y="447"/>
                      <a:pt x="92" y="446"/>
                    </a:cubicBezTo>
                    <a:cubicBezTo>
                      <a:pt x="91" y="440"/>
                      <a:pt x="89" y="438"/>
                      <a:pt x="90" y="432"/>
                    </a:cubicBezTo>
                    <a:cubicBezTo>
                      <a:pt x="91" y="431"/>
                      <a:pt x="90" y="430"/>
                      <a:pt x="90" y="429"/>
                    </a:cubicBezTo>
                    <a:cubicBezTo>
                      <a:pt x="90" y="426"/>
                      <a:pt x="93" y="424"/>
                      <a:pt x="91" y="421"/>
                    </a:cubicBezTo>
                    <a:cubicBezTo>
                      <a:pt x="88" y="417"/>
                      <a:pt x="86" y="425"/>
                      <a:pt x="83" y="418"/>
                    </a:cubicBezTo>
                    <a:cubicBezTo>
                      <a:pt x="82" y="415"/>
                      <a:pt x="85" y="414"/>
                      <a:pt x="85" y="411"/>
                    </a:cubicBezTo>
                    <a:cubicBezTo>
                      <a:pt x="85" y="410"/>
                      <a:pt x="82" y="409"/>
                      <a:pt x="81" y="408"/>
                    </a:cubicBezTo>
                    <a:cubicBezTo>
                      <a:pt x="80" y="405"/>
                      <a:pt x="81" y="403"/>
                      <a:pt x="81" y="401"/>
                    </a:cubicBezTo>
                    <a:cubicBezTo>
                      <a:pt x="81" y="399"/>
                      <a:pt x="80" y="400"/>
                      <a:pt x="79" y="399"/>
                    </a:cubicBezTo>
                    <a:cubicBezTo>
                      <a:pt x="79" y="399"/>
                      <a:pt x="78" y="396"/>
                      <a:pt x="78" y="396"/>
                    </a:cubicBezTo>
                    <a:cubicBezTo>
                      <a:pt x="77" y="394"/>
                      <a:pt x="74" y="392"/>
                      <a:pt x="74" y="389"/>
                    </a:cubicBezTo>
                    <a:cubicBezTo>
                      <a:pt x="75" y="387"/>
                      <a:pt x="79" y="392"/>
                      <a:pt x="78" y="387"/>
                    </a:cubicBezTo>
                    <a:cubicBezTo>
                      <a:pt x="77" y="384"/>
                      <a:pt x="75" y="386"/>
                      <a:pt x="73" y="385"/>
                    </a:cubicBezTo>
                    <a:cubicBezTo>
                      <a:pt x="68" y="381"/>
                      <a:pt x="68" y="371"/>
                      <a:pt x="69" y="366"/>
                    </a:cubicBezTo>
                    <a:cubicBezTo>
                      <a:pt x="70" y="363"/>
                      <a:pt x="70" y="365"/>
                      <a:pt x="72" y="365"/>
                    </a:cubicBezTo>
                    <a:cubicBezTo>
                      <a:pt x="72" y="365"/>
                      <a:pt x="73" y="364"/>
                      <a:pt x="73" y="363"/>
                    </a:cubicBezTo>
                    <a:cubicBezTo>
                      <a:pt x="74" y="362"/>
                      <a:pt x="75" y="363"/>
                      <a:pt x="75" y="362"/>
                    </a:cubicBezTo>
                    <a:cubicBezTo>
                      <a:pt x="76" y="361"/>
                      <a:pt x="73" y="361"/>
                      <a:pt x="73" y="360"/>
                    </a:cubicBezTo>
                    <a:cubicBezTo>
                      <a:pt x="73" y="359"/>
                      <a:pt x="73" y="359"/>
                      <a:pt x="73" y="358"/>
                    </a:cubicBezTo>
                    <a:cubicBezTo>
                      <a:pt x="74" y="354"/>
                      <a:pt x="77" y="350"/>
                      <a:pt x="77" y="346"/>
                    </a:cubicBezTo>
                    <a:cubicBezTo>
                      <a:pt x="77" y="346"/>
                      <a:pt x="76" y="345"/>
                      <a:pt x="76" y="344"/>
                    </a:cubicBezTo>
                    <a:cubicBezTo>
                      <a:pt x="76" y="344"/>
                      <a:pt x="80" y="346"/>
                      <a:pt x="81" y="345"/>
                    </a:cubicBezTo>
                    <a:cubicBezTo>
                      <a:pt x="83" y="344"/>
                      <a:pt x="84" y="341"/>
                      <a:pt x="84" y="339"/>
                    </a:cubicBezTo>
                    <a:cubicBezTo>
                      <a:pt x="84" y="336"/>
                      <a:pt x="81" y="339"/>
                      <a:pt x="80" y="337"/>
                    </a:cubicBezTo>
                    <a:cubicBezTo>
                      <a:pt x="79" y="334"/>
                      <a:pt x="83" y="330"/>
                      <a:pt x="81" y="327"/>
                    </a:cubicBezTo>
                    <a:cubicBezTo>
                      <a:pt x="80" y="326"/>
                      <a:pt x="77" y="317"/>
                      <a:pt x="77" y="316"/>
                    </a:cubicBezTo>
                    <a:cubicBezTo>
                      <a:pt x="78" y="314"/>
                      <a:pt x="82" y="313"/>
                      <a:pt x="83" y="311"/>
                    </a:cubicBezTo>
                    <a:cubicBezTo>
                      <a:pt x="84" y="306"/>
                      <a:pt x="83" y="296"/>
                      <a:pt x="85" y="292"/>
                    </a:cubicBezTo>
                    <a:cubicBezTo>
                      <a:pt x="85" y="292"/>
                      <a:pt x="88" y="290"/>
                      <a:pt x="88" y="290"/>
                    </a:cubicBezTo>
                    <a:cubicBezTo>
                      <a:pt x="88" y="290"/>
                      <a:pt x="89" y="286"/>
                      <a:pt x="89" y="286"/>
                    </a:cubicBezTo>
                    <a:cubicBezTo>
                      <a:pt x="90" y="286"/>
                      <a:pt x="90" y="287"/>
                      <a:pt x="91" y="287"/>
                    </a:cubicBezTo>
                    <a:cubicBezTo>
                      <a:pt x="92" y="287"/>
                      <a:pt x="92" y="282"/>
                      <a:pt x="93" y="281"/>
                    </a:cubicBezTo>
                    <a:cubicBezTo>
                      <a:pt x="94" y="281"/>
                      <a:pt x="95" y="281"/>
                      <a:pt x="96" y="280"/>
                    </a:cubicBezTo>
                    <a:cubicBezTo>
                      <a:pt x="97" y="279"/>
                      <a:pt x="103" y="259"/>
                      <a:pt x="104" y="258"/>
                    </a:cubicBezTo>
                    <a:cubicBezTo>
                      <a:pt x="106" y="256"/>
                      <a:pt x="107" y="259"/>
                      <a:pt x="110" y="259"/>
                    </a:cubicBezTo>
                    <a:cubicBezTo>
                      <a:pt x="111" y="259"/>
                      <a:pt x="110" y="257"/>
                      <a:pt x="111" y="257"/>
                    </a:cubicBezTo>
                    <a:cubicBezTo>
                      <a:pt x="112" y="256"/>
                      <a:pt x="115" y="257"/>
                      <a:pt x="116" y="256"/>
                    </a:cubicBezTo>
                    <a:cubicBezTo>
                      <a:pt x="120" y="252"/>
                      <a:pt x="110" y="245"/>
                      <a:pt x="109" y="242"/>
                    </a:cubicBezTo>
                    <a:cubicBezTo>
                      <a:pt x="107" y="236"/>
                      <a:pt x="112" y="236"/>
                      <a:pt x="113" y="232"/>
                    </a:cubicBezTo>
                    <a:cubicBezTo>
                      <a:pt x="114" y="228"/>
                      <a:pt x="108" y="219"/>
                      <a:pt x="107" y="215"/>
                    </a:cubicBezTo>
                    <a:cubicBezTo>
                      <a:pt x="106" y="208"/>
                      <a:pt x="112" y="205"/>
                      <a:pt x="112" y="203"/>
                    </a:cubicBezTo>
                    <a:cubicBezTo>
                      <a:pt x="111" y="198"/>
                      <a:pt x="109" y="199"/>
                      <a:pt x="107" y="198"/>
                    </a:cubicBezTo>
                    <a:cubicBezTo>
                      <a:pt x="106" y="196"/>
                      <a:pt x="110" y="188"/>
                      <a:pt x="111" y="188"/>
                    </a:cubicBezTo>
                    <a:cubicBezTo>
                      <a:pt x="115" y="183"/>
                      <a:pt x="135" y="178"/>
                      <a:pt x="137" y="174"/>
                    </a:cubicBezTo>
                    <a:cubicBezTo>
                      <a:pt x="139" y="173"/>
                      <a:pt x="141" y="157"/>
                      <a:pt x="143" y="154"/>
                    </a:cubicBezTo>
                    <a:cubicBezTo>
                      <a:pt x="143" y="152"/>
                      <a:pt x="145" y="148"/>
                      <a:pt x="145" y="147"/>
                    </a:cubicBezTo>
                    <a:cubicBezTo>
                      <a:pt x="144" y="146"/>
                      <a:pt x="141" y="143"/>
                      <a:pt x="140" y="142"/>
                    </a:cubicBezTo>
                    <a:cubicBezTo>
                      <a:pt x="138" y="143"/>
                      <a:pt x="138" y="143"/>
                      <a:pt x="138" y="143"/>
                    </a:cubicBezTo>
                    <a:cubicBezTo>
                      <a:pt x="133" y="144"/>
                      <a:pt x="127" y="145"/>
                      <a:pt x="124" y="144"/>
                    </a:cubicBezTo>
                    <a:cubicBezTo>
                      <a:pt x="120" y="143"/>
                      <a:pt x="122" y="136"/>
                      <a:pt x="121" y="132"/>
                    </a:cubicBezTo>
                    <a:cubicBezTo>
                      <a:pt x="121" y="130"/>
                      <a:pt x="120" y="125"/>
                      <a:pt x="119" y="122"/>
                    </a:cubicBezTo>
                    <a:cubicBezTo>
                      <a:pt x="118" y="121"/>
                      <a:pt x="116" y="121"/>
                      <a:pt x="116" y="120"/>
                    </a:cubicBezTo>
                    <a:cubicBezTo>
                      <a:pt x="115" y="118"/>
                      <a:pt x="116" y="116"/>
                      <a:pt x="115" y="114"/>
                    </a:cubicBezTo>
                    <a:cubicBezTo>
                      <a:pt x="115" y="113"/>
                      <a:pt x="113" y="112"/>
                      <a:pt x="113" y="110"/>
                    </a:cubicBezTo>
                    <a:cubicBezTo>
                      <a:pt x="112" y="108"/>
                      <a:pt x="113" y="104"/>
                      <a:pt x="112" y="102"/>
                    </a:cubicBezTo>
                    <a:cubicBezTo>
                      <a:pt x="112" y="100"/>
                      <a:pt x="108" y="93"/>
                      <a:pt x="106" y="92"/>
                    </a:cubicBezTo>
                    <a:cubicBezTo>
                      <a:pt x="106" y="92"/>
                      <a:pt x="103" y="93"/>
                      <a:pt x="102" y="92"/>
                    </a:cubicBezTo>
                    <a:cubicBezTo>
                      <a:pt x="100" y="88"/>
                      <a:pt x="104" y="87"/>
                      <a:pt x="104" y="85"/>
                    </a:cubicBezTo>
                    <a:cubicBezTo>
                      <a:pt x="105" y="83"/>
                      <a:pt x="100" y="82"/>
                      <a:pt x="99" y="81"/>
                    </a:cubicBezTo>
                    <a:cubicBezTo>
                      <a:pt x="94" y="78"/>
                      <a:pt x="99" y="77"/>
                      <a:pt x="99" y="76"/>
                    </a:cubicBezTo>
                    <a:cubicBezTo>
                      <a:pt x="99" y="76"/>
                      <a:pt x="97" y="71"/>
                      <a:pt x="96" y="71"/>
                    </a:cubicBezTo>
                    <a:cubicBezTo>
                      <a:pt x="96" y="71"/>
                      <a:pt x="95" y="70"/>
                      <a:pt x="96" y="70"/>
                    </a:cubicBezTo>
                    <a:cubicBezTo>
                      <a:pt x="97" y="68"/>
                      <a:pt x="100" y="69"/>
                      <a:pt x="101" y="69"/>
                    </a:cubicBezTo>
                    <a:cubicBezTo>
                      <a:pt x="105" y="66"/>
                      <a:pt x="98" y="60"/>
                      <a:pt x="98" y="59"/>
                    </a:cubicBezTo>
                    <a:cubicBezTo>
                      <a:pt x="98" y="57"/>
                      <a:pt x="104" y="52"/>
                      <a:pt x="104" y="52"/>
                    </a:cubicBezTo>
                    <a:cubicBezTo>
                      <a:pt x="104" y="52"/>
                      <a:pt x="91" y="42"/>
                      <a:pt x="90" y="39"/>
                    </a:cubicBezTo>
                    <a:cubicBezTo>
                      <a:pt x="90" y="39"/>
                      <a:pt x="90" y="38"/>
                      <a:pt x="90" y="37"/>
                    </a:cubicBezTo>
                    <a:cubicBezTo>
                      <a:pt x="90" y="37"/>
                      <a:pt x="88" y="34"/>
                      <a:pt x="88" y="34"/>
                    </a:cubicBezTo>
                    <a:cubicBezTo>
                      <a:pt x="88" y="31"/>
                      <a:pt x="88" y="28"/>
                      <a:pt x="87" y="26"/>
                    </a:cubicBezTo>
                    <a:cubicBezTo>
                      <a:pt x="87" y="24"/>
                      <a:pt x="84" y="20"/>
                      <a:pt x="84" y="17"/>
                    </a:cubicBezTo>
                    <a:cubicBezTo>
                      <a:pt x="84" y="16"/>
                      <a:pt x="88" y="16"/>
                      <a:pt x="85" y="14"/>
                    </a:cubicBezTo>
                    <a:cubicBezTo>
                      <a:pt x="85" y="14"/>
                      <a:pt x="81" y="14"/>
                      <a:pt x="80" y="13"/>
                    </a:cubicBezTo>
                    <a:cubicBezTo>
                      <a:pt x="79" y="11"/>
                      <a:pt x="79" y="9"/>
                      <a:pt x="79" y="8"/>
                    </a:cubicBezTo>
                    <a:cubicBezTo>
                      <a:pt x="77" y="4"/>
                      <a:pt x="75" y="4"/>
                      <a:pt x="74" y="0"/>
                    </a:cubicBezTo>
                    <a:cubicBezTo>
                      <a:pt x="71" y="5"/>
                      <a:pt x="67" y="4"/>
                      <a:pt x="66" y="4"/>
                    </a:cubicBezTo>
                    <a:cubicBezTo>
                      <a:pt x="63" y="6"/>
                      <a:pt x="67" y="10"/>
                      <a:pt x="67" y="12"/>
                    </a:cubicBezTo>
                    <a:cubicBezTo>
                      <a:pt x="68" y="21"/>
                      <a:pt x="57" y="23"/>
                      <a:pt x="51" y="23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3" y="25"/>
                      <a:pt x="54" y="26"/>
                      <a:pt x="54" y="26"/>
                    </a:cubicBezTo>
                    <a:cubicBezTo>
                      <a:pt x="54" y="27"/>
                      <a:pt x="53" y="30"/>
                      <a:pt x="53" y="31"/>
                    </a:cubicBezTo>
                    <a:cubicBezTo>
                      <a:pt x="53" y="35"/>
                      <a:pt x="55" y="40"/>
                      <a:pt x="56" y="44"/>
                    </a:cubicBezTo>
                    <a:cubicBezTo>
                      <a:pt x="56" y="46"/>
                      <a:pt x="55" y="47"/>
                      <a:pt x="56" y="49"/>
                    </a:cubicBezTo>
                    <a:cubicBezTo>
                      <a:pt x="56" y="50"/>
                      <a:pt x="57" y="51"/>
                      <a:pt x="57" y="52"/>
                    </a:cubicBezTo>
                    <a:cubicBezTo>
                      <a:pt x="58" y="53"/>
                      <a:pt x="57" y="55"/>
                      <a:pt x="57" y="57"/>
                    </a:cubicBezTo>
                    <a:cubicBezTo>
                      <a:pt x="57" y="57"/>
                      <a:pt x="58" y="57"/>
                      <a:pt x="59" y="58"/>
                    </a:cubicBezTo>
                    <a:cubicBezTo>
                      <a:pt x="59" y="58"/>
                      <a:pt x="59" y="58"/>
                      <a:pt x="59" y="59"/>
                    </a:cubicBezTo>
                    <a:cubicBezTo>
                      <a:pt x="60" y="61"/>
                      <a:pt x="61" y="65"/>
                      <a:pt x="61" y="67"/>
                    </a:cubicBezTo>
                    <a:cubicBezTo>
                      <a:pt x="61" y="71"/>
                      <a:pt x="58" y="87"/>
                      <a:pt x="59" y="89"/>
                    </a:cubicBezTo>
                    <a:cubicBezTo>
                      <a:pt x="60" y="90"/>
                      <a:pt x="61" y="91"/>
                      <a:pt x="61" y="92"/>
                    </a:cubicBezTo>
                    <a:cubicBezTo>
                      <a:pt x="62" y="93"/>
                      <a:pt x="61" y="94"/>
                      <a:pt x="61" y="95"/>
                    </a:cubicBezTo>
                    <a:cubicBezTo>
                      <a:pt x="61" y="96"/>
                      <a:pt x="62" y="96"/>
                      <a:pt x="62" y="97"/>
                    </a:cubicBezTo>
                    <a:cubicBezTo>
                      <a:pt x="63" y="99"/>
                      <a:pt x="63" y="102"/>
                      <a:pt x="63" y="104"/>
                    </a:cubicBezTo>
                    <a:cubicBezTo>
                      <a:pt x="63" y="105"/>
                      <a:pt x="64" y="105"/>
                      <a:pt x="64" y="106"/>
                    </a:cubicBezTo>
                    <a:cubicBezTo>
                      <a:pt x="64" y="109"/>
                      <a:pt x="63" y="109"/>
                      <a:pt x="62" y="111"/>
                    </a:cubicBezTo>
                    <a:cubicBezTo>
                      <a:pt x="62" y="112"/>
                      <a:pt x="62" y="112"/>
                      <a:pt x="62" y="113"/>
                    </a:cubicBezTo>
                    <a:cubicBezTo>
                      <a:pt x="62" y="114"/>
                      <a:pt x="62" y="115"/>
                      <a:pt x="62" y="116"/>
                    </a:cubicBezTo>
                    <a:cubicBezTo>
                      <a:pt x="62" y="116"/>
                      <a:pt x="63" y="117"/>
                      <a:pt x="62" y="118"/>
                    </a:cubicBezTo>
                    <a:cubicBezTo>
                      <a:pt x="62" y="119"/>
                      <a:pt x="61" y="120"/>
                      <a:pt x="61" y="122"/>
                    </a:cubicBezTo>
                    <a:cubicBezTo>
                      <a:pt x="61" y="127"/>
                      <a:pt x="60" y="133"/>
                      <a:pt x="60" y="138"/>
                    </a:cubicBezTo>
                    <a:cubicBezTo>
                      <a:pt x="61" y="139"/>
                      <a:pt x="59" y="142"/>
                      <a:pt x="59" y="143"/>
                    </a:cubicBezTo>
                    <a:cubicBezTo>
                      <a:pt x="59" y="144"/>
                      <a:pt x="61" y="145"/>
                      <a:pt x="60" y="146"/>
                    </a:cubicBezTo>
                    <a:cubicBezTo>
                      <a:pt x="60" y="148"/>
                      <a:pt x="59" y="151"/>
                      <a:pt x="56" y="151"/>
                    </a:cubicBezTo>
                    <a:cubicBezTo>
                      <a:pt x="55" y="151"/>
                      <a:pt x="55" y="149"/>
                      <a:pt x="55" y="149"/>
                    </a:cubicBezTo>
                    <a:cubicBezTo>
                      <a:pt x="54" y="149"/>
                      <a:pt x="53" y="150"/>
                      <a:pt x="53" y="150"/>
                    </a:cubicBezTo>
                    <a:cubicBezTo>
                      <a:pt x="54" y="153"/>
                      <a:pt x="54" y="153"/>
                      <a:pt x="54" y="153"/>
                    </a:cubicBezTo>
                    <a:cubicBezTo>
                      <a:pt x="54" y="154"/>
                      <a:pt x="53" y="154"/>
                      <a:pt x="53" y="154"/>
                    </a:cubicBezTo>
                    <a:cubicBezTo>
                      <a:pt x="52" y="156"/>
                      <a:pt x="54" y="159"/>
                      <a:pt x="54" y="160"/>
                    </a:cubicBezTo>
                    <a:cubicBezTo>
                      <a:pt x="53" y="161"/>
                      <a:pt x="53" y="161"/>
                      <a:pt x="53" y="162"/>
                    </a:cubicBezTo>
                    <a:cubicBezTo>
                      <a:pt x="53" y="163"/>
                      <a:pt x="54" y="162"/>
                      <a:pt x="55" y="162"/>
                    </a:cubicBezTo>
                    <a:cubicBezTo>
                      <a:pt x="57" y="162"/>
                      <a:pt x="55" y="155"/>
                      <a:pt x="59" y="165"/>
                    </a:cubicBezTo>
                    <a:cubicBezTo>
                      <a:pt x="59" y="166"/>
                      <a:pt x="56" y="171"/>
                      <a:pt x="56" y="172"/>
                    </a:cubicBezTo>
                    <a:cubicBezTo>
                      <a:pt x="56" y="174"/>
                      <a:pt x="57" y="177"/>
                      <a:pt x="57" y="180"/>
                    </a:cubicBezTo>
                    <a:cubicBezTo>
                      <a:pt x="56" y="184"/>
                      <a:pt x="56" y="188"/>
                      <a:pt x="56" y="192"/>
                    </a:cubicBezTo>
                    <a:cubicBezTo>
                      <a:pt x="56" y="192"/>
                      <a:pt x="56" y="195"/>
                      <a:pt x="56" y="195"/>
                    </a:cubicBezTo>
                    <a:cubicBezTo>
                      <a:pt x="57" y="199"/>
                      <a:pt x="61" y="207"/>
                      <a:pt x="60" y="211"/>
                    </a:cubicBezTo>
                    <a:cubicBezTo>
                      <a:pt x="59" y="214"/>
                      <a:pt x="60" y="211"/>
                      <a:pt x="58" y="212"/>
                    </a:cubicBezTo>
                    <a:cubicBezTo>
                      <a:pt x="57" y="214"/>
                      <a:pt x="54" y="222"/>
                      <a:pt x="54" y="224"/>
                    </a:cubicBezTo>
                    <a:cubicBezTo>
                      <a:pt x="54" y="225"/>
                      <a:pt x="55" y="226"/>
                      <a:pt x="56" y="227"/>
                    </a:cubicBezTo>
                    <a:cubicBezTo>
                      <a:pt x="57" y="229"/>
                      <a:pt x="56" y="231"/>
                      <a:pt x="56" y="233"/>
                    </a:cubicBezTo>
                    <a:cubicBezTo>
                      <a:pt x="56" y="234"/>
                      <a:pt x="56" y="235"/>
                      <a:pt x="56" y="236"/>
                    </a:cubicBezTo>
                    <a:cubicBezTo>
                      <a:pt x="56" y="237"/>
                      <a:pt x="57" y="237"/>
                      <a:pt x="57" y="237"/>
                    </a:cubicBezTo>
                    <a:cubicBezTo>
                      <a:pt x="57" y="238"/>
                      <a:pt x="56" y="238"/>
                      <a:pt x="56" y="239"/>
                    </a:cubicBezTo>
                    <a:cubicBezTo>
                      <a:pt x="55" y="240"/>
                      <a:pt x="56" y="243"/>
                      <a:pt x="56" y="244"/>
                    </a:cubicBezTo>
                    <a:cubicBezTo>
                      <a:pt x="56" y="247"/>
                      <a:pt x="54" y="250"/>
                      <a:pt x="53" y="252"/>
                    </a:cubicBezTo>
                    <a:cubicBezTo>
                      <a:pt x="53" y="253"/>
                      <a:pt x="55" y="254"/>
                      <a:pt x="55" y="256"/>
                    </a:cubicBezTo>
                    <a:cubicBezTo>
                      <a:pt x="54" y="260"/>
                      <a:pt x="54" y="255"/>
                      <a:pt x="53" y="257"/>
                    </a:cubicBezTo>
                    <a:cubicBezTo>
                      <a:pt x="53" y="258"/>
                      <a:pt x="53" y="259"/>
                      <a:pt x="52" y="259"/>
                    </a:cubicBezTo>
                    <a:cubicBezTo>
                      <a:pt x="52" y="260"/>
                      <a:pt x="50" y="257"/>
                      <a:pt x="50" y="261"/>
                    </a:cubicBezTo>
                    <a:cubicBezTo>
                      <a:pt x="51" y="265"/>
                      <a:pt x="53" y="268"/>
                      <a:pt x="52" y="272"/>
                    </a:cubicBezTo>
                    <a:cubicBezTo>
                      <a:pt x="52" y="275"/>
                      <a:pt x="50" y="272"/>
                      <a:pt x="49" y="277"/>
                    </a:cubicBezTo>
                    <a:cubicBezTo>
                      <a:pt x="47" y="282"/>
                      <a:pt x="48" y="287"/>
                      <a:pt x="48" y="292"/>
                    </a:cubicBezTo>
                    <a:cubicBezTo>
                      <a:pt x="48" y="295"/>
                      <a:pt x="45" y="295"/>
                      <a:pt x="44" y="298"/>
                    </a:cubicBezTo>
                    <a:cubicBezTo>
                      <a:pt x="44" y="298"/>
                      <a:pt x="45" y="298"/>
                      <a:pt x="45" y="299"/>
                    </a:cubicBezTo>
                    <a:cubicBezTo>
                      <a:pt x="45" y="299"/>
                      <a:pt x="45" y="300"/>
                      <a:pt x="45" y="301"/>
                    </a:cubicBezTo>
                    <a:cubicBezTo>
                      <a:pt x="44" y="303"/>
                      <a:pt x="40" y="305"/>
                      <a:pt x="40" y="308"/>
                    </a:cubicBezTo>
                    <a:cubicBezTo>
                      <a:pt x="40" y="309"/>
                      <a:pt x="42" y="311"/>
                      <a:pt x="42" y="312"/>
                    </a:cubicBezTo>
                    <a:cubicBezTo>
                      <a:pt x="42" y="314"/>
                      <a:pt x="39" y="312"/>
                      <a:pt x="42" y="315"/>
                    </a:cubicBezTo>
                    <a:cubicBezTo>
                      <a:pt x="43" y="317"/>
                      <a:pt x="46" y="317"/>
                      <a:pt x="46" y="320"/>
                    </a:cubicBezTo>
                    <a:cubicBezTo>
                      <a:pt x="46" y="320"/>
                      <a:pt x="46" y="324"/>
                      <a:pt x="46" y="324"/>
                    </a:cubicBezTo>
                    <a:cubicBezTo>
                      <a:pt x="46" y="324"/>
                      <a:pt x="47" y="325"/>
                      <a:pt x="47" y="325"/>
                    </a:cubicBezTo>
                    <a:cubicBezTo>
                      <a:pt x="48" y="326"/>
                      <a:pt x="46" y="327"/>
                      <a:pt x="46" y="328"/>
                    </a:cubicBezTo>
                    <a:cubicBezTo>
                      <a:pt x="47" y="331"/>
                      <a:pt x="48" y="331"/>
                      <a:pt x="48" y="333"/>
                    </a:cubicBezTo>
                    <a:cubicBezTo>
                      <a:pt x="48" y="334"/>
                      <a:pt x="46" y="334"/>
                      <a:pt x="45" y="336"/>
                    </a:cubicBezTo>
                    <a:cubicBezTo>
                      <a:pt x="44" y="337"/>
                      <a:pt x="48" y="338"/>
                      <a:pt x="45" y="340"/>
                    </a:cubicBezTo>
                    <a:cubicBezTo>
                      <a:pt x="44" y="341"/>
                      <a:pt x="44" y="343"/>
                      <a:pt x="42" y="344"/>
                    </a:cubicBezTo>
                    <a:cubicBezTo>
                      <a:pt x="40" y="344"/>
                      <a:pt x="40" y="340"/>
                      <a:pt x="39" y="345"/>
                    </a:cubicBezTo>
                    <a:cubicBezTo>
                      <a:pt x="37" y="356"/>
                      <a:pt x="43" y="367"/>
                      <a:pt x="45" y="378"/>
                    </a:cubicBezTo>
                    <a:cubicBezTo>
                      <a:pt x="45" y="379"/>
                      <a:pt x="46" y="381"/>
                      <a:pt x="46" y="383"/>
                    </a:cubicBezTo>
                    <a:cubicBezTo>
                      <a:pt x="46" y="383"/>
                      <a:pt x="46" y="384"/>
                      <a:pt x="46" y="385"/>
                    </a:cubicBezTo>
                    <a:cubicBezTo>
                      <a:pt x="46" y="385"/>
                      <a:pt x="47" y="385"/>
                      <a:pt x="47" y="385"/>
                    </a:cubicBezTo>
                    <a:cubicBezTo>
                      <a:pt x="47" y="386"/>
                      <a:pt x="47" y="392"/>
                      <a:pt x="47" y="394"/>
                    </a:cubicBezTo>
                    <a:cubicBezTo>
                      <a:pt x="47" y="395"/>
                      <a:pt x="51" y="397"/>
                      <a:pt x="51" y="398"/>
                    </a:cubicBezTo>
                    <a:cubicBezTo>
                      <a:pt x="51" y="399"/>
                      <a:pt x="49" y="401"/>
                      <a:pt x="49" y="402"/>
                    </a:cubicBezTo>
                    <a:cubicBezTo>
                      <a:pt x="49" y="403"/>
                      <a:pt x="51" y="405"/>
                      <a:pt x="50" y="407"/>
                    </a:cubicBezTo>
                    <a:cubicBezTo>
                      <a:pt x="49" y="408"/>
                      <a:pt x="48" y="408"/>
                      <a:pt x="48" y="409"/>
                    </a:cubicBezTo>
                    <a:cubicBezTo>
                      <a:pt x="47" y="411"/>
                      <a:pt x="50" y="413"/>
                      <a:pt x="48" y="415"/>
                    </a:cubicBezTo>
                    <a:cubicBezTo>
                      <a:pt x="48" y="416"/>
                      <a:pt x="47" y="415"/>
                      <a:pt x="46" y="415"/>
                    </a:cubicBezTo>
                    <a:cubicBezTo>
                      <a:pt x="46" y="416"/>
                      <a:pt x="46" y="417"/>
                      <a:pt x="46" y="417"/>
                    </a:cubicBezTo>
                    <a:cubicBezTo>
                      <a:pt x="45" y="417"/>
                      <a:pt x="44" y="417"/>
                      <a:pt x="44" y="418"/>
                    </a:cubicBezTo>
                    <a:cubicBezTo>
                      <a:pt x="44" y="418"/>
                      <a:pt x="46" y="422"/>
                      <a:pt x="46" y="423"/>
                    </a:cubicBezTo>
                    <a:cubicBezTo>
                      <a:pt x="47" y="425"/>
                      <a:pt x="45" y="425"/>
                      <a:pt x="46" y="426"/>
                    </a:cubicBezTo>
                    <a:cubicBezTo>
                      <a:pt x="47" y="430"/>
                      <a:pt x="49" y="428"/>
                      <a:pt x="47" y="433"/>
                    </a:cubicBezTo>
                    <a:cubicBezTo>
                      <a:pt x="47" y="435"/>
                      <a:pt x="45" y="434"/>
                      <a:pt x="44" y="436"/>
                    </a:cubicBezTo>
                    <a:cubicBezTo>
                      <a:pt x="43" y="437"/>
                      <a:pt x="43" y="440"/>
                      <a:pt x="43" y="442"/>
                    </a:cubicBezTo>
                    <a:cubicBezTo>
                      <a:pt x="42" y="443"/>
                      <a:pt x="41" y="444"/>
                      <a:pt x="40" y="445"/>
                    </a:cubicBezTo>
                    <a:cubicBezTo>
                      <a:pt x="40" y="446"/>
                      <a:pt x="41" y="448"/>
                      <a:pt x="41" y="449"/>
                    </a:cubicBezTo>
                    <a:cubicBezTo>
                      <a:pt x="42" y="454"/>
                      <a:pt x="42" y="448"/>
                      <a:pt x="40" y="452"/>
                    </a:cubicBezTo>
                    <a:cubicBezTo>
                      <a:pt x="40" y="453"/>
                      <a:pt x="41" y="457"/>
                      <a:pt x="41" y="458"/>
                    </a:cubicBezTo>
                    <a:cubicBezTo>
                      <a:pt x="41" y="461"/>
                      <a:pt x="39" y="462"/>
                      <a:pt x="38" y="465"/>
                    </a:cubicBezTo>
                    <a:cubicBezTo>
                      <a:pt x="38" y="466"/>
                      <a:pt x="39" y="469"/>
                      <a:pt x="38" y="470"/>
                    </a:cubicBezTo>
                    <a:cubicBezTo>
                      <a:pt x="37" y="473"/>
                      <a:pt x="34" y="475"/>
                      <a:pt x="33" y="477"/>
                    </a:cubicBezTo>
                    <a:cubicBezTo>
                      <a:pt x="33" y="478"/>
                      <a:pt x="33" y="480"/>
                      <a:pt x="33" y="481"/>
                    </a:cubicBezTo>
                    <a:cubicBezTo>
                      <a:pt x="32" y="482"/>
                      <a:pt x="30" y="482"/>
                      <a:pt x="29" y="483"/>
                    </a:cubicBezTo>
                    <a:cubicBezTo>
                      <a:pt x="29" y="484"/>
                      <a:pt x="32" y="488"/>
                      <a:pt x="32" y="489"/>
                    </a:cubicBezTo>
                    <a:cubicBezTo>
                      <a:pt x="32" y="490"/>
                      <a:pt x="27" y="492"/>
                      <a:pt x="27" y="494"/>
                    </a:cubicBezTo>
                    <a:cubicBezTo>
                      <a:pt x="27" y="497"/>
                      <a:pt x="28" y="500"/>
                      <a:pt x="27" y="503"/>
                    </a:cubicBezTo>
                    <a:cubicBezTo>
                      <a:pt x="27" y="504"/>
                      <a:pt x="26" y="508"/>
                      <a:pt x="26" y="508"/>
                    </a:cubicBezTo>
                    <a:cubicBezTo>
                      <a:pt x="25" y="509"/>
                      <a:pt x="25" y="508"/>
                      <a:pt x="25" y="508"/>
                    </a:cubicBezTo>
                    <a:cubicBezTo>
                      <a:pt x="24" y="509"/>
                      <a:pt x="25" y="510"/>
                      <a:pt x="25" y="510"/>
                    </a:cubicBezTo>
                    <a:cubicBezTo>
                      <a:pt x="25" y="511"/>
                      <a:pt x="25" y="512"/>
                      <a:pt x="25" y="513"/>
                    </a:cubicBezTo>
                    <a:cubicBezTo>
                      <a:pt x="24" y="516"/>
                      <a:pt x="22" y="510"/>
                      <a:pt x="22" y="510"/>
                    </a:cubicBezTo>
                    <a:cubicBezTo>
                      <a:pt x="21" y="511"/>
                      <a:pt x="22" y="513"/>
                      <a:pt x="22" y="514"/>
                    </a:cubicBezTo>
                    <a:cubicBezTo>
                      <a:pt x="21" y="514"/>
                      <a:pt x="20" y="514"/>
                      <a:pt x="20" y="515"/>
                    </a:cubicBezTo>
                    <a:cubicBezTo>
                      <a:pt x="20" y="515"/>
                      <a:pt x="21" y="515"/>
                      <a:pt x="22" y="516"/>
                    </a:cubicBezTo>
                    <a:cubicBezTo>
                      <a:pt x="22" y="517"/>
                      <a:pt x="22" y="523"/>
                      <a:pt x="21" y="525"/>
                    </a:cubicBezTo>
                    <a:cubicBezTo>
                      <a:pt x="17" y="532"/>
                      <a:pt x="12" y="519"/>
                      <a:pt x="11" y="530"/>
                    </a:cubicBezTo>
                    <a:cubicBezTo>
                      <a:pt x="11" y="531"/>
                      <a:pt x="13" y="532"/>
                      <a:pt x="13" y="532"/>
                    </a:cubicBezTo>
                    <a:cubicBezTo>
                      <a:pt x="15" y="534"/>
                      <a:pt x="11" y="537"/>
                      <a:pt x="13" y="540"/>
                    </a:cubicBezTo>
                    <a:cubicBezTo>
                      <a:pt x="14" y="543"/>
                      <a:pt x="18" y="545"/>
                      <a:pt x="19" y="548"/>
                    </a:cubicBezTo>
                    <a:cubicBezTo>
                      <a:pt x="20" y="553"/>
                      <a:pt x="17" y="556"/>
                      <a:pt x="19" y="561"/>
                    </a:cubicBezTo>
                    <a:cubicBezTo>
                      <a:pt x="21" y="566"/>
                      <a:pt x="24" y="573"/>
                      <a:pt x="27" y="578"/>
                    </a:cubicBezTo>
                    <a:cubicBezTo>
                      <a:pt x="27" y="578"/>
                      <a:pt x="27" y="577"/>
                      <a:pt x="27" y="577"/>
                    </a:cubicBezTo>
                    <a:cubicBezTo>
                      <a:pt x="28" y="577"/>
                      <a:pt x="28" y="578"/>
                      <a:pt x="28" y="578"/>
                    </a:cubicBezTo>
                    <a:cubicBezTo>
                      <a:pt x="28" y="580"/>
                      <a:pt x="28" y="582"/>
                      <a:pt x="28" y="583"/>
                    </a:cubicBezTo>
                    <a:cubicBezTo>
                      <a:pt x="29" y="586"/>
                      <a:pt x="26" y="589"/>
                      <a:pt x="25" y="591"/>
                    </a:cubicBezTo>
                    <a:cubicBezTo>
                      <a:pt x="25" y="592"/>
                      <a:pt x="27" y="595"/>
                      <a:pt x="26" y="596"/>
                    </a:cubicBezTo>
                    <a:cubicBezTo>
                      <a:pt x="26" y="597"/>
                      <a:pt x="26" y="595"/>
                      <a:pt x="25" y="594"/>
                    </a:cubicBezTo>
                    <a:cubicBezTo>
                      <a:pt x="25" y="594"/>
                      <a:pt x="23" y="595"/>
                      <a:pt x="20" y="597"/>
                    </a:cubicBezTo>
                    <a:cubicBezTo>
                      <a:pt x="18" y="599"/>
                      <a:pt x="22" y="600"/>
                      <a:pt x="21" y="602"/>
                    </a:cubicBezTo>
                    <a:cubicBezTo>
                      <a:pt x="21" y="603"/>
                      <a:pt x="20" y="603"/>
                      <a:pt x="20" y="604"/>
                    </a:cubicBezTo>
                    <a:cubicBezTo>
                      <a:pt x="18" y="607"/>
                      <a:pt x="20" y="610"/>
                      <a:pt x="20" y="612"/>
                    </a:cubicBezTo>
                    <a:cubicBezTo>
                      <a:pt x="20" y="615"/>
                      <a:pt x="16" y="618"/>
                      <a:pt x="17" y="621"/>
                    </a:cubicBezTo>
                    <a:cubicBezTo>
                      <a:pt x="17" y="622"/>
                      <a:pt x="18" y="622"/>
                      <a:pt x="18" y="622"/>
                    </a:cubicBezTo>
                    <a:cubicBezTo>
                      <a:pt x="19" y="623"/>
                      <a:pt x="17" y="623"/>
                      <a:pt x="17" y="624"/>
                    </a:cubicBezTo>
                    <a:cubicBezTo>
                      <a:pt x="16" y="626"/>
                      <a:pt x="18" y="629"/>
                      <a:pt x="20" y="631"/>
                    </a:cubicBezTo>
                    <a:cubicBezTo>
                      <a:pt x="22" y="634"/>
                      <a:pt x="22" y="642"/>
                      <a:pt x="28" y="640"/>
                    </a:cubicBezTo>
                    <a:cubicBezTo>
                      <a:pt x="28" y="640"/>
                      <a:pt x="28" y="638"/>
                      <a:pt x="29" y="638"/>
                    </a:cubicBezTo>
                    <a:cubicBezTo>
                      <a:pt x="30" y="638"/>
                      <a:pt x="29" y="640"/>
                      <a:pt x="28" y="640"/>
                    </a:cubicBezTo>
                    <a:cubicBezTo>
                      <a:pt x="28" y="640"/>
                      <a:pt x="22" y="641"/>
                      <a:pt x="25" y="644"/>
                    </a:cubicBezTo>
                    <a:cubicBezTo>
                      <a:pt x="26" y="645"/>
                      <a:pt x="39" y="645"/>
                      <a:pt x="40" y="642"/>
                    </a:cubicBezTo>
                    <a:cubicBezTo>
                      <a:pt x="40" y="641"/>
                      <a:pt x="36" y="636"/>
                      <a:pt x="41" y="636"/>
                    </a:cubicBezTo>
                    <a:cubicBezTo>
                      <a:pt x="46" y="636"/>
                      <a:pt x="49" y="645"/>
                      <a:pt x="53" y="640"/>
                    </a:cubicBezTo>
                    <a:cubicBezTo>
                      <a:pt x="55" y="639"/>
                      <a:pt x="53" y="632"/>
                      <a:pt x="55" y="633"/>
                    </a:cubicBezTo>
                    <a:cubicBezTo>
                      <a:pt x="55" y="633"/>
                      <a:pt x="55" y="634"/>
                      <a:pt x="55" y="634"/>
                    </a:cubicBezTo>
                    <a:cubicBezTo>
                      <a:pt x="55" y="634"/>
                      <a:pt x="54" y="635"/>
                      <a:pt x="55" y="636"/>
                    </a:cubicBezTo>
                    <a:cubicBezTo>
                      <a:pt x="55" y="636"/>
                      <a:pt x="56" y="640"/>
                      <a:pt x="56" y="640"/>
                    </a:cubicBezTo>
                    <a:cubicBezTo>
                      <a:pt x="55" y="642"/>
                      <a:pt x="44" y="643"/>
                      <a:pt x="44" y="647"/>
                    </a:cubicBezTo>
                    <a:cubicBezTo>
                      <a:pt x="44" y="649"/>
                      <a:pt x="50" y="651"/>
                      <a:pt x="51" y="650"/>
                    </a:cubicBezTo>
                    <a:cubicBezTo>
                      <a:pt x="51" y="650"/>
                      <a:pt x="51" y="649"/>
                      <a:pt x="52" y="648"/>
                    </a:cubicBezTo>
                    <a:cubicBezTo>
                      <a:pt x="52" y="648"/>
                      <a:pt x="53" y="648"/>
                      <a:pt x="53" y="648"/>
                    </a:cubicBezTo>
                    <a:cubicBezTo>
                      <a:pt x="54" y="649"/>
                      <a:pt x="53" y="650"/>
                      <a:pt x="53" y="650"/>
                    </a:cubicBezTo>
                    <a:cubicBezTo>
                      <a:pt x="53" y="651"/>
                      <a:pt x="53" y="652"/>
                      <a:pt x="53" y="652"/>
                    </a:cubicBezTo>
                    <a:cubicBezTo>
                      <a:pt x="54" y="653"/>
                      <a:pt x="55" y="652"/>
                      <a:pt x="55" y="653"/>
                    </a:cubicBezTo>
                    <a:cubicBezTo>
                      <a:pt x="55" y="654"/>
                      <a:pt x="54" y="654"/>
                      <a:pt x="54" y="655"/>
                    </a:cubicBezTo>
                    <a:cubicBezTo>
                      <a:pt x="54" y="655"/>
                      <a:pt x="55" y="655"/>
                      <a:pt x="55" y="655"/>
                    </a:cubicBezTo>
                    <a:cubicBezTo>
                      <a:pt x="55" y="656"/>
                      <a:pt x="54" y="656"/>
                      <a:pt x="54" y="657"/>
                    </a:cubicBezTo>
                    <a:cubicBezTo>
                      <a:pt x="54" y="657"/>
                      <a:pt x="55" y="658"/>
                      <a:pt x="55" y="658"/>
                    </a:cubicBezTo>
                    <a:cubicBezTo>
                      <a:pt x="56" y="659"/>
                      <a:pt x="56" y="660"/>
                      <a:pt x="56" y="661"/>
                    </a:cubicBezTo>
                    <a:cubicBezTo>
                      <a:pt x="56" y="663"/>
                      <a:pt x="52" y="654"/>
                      <a:pt x="51" y="654"/>
                    </a:cubicBezTo>
                    <a:cubicBezTo>
                      <a:pt x="50" y="654"/>
                      <a:pt x="46" y="656"/>
                      <a:pt x="46" y="657"/>
                    </a:cubicBezTo>
                    <a:cubicBezTo>
                      <a:pt x="46" y="657"/>
                      <a:pt x="47" y="657"/>
                      <a:pt x="47" y="657"/>
                    </a:cubicBezTo>
                    <a:cubicBezTo>
                      <a:pt x="49" y="658"/>
                      <a:pt x="49" y="661"/>
                      <a:pt x="50" y="662"/>
                    </a:cubicBezTo>
                    <a:cubicBezTo>
                      <a:pt x="51" y="662"/>
                      <a:pt x="54" y="662"/>
                      <a:pt x="54" y="664"/>
                    </a:cubicBezTo>
                    <a:cubicBezTo>
                      <a:pt x="54" y="664"/>
                      <a:pt x="53" y="663"/>
                      <a:pt x="53" y="663"/>
                    </a:cubicBezTo>
                    <a:cubicBezTo>
                      <a:pt x="51" y="662"/>
                      <a:pt x="49" y="661"/>
                      <a:pt x="47" y="664"/>
                    </a:cubicBezTo>
                    <a:cubicBezTo>
                      <a:pt x="46" y="666"/>
                      <a:pt x="48" y="664"/>
                      <a:pt x="48" y="667"/>
                    </a:cubicBezTo>
                    <a:cubicBezTo>
                      <a:pt x="48" y="667"/>
                      <a:pt x="47" y="667"/>
                      <a:pt x="47" y="667"/>
                    </a:cubicBezTo>
                    <a:cubicBezTo>
                      <a:pt x="47" y="668"/>
                      <a:pt x="47" y="669"/>
                      <a:pt x="47" y="669"/>
                    </a:cubicBezTo>
                    <a:cubicBezTo>
                      <a:pt x="48" y="672"/>
                      <a:pt x="50" y="671"/>
                      <a:pt x="51" y="673"/>
                    </a:cubicBezTo>
                    <a:cubicBezTo>
                      <a:pt x="51" y="674"/>
                      <a:pt x="50" y="674"/>
                      <a:pt x="50" y="675"/>
                    </a:cubicBezTo>
                    <a:cubicBezTo>
                      <a:pt x="51" y="676"/>
                      <a:pt x="52" y="676"/>
                      <a:pt x="51" y="677"/>
                    </a:cubicBezTo>
                    <a:cubicBezTo>
                      <a:pt x="51" y="678"/>
                      <a:pt x="49" y="675"/>
                      <a:pt x="49" y="675"/>
                    </a:cubicBezTo>
                    <a:cubicBezTo>
                      <a:pt x="46" y="676"/>
                      <a:pt x="49" y="680"/>
                      <a:pt x="48" y="681"/>
                    </a:cubicBezTo>
                    <a:cubicBezTo>
                      <a:pt x="48" y="682"/>
                      <a:pt x="46" y="682"/>
                      <a:pt x="45" y="683"/>
                    </a:cubicBezTo>
                    <a:cubicBezTo>
                      <a:pt x="44" y="684"/>
                      <a:pt x="45" y="685"/>
                      <a:pt x="45" y="686"/>
                    </a:cubicBezTo>
                    <a:cubicBezTo>
                      <a:pt x="44" y="688"/>
                      <a:pt x="46" y="689"/>
                      <a:pt x="47" y="690"/>
                    </a:cubicBezTo>
                    <a:cubicBezTo>
                      <a:pt x="47" y="690"/>
                      <a:pt x="50" y="690"/>
                      <a:pt x="50" y="691"/>
                    </a:cubicBezTo>
                    <a:cubicBezTo>
                      <a:pt x="50" y="691"/>
                      <a:pt x="44" y="695"/>
                      <a:pt x="49" y="695"/>
                    </a:cubicBezTo>
                    <a:cubicBezTo>
                      <a:pt x="52" y="694"/>
                      <a:pt x="50" y="691"/>
                      <a:pt x="51" y="694"/>
                    </a:cubicBezTo>
                    <a:cubicBezTo>
                      <a:pt x="52" y="694"/>
                      <a:pt x="53" y="695"/>
                      <a:pt x="52" y="696"/>
                    </a:cubicBezTo>
                    <a:cubicBezTo>
                      <a:pt x="52" y="696"/>
                      <a:pt x="51" y="695"/>
                      <a:pt x="51" y="695"/>
                    </a:cubicBezTo>
                    <a:cubicBezTo>
                      <a:pt x="50" y="695"/>
                      <a:pt x="49" y="696"/>
                      <a:pt x="49" y="696"/>
                    </a:cubicBezTo>
                    <a:cubicBezTo>
                      <a:pt x="48" y="696"/>
                      <a:pt x="49" y="695"/>
                      <a:pt x="48" y="695"/>
                    </a:cubicBezTo>
                    <a:cubicBezTo>
                      <a:pt x="48" y="695"/>
                      <a:pt x="48" y="696"/>
                      <a:pt x="48" y="696"/>
                    </a:cubicBezTo>
                    <a:cubicBezTo>
                      <a:pt x="47" y="698"/>
                      <a:pt x="47" y="699"/>
                      <a:pt x="46" y="700"/>
                    </a:cubicBezTo>
                    <a:cubicBezTo>
                      <a:pt x="46" y="701"/>
                      <a:pt x="48" y="703"/>
                      <a:pt x="47" y="703"/>
                    </a:cubicBezTo>
                    <a:cubicBezTo>
                      <a:pt x="47" y="704"/>
                      <a:pt x="46" y="702"/>
                      <a:pt x="45" y="702"/>
                    </a:cubicBezTo>
                    <a:cubicBezTo>
                      <a:pt x="45" y="703"/>
                      <a:pt x="45" y="703"/>
                      <a:pt x="45" y="703"/>
                    </a:cubicBezTo>
                    <a:cubicBezTo>
                      <a:pt x="45" y="704"/>
                      <a:pt x="45" y="704"/>
                      <a:pt x="45" y="704"/>
                    </a:cubicBezTo>
                    <a:cubicBezTo>
                      <a:pt x="44" y="704"/>
                      <a:pt x="44" y="702"/>
                      <a:pt x="44" y="704"/>
                    </a:cubicBezTo>
                    <a:cubicBezTo>
                      <a:pt x="44" y="708"/>
                      <a:pt x="46" y="704"/>
                      <a:pt x="47" y="705"/>
                    </a:cubicBezTo>
                    <a:cubicBezTo>
                      <a:pt x="48" y="705"/>
                      <a:pt x="46" y="706"/>
                      <a:pt x="46" y="707"/>
                    </a:cubicBezTo>
                    <a:cubicBezTo>
                      <a:pt x="47" y="708"/>
                      <a:pt x="49" y="708"/>
                      <a:pt x="50" y="708"/>
                    </a:cubicBezTo>
                    <a:cubicBezTo>
                      <a:pt x="52" y="709"/>
                      <a:pt x="54" y="712"/>
                      <a:pt x="57" y="713"/>
                    </a:cubicBezTo>
                    <a:cubicBezTo>
                      <a:pt x="58" y="713"/>
                      <a:pt x="59" y="712"/>
                      <a:pt x="59" y="713"/>
                    </a:cubicBezTo>
                    <a:cubicBezTo>
                      <a:pt x="60" y="713"/>
                      <a:pt x="58" y="714"/>
                      <a:pt x="58" y="714"/>
                    </a:cubicBezTo>
                    <a:cubicBezTo>
                      <a:pt x="57" y="715"/>
                      <a:pt x="57" y="716"/>
                      <a:pt x="57" y="717"/>
                    </a:cubicBezTo>
                    <a:cubicBezTo>
                      <a:pt x="57" y="718"/>
                      <a:pt x="58" y="718"/>
                      <a:pt x="58" y="719"/>
                    </a:cubicBezTo>
                    <a:cubicBezTo>
                      <a:pt x="58" y="720"/>
                      <a:pt x="51" y="724"/>
                      <a:pt x="50" y="725"/>
                    </a:cubicBezTo>
                    <a:cubicBezTo>
                      <a:pt x="46" y="727"/>
                      <a:pt x="50" y="724"/>
                      <a:pt x="46" y="725"/>
                    </a:cubicBezTo>
                    <a:cubicBezTo>
                      <a:pt x="42" y="726"/>
                      <a:pt x="47" y="730"/>
                      <a:pt x="47" y="730"/>
                    </a:cubicBezTo>
                    <a:cubicBezTo>
                      <a:pt x="48" y="732"/>
                      <a:pt x="44" y="731"/>
                      <a:pt x="44" y="732"/>
                    </a:cubicBezTo>
                    <a:cubicBezTo>
                      <a:pt x="44" y="732"/>
                      <a:pt x="44" y="733"/>
                      <a:pt x="45" y="734"/>
                    </a:cubicBezTo>
                    <a:cubicBezTo>
                      <a:pt x="47" y="736"/>
                      <a:pt x="47" y="733"/>
                      <a:pt x="48" y="733"/>
                    </a:cubicBezTo>
                    <a:cubicBezTo>
                      <a:pt x="50" y="733"/>
                      <a:pt x="52" y="735"/>
                      <a:pt x="53" y="736"/>
                    </a:cubicBezTo>
                    <a:cubicBezTo>
                      <a:pt x="53" y="736"/>
                      <a:pt x="60" y="736"/>
                      <a:pt x="57" y="738"/>
                    </a:cubicBezTo>
                    <a:cubicBezTo>
                      <a:pt x="55" y="739"/>
                      <a:pt x="50" y="734"/>
                      <a:pt x="49" y="734"/>
                    </a:cubicBezTo>
                    <a:cubicBezTo>
                      <a:pt x="45" y="735"/>
                      <a:pt x="49" y="734"/>
                      <a:pt x="48" y="736"/>
                    </a:cubicBezTo>
                    <a:cubicBezTo>
                      <a:pt x="48" y="737"/>
                      <a:pt x="47" y="736"/>
                      <a:pt x="47" y="736"/>
                    </a:cubicBezTo>
                    <a:cubicBezTo>
                      <a:pt x="45" y="735"/>
                      <a:pt x="46" y="737"/>
                      <a:pt x="46" y="738"/>
                    </a:cubicBezTo>
                    <a:cubicBezTo>
                      <a:pt x="46" y="738"/>
                      <a:pt x="46" y="737"/>
                      <a:pt x="45" y="737"/>
                    </a:cubicBezTo>
                    <a:cubicBezTo>
                      <a:pt x="45" y="737"/>
                      <a:pt x="44" y="737"/>
                      <a:pt x="44" y="738"/>
                    </a:cubicBezTo>
                    <a:cubicBezTo>
                      <a:pt x="43" y="739"/>
                      <a:pt x="43" y="746"/>
                      <a:pt x="46" y="745"/>
                    </a:cubicBezTo>
                    <a:cubicBezTo>
                      <a:pt x="46" y="744"/>
                      <a:pt x="46" y="744"/>
                      <a:pt x="46" y="743"/>
                    </a:cubicBezTo>
                    <a:cubicBezTo>
                      <a:pt x="47" y="743"/>
                      <a:pt x="47" y="742"/>
                      <a:pt x="48" y="742"/>
                    </a:cubicBezTo>
                    <a:cubicBezTo>
                      <a:pt x="49" y="742"/>
                      <a:pt x="49" y="743"/>
                      <a:pt x="49" y="743"/>
                    </a:cubicBezTo>
                    <a:cubicBezTo>
                      <a:pt x="52" y="743"/>
                      <a:pt x="52" y="743"/>
                      <a:pt x="52" y="743"/>
                    </a:cubicBezTo>
                    <a:cubicBezTo>
                      <a:pt x="52" y="744"/>
                      <a:pt x="48" y="744"/>
                      <a:pt x="47" y="744"/>
                    </a:cubicBezTo>
                    <a:cubicBezTo>
                      <a:pt x="47" y="744"/>
                      <a:pt x="46" y="745"/>
                      <a:pt x="46" y="746"/>
                    </a:cubicBezTo>
                    <a:cubicBezTo>
                      <a:pt x="45" y="747"/>
                      <a:pt x="44" y="747"/>
                      <a:pt x="44" y="748"/>
                    </a:cubicBezTo>
                    <a:cubicBezTo>
                      <a:pt x="45" y="747"/>
                      <a:pt x="46" y="747"/>
                      <a:pt x="46" y="749"/>
                    </a:cubicBezTo>
                    <a:cubicBezTo>
                      <a:pt x="45" y="749"/>
                      <a:pt x="44" y="749"/>
                      <a:pt x="44" y="749"/>
                    </a:cubicBezTo>
                    <a:cubicBezTo>
                      <a:pt x="44" y="749"/>
                      <a:pt x="44" y="750"/>
                      <a:pt x="44" y="751"/>
                    </a:cubicBezTo>
                    <a:cubicBezTo>
                      <a:pt x="44" y="751"/>
                      <a:pt x="43" y="751"/>
                      <a:pt x="43" y="751"/>
                    </a:cubicBezTo>
                    <a:cubicBezTo>
                      <a:pt x="42" y="752"/>
                      <a:pt x="44" y="755"/>
                      <a:pt x="44" y="756"/>
                    </a:cubicBezTo>
                    <a:cubicBezTo>
                      <a:pt x="44" y="756"/>
                      <a:pt x="43" y="760"/>
                      <a:pt x="44" y="760"/>
                    </a:cubicBezTo>
                    <a:cubicBezTo>
                      <a:pt x="44" y="760"/>
                      <a:pt x="45" y="759"/>
                      <a:pt x="45" y="759"/>
                    </a:cubicBezTo>
                    <a:cubicBezTo>
                      <a:pt x="45" y="758"/>
                      <a:pt x="48" y="750"/>
                      <a:pt x="50" y="752"/>
                    </a:cubicBezTo>
                    <a:cubicBezTo>
                      <a:pt x="50" y="753"/>
                      <a:pt x="49" y="753"/>
                      <a:pt x="48" y="753"/>
                    </a:cubicBezTo>
                    <a:cubicBezTo>
                      <a:pt x="48" y="754"/>
                      <a:pt x="45" y="758"/>
                      <a:pt x="46" y="759"/>
                    </a:cubicBezTo>
                    <a:cubicBezTo>
                      <a:pt x="47" y="759"/>
                      <a:pt x="48" y="759"/>
                      <a:pt x="48" y="759"/>
                    </a:cubicBezTo>
                    <a:cubicBezTo>
                      <a:pt x="48" y="759"/>
                      <a:pt x="44" y="761"/>
                      <a:pt x="43" y="763"/>
                    </a:cubicBezTo>
                    <a:cubicBezTo>
                      <a:pt x="41" y="765"/>
                      <a:pt x="45" y="762"/>
                      <a:pt x="44" y="766"/>
                    </a:cubicBezTo>
                    <a:cubicBezTo>
                      <a:pt x="44" y="766"/>
                      <a:pt x="43" y="765"/>
                      <a:pt x="42" y="766"/>
                    </a:cubicBezTo>
                    <a:cubicBezTo>
                      <a:pt x="42" y="766"/>
                      <a:pt x="41" y="768"/>
                      <a:pt x="40" y="767"/>
                    </a:cubicBezTo>
                    <a:cubicBezTo>
                      <a:pt x="40" y="767"/>
                      <a:pt x="39" y="767"/>
                      <a:pt x="38" y="766"/>
                    </a:cubicBezTo>
                    <a:cubicBezTo>
                      <a:pt x="38" y="765"/>
                      <a:pt x="42" y="761"/>
                      <a:pt x="42" y="760"/>
                    </a:cubicBezTo>
                    <a:cubicBezTo>
                      <a:pt x="42" y="758"/>
                      <a:pt x="39" y="755"/>
                      <a:pt x="37" y="756"/>
                    </a:cubicBezTo>
                    <a:cubicBezTo>
                      <a:pt x="35" y="758"/>
                      <a:pt x="40" y="759"/>
                      <a:pt x="41" y="761"/>
                    </a:cubicBezTo>
                    <a:cubicBezTo>
                      <a:pt x="41" y="762"/>
                      <a:pt x="39" y="761"/>
                      <a:pt x="39" y="760"/>
                    </a:cubicBezTo>
                    <a:cubicBezTo>
                      <a:pt x="37" y="759"/>
                      <a:pt x="35" y="761"/>
                      <a:pt x="36" y="757"/>
                    </a:cubicBezTo>
                    <a:cubicBezTo>
                      <a:pt x="36" y="756"/>
                      <a:pt x="34" y="759"/>
                      <a:pt x="33" y="759"/>
                    </a:cubicBezTo>
                    <a:cubicBezTo>
                      <a:pt x="31" y="760"/>
                      <a:pt x="29" y="759"/>
                      <a:pt x="27" y="758"/>
                    </a:cubicBezTo>
                    <a:cubicBezTo>
                      <a:pt x="26" y="757"/>
                      <a:pt x="30" y="759"/>
                      <a:pt x="30" y="759"/>
                    </a:cubicBezTo>
                    <a:cubicBezTo>
                      <a:pt x="33" y="759"/>
                      <a:pt x="38" y="756"/>
                      <a:pt x="37" y="754"/>
                    </a:cubicBezTo>
                    <a:cubicBezTo>
                      <a:pt x="36" y="748"/>
                      <a:pt x="36" y="756"/>
                      <a:pt x="33" y="756"/>
                    </a:cubicBezTo>
                    <a:cubicBezTo>
                      <a:pt x="32" y="756"/>
                      <a:pt x="35" y="756"/>
                      <a:pt x="35" y="753"/>
                    </a:cubicBezTo>
                    <a:cubicBezTo>
                      <a:pt x="35" y="752"/>
                      <a:pt x="33" y="754"/>
                      <a:pt x="33" y="753"/>
                    </a:cubicBezTo>
                    <a:cubicBezTo>
                      <a:pt x="33" y="751"/>
                      <a:pt x="35" y="753"/>
                      <a:pt x="35" y="751"/>
                    </a:cubicBezTo>
                    <a:cubicBezTo>
                      <a:pt x="35" y="748"/>
                      <a:pt x="31" y="753"/>
                      <a:pt x="32" y="750"/>
                    </a:cubicBezTo>
                    <a:cubicBezTo>
                      <a:pt x="32" y="749"/>
                      <a:pt x="33" y="749"/>
                      <a:pt x="33" y="749"/>
                    </a:cubicBezTo>
                    <a:cubicBezTo>
                      <a:pt x="34" y="746"/>
                      <a:pt x="29" y="749"/>
                      <a:pt x="29" y="748"/>
                    </a:cubicBezTo>
                    <a:cubicBezTo>
                      <a:pt x="29" y="748"/>
                      <a:pt x="29" y="748"/>
                      <a:pt x="28" y="748"/>
                    </a:cubicBezTo>
                    <a:cubicBezTo>
                      <a:pt x="27" y="747"/>
                      <a:pt x="27" y="747"/>
                      <a:pt x="26" y="748"/>
                    </a:cubicBezTo>
                    <a:cubicBezTo>
                      <a:pt x="25" y="749"/>
                      <a:pt x="30" y="750"/>
                      <a:pt x="27" y="754"/>
                    </a:cubicBezTo>
                    <a:cubicBezTo>
                      <a:pt x="26" y="754"/>
                      <a:pt x="27" y="751"/>
                      <a:pt x="26" y="751"/>
                    </a:cubicBezTo>
                    <a:cubicBezTo>
                      <a:pt x="24" y="751"/>
                      <a:pt x="25" y="748"/>
                      <a:pt x="24" y="748"/>
                    </a:cubicBezTo>
                    <a:cubicBezTo>
                      <a:pt x="23" y="748"/>
                      <a:pt x="24" y="749"/>
                      <a:pt x="23" y="749"/>
                    </a:cubicBezTo>
                    <a:cubicBezTo>
                      <a:pt x="23" y="749"/>
                      <a:pt x="22" y="749"/>
                      <a:pt x="22" y="748"/>
                    </a:cubicBezTo>
                    <a:cubicBezTo>
                      <a:pt x="22" y="748"/>
                      <a:pt x="21" y="749"/>
                      <a:pt x="21" y="753"/>
                    </a:cubicBezTo>
                    <a:cubicBezTo>
                      <a:pt x="22" y="755"/>
                      <a:pt x="21" y="753"/>
                      <a:pt x="20" y="756"/>
                    </a:cubicBezTo>
                    <a:cubicBezTo>
                      <a:pt x="20" y="758"/>
                      <a:pt x="22" y="757"/>
                      <a:pt x="21" y="759"/>
                    </a:cubicBezTo>
                    <a:cubicBezTo>
                      <a:pt x="21" y="759"/>
                      <a:pt x="19" y="756"/>
                      <a:pt x="18" y="757"/>
                    </a:cubicBezTo>
                    <a:cubicBezTo>
                      <a:pt x="18" y="758"/>
                      <a:pt x="17" y="759"/>
                      <a:pt x="17" y="759"/>
                    </a:cubicBezTo>
                    <a:cubicBezTo>
                      <a:pt x="17" y="760"/>
                      <a:pt x="19" y="760"/>
                      <a:pt x="18" y="761"/>
                    </a:cubicBezTo>
                    <a:cubicBezTo>
                      <a:pt x="18" y="761"/>
                      <a:pt x="16" y="758"/>
                      <a:pt x="15" y="759"/>
                    </a:cubicBezTo>
                    <a:cubicBezTo>
                      <a:pt x="14" y="760"/>
                      <a:pt x="14" y="760"/>
                      <a:pt x="14" y="761"/>
                    </a:cubicBezTo>
                    <a:cubicBezTo>
                      <a:pt x="14" y="762"/>
                      <a:pt x="16" y="762"/>
                      <a:pt x="17" y="762"/>
                    </a:cubicBezTo>
                    <a:cubicBezTo>
                      <a:pt x="17" y="763"/>
                      <a:pt x="15" y="762"/>
                      <a:pt x="14" y="762"/>
                    </a:cubicBezTo>
                    <a:cubicBezTo>
                      <a:pt x="14" y="762"/>
                      <a:pt x="13" y="761"/>
                      <a:pt x="13" y="761"/>
                    </a:cubicBezTo>
                    <a:cubicBezTo>
                      <a:pt x="13" y="762"/>
                      <a:pt x="13" y="762"/>
                      <a:pt x="13" y="763"/>
                    </a:cubicBezTo>
                    <a:cubicBezTo>
                      <a:pt x="13" y="763"/>
                      <a:pt x="14" y="764"/>
                      <a:pt x="13" y="764"/>
                    </a:cubicBezTo>
                    <a:cubicBezTo>
                      <a:pt x="13" y="764"/>
                      <a:pt x="13" y="763"/>
                      <a:pt x="12" y="763"/>
                    </a:cubicBezTo>
                    <a:cubicBezTo>
                      <a:pt x="10" y="763"/>
                      <a:pt x="10" y="766"/>
                      <a:pt x="10" y="766"/>
                    </a:cubicBezTo>
                    <a:cubicBezTo>
                      <a:pt x="9" y="768"/>
                      <a:pt x="0" y="768"/>
                      <a:pt x="7" y="776"/>
                    </a:cubicBezTo>
                    <a:cubicBezTo>
                      <a:pt x="7" y="777"/>
                      <a:pt x="7" y="777"/>
                      <a:pt x="8" y="778"/>
                    </a:cubicBezTo>
                    <a:cubicBezTo>
                      <a:pt x="11" y="779"/>
                      <a:pt x="12" y="775"/>
                      <a:pt x="12" y="774"/>
                    </a:cubicBezTo>
                    <a:cubicBezTo>
                      <a:pt x="11" y="773"/>
                      <a:pt x="10" y="774"/>
                      <a:pt x="10" y="774"/>
                    </a:cubicBezTo>
                    <a:cubicBezTo>
                      <a:pt x="9" y="773"/>
                      <a:pt x="12" y="769"/>
                      <a:pt x="8" y="772"/>
                    </a:cubicBezTo>
                    <a:cubicBezTo>
                      <a:pt x="7" y="772"/>
                      <a:pt x="7" y="775"/>
                      <a:pt x="6" y="774"/>
                    </a:cubicBezTo>
                    <a:cubicBezTo>
                      <a:pt x="5" y="772"/>
                      <a:pt x="9" y="770"/>
                      <a:pt x="10" y="770"/>
                    </a:cubicBezTo>
                    <a:cubicBezTo>
                      <a:pt x="11" y="770"/>
                      <a:pt x="11" y="771"/>
                      <a:pt x="12" y="771"/>
                    </a:cubicBezTo>
                    <a:cubicBezTo>
                      <a:pt x="13" y="771"/>
                      <a:pt x="13" y="769"/>
                      <a:pt x="14" y="769"/>
                    </a:cubicBezTo>
                    <a:cubicBezTo>
                      <a:pt x="14" y="769"/>
                      <a:pt x="14" y="770"/>
                      <a:pt x="15" y="770"/>
                    </a:cubicBezTo>
                    <a:cubicBezTo>
                      <a:pt x="16" y="770"/>
                      <a:pt x="19" y="764"/>
                      <a:pt x="19" y="764"/>
                    </a:cubicBezTo>
                    <a:cubicBezTo>
                      <a:pt x="22" y="765"/>
                      <a:pt x="15" y="767"/>
                      <a:pt x="19" y="772"/>
                    </a:cubicBezTo>
                    <a:cubicBezTo>
                      <a:pt x="19" y="773"/>
                      <a:pt x="20" y="773"/>
                      <a:pt x="21" y="773"/>
                    </a:cubicBezTo>
                    <a:cubicBezTo>
                      <a:pt x="22" y="773"/>
                      <a:pt x="22" y="773"/>
                      <a:pt x="22" y="773"/>
                    </a:cubicBezTo>
                    <a:cubicBezTo>
                      <a:pt x="22" y="773"/>
                      <a:pt x="22" y="773"/>
                      <a:pt x="23" y="773"/>
                    </a:cubicBezTo>
                    <a:cubicBezTo>
                      <a:pt x="23" y="773"/>
                      <a:pt x="24" y="775"/>
                      <a:pt x="26" y="775"/>
                    </a:cubicBezTo>
                    <a:cubicBezTo>
                      <a:pt x="28" y="776"/>
                      <a:pt x="32" y="776"/>
                      <a:pt x="31" y="775"/>
                    </a:cubicBezTo>
                    <a:cubicBezTo>
                      <a:pt x="30" y="774"/>
                      <a:pt x="27" y="775"/>
                      <a:pt x="26" y="775"/>
                    </a:cubicBezTo>
                    <a:cubicBezTo>
                      <a:pt x="26" y="774"/>
                      <a:pt x="26" y="774"/>
                      <a:pt x="26" y="773"/>
                    </a:cubicBezTo>
                    <a:cubicBezTo>
                      <a:pt x="26" y="773"/>
                      <a:pt x="30" y="773"/>
                      <a:pt x="30" y="773"/>
                    </a:cubicBezTo>
                    <a:cubicBezTo>
                      <a:pt x="29" y="772"/>
                      <a:pt x="27" y="772"/>
                      <a:pt x="27" y="771"/>
                    </a:cubicBezTo>
                    <a:cubicBezTo>
                      <a:pt x="28" y="771"/>
                      <a:pt x="28" y="772"/>
                      <a:pt x="29" y="772"/>
                    </a:cubicBezTo>
                    <a:cubicBezTo>
                      <a:pt x="30" y="772"/>
                      <a:pt x="33" y="772"/>
                      <a:pt x="34" y="772"/>
                    </a:cubicBezTo>
                    <a:cubicBezTo>
                      <a:pt x="34" y="773"/>
                      <a:pt x="34" y="773"/>
                      <a:pt x="34" y="773"/>
                    </a:cubicBezTo>
                    <a:cubicBezTo>
                      <a:pt x="34" y="774"/>
                      <a:pt x="34" y="774"/>
                      <a:pt x="35" y="774"/>
                    </a:cubicBezTo>
                    <a:cubicBezTo>
                      <a:pt x="36" y="775"/>
                      <a:pt x="36" y="773"/>
                      <a:pt x="37" y="773"/>
                    </a:cubicBezTo>
                    <a:cubicBezTo>
                      <a:pt x="37" y="774"/>
                      <a:pt x="36" y="775"/>
                      <a:pt x="36" y="775"/>
                    </a:cubicBezTo>
                    <a:cubicBezTo>
                      <a:pt x="35" y="777"/>
                      <a:pt x="41" y="778"/>
                      <a:pt x="42" y="778"/>
                    </a:cubicBezTo>
                    <a:cubicBezTo>
                      <a:pt x="42" y="779"/>
                      <a:pt x="41" y="779"/>
                      <a:pt x="41" y="780"/>
                    </a:cubicBezTo>
                    <a:cubicBezTo>
                      <a:pt x="41" y="781"/>
                      <a:pt x="43" y="783"/>
                      <a:pt x="42" y="784"/>
                    </a:cubicBezTo>
                    <a:cubicBezTo>
                      <a:pt x="39" y="786"/>
                      <a:pt x="42" y="779"/>
                      <a:pt x="39" y="783"/>
                    </a:cubicBezTo>
                    <a:cubicBezTo>
                      <a:pt x="38" y="783"/>
                      <a:pt x="39" y="785"/>
                      <a:pt x="39" y="785"/>
                    </a:cubicBezTo>
                    <a:cubicBezTo>
                      <a:pt x="39" y="786"/>
                      <a:pt x="40" y="787"/>
                      <a:pt x="40" y="786"/>
                    </a:cubicBezTo>
                    <a:cubicBezTo>
                      <a:pt x="36" y="785"/>
                      <a:pt x="40" y="785"/>
                      <a:pt x="38" y="783"/>
                    </a:cubicBezTo>
                    <a:cubicBezTo>
                      <a:pt x="38" y="783"/>
                      <a:pt x="37" y="783"/>
                      <a:pt x="37" y="783"/>
                    </a:cubicBezTo>
                    <a:cubicBezTo>
                      <a:pt x="35" y="784"/>
                      <a:pt x="36" y="783"/>
                      <a:pt x="35" y="783"/>
                    </a:cubicBezTo>
                    <a:cubicBezTo>
                      <a:pt x="34" y="783"/>
                      <a:pt x="34" y="785"/>
                      <a:pt x="33" y="786"/>
                    </a:cubicBezTo>
                    <a:cubicBezTo>
                      <a:pt x="33" y="787"/>
                      <a:pt x="32" y="788"/>
                      <a:pt x="32" y="789"/>
                    </a:cubicBezTo>
                    <a:cubicBezTo>
                      <a:pt x="31" y="792"/>
                      <a:pt x="33" y="786"/>
                      <a:pt x="35" y="789"/>
                    </a:cubicBezTo>
                    <a:cubicBezTo>
                      <a:pt x="35" y="790"/>
                      <a:pt x="33" y="790"/>
                      <a:pt x="33" y="790"/>
                    </a:cubicBezTo>
                    <a:cubicBezTo>
                      <a:pt x="34" y="791"/>
                      <a:pt x="34" y="791"/>
                      <a:pt x="35" y="792"/>
                    </a:cubicBezTo>
                    <a:cubicBezTo>
                      <a:pt x="35" y="792"/>
                      <a:pt x="36" y="791"/>
                      <a:pt x="36" y="791"/>
                    </a:cubicBezTo>
                    <a:cubicBezTo>
                      <a:pt x="36" y="792"/>
                      <a:pt x="36" y="793"/>
                      <a:pt x="37" y="793"/>
                    </a:cubicBezTo>
                    <a:cubicBezTo>
                      <a:pt x="37" y="793"/>
                      <a:pt x="40" y="792"/>
                      <a:pt x="41" y="792"/>
                    </a:cubicBezTo>
                    <a:cubicBezTo>
                      <a:pt x="41" y="792"/>
                      <a:pt x="42" y="791"/>
                      <a:pt x="42" y="791"/>
                    </a:cubicBezTo>
                    <a:cubicBezTo>
                      <a:pt x="41" y="792"/>
                      <a:pt x="40" y="792"/>
                      <a:pt x="40" y="793"/>
                    </a:cubicBezTo>
                    <a:cubicBezTo>
                      <a:pt x="40" y="793"/>
                      <a:pt x="42" y="793"/>
                      <a:pt x="42" y="793"/>
                    </a:cubicBezTo>
                    <a:cubicBezTo>
                      <a:pt x="43" y="793"/>
                      <a:pt x="41" y="794"/>
                      <a:pt x="41" y="794"/>
                    </a:cubicBezTo>
                    <a:cubicBezTo>
                      <a:pt x="40" y="794"/>
                      <a:pt x="37" y="793"/>
                      <a:pt x="37" y="795"/>
                    </a:cubicBezTo>
                    <a:cubicBezTo>
                      <a:pt x="37" y="796"/>
                      <a:pt x="40" y="796"/>
                      <a:pt x="40" y="797"/>
                    </a:cubicBezTo>
                    <a:cubicBezTo>
                      <a:pt x="40" y="797"/>
                      <a:pt x="40" y="797"/>
                      <a:pt x="39" y="797"/>
                    </a:cubicBezTo>
                    <a:cubicBezTo>
                      <a:pt x="41" y="797"/>
                      <a:pt x="42" y="797"/>
                      <a:pt x="42" y="797"/>
                    </a:cubicBezTo>
                    <a:cubicBezTo>
                      <a:pt x="43" y="797"/>
                      <a:pt x="46" y="801"/>
                      <a:pt x="48" y="797"/>
                    </a:cubicBezTo>
                    <a:cubicBezTo>
                      <a:pt x="49" y="795"/>
                      <a:pt x="47" y="793"/>
                      <a:pt x="48" y="791"/>
                    </a:cubicBezTo>
                    <a:cubicBezTo>
                      <a:pt x="48" y="790"/>
                      <a:pt x="49" y="791"/>
                      <a:pt x="49" y="791"/>
                    </a:cubicBezTo>
                    <a:cubicBezTo>
                      <a:pt x="50" y="793"/>
                      <a:pt x="48" y="796"/>
                      <a:pt x="50" y="797"/>
                    </a:cubicBezTo>
                    <a:cubicBezTo>
                      <a:pt x="53" y="797"/>
                      <a:pt x="53" y="797"/>
                      <a:pt x="53" y="797"/>
                    </a:cubicBezTo>
                    <a:cubicBezTo>
                      <a:pt x="53" y="798"/>
                      <a:pt x="52" y="798"/>
                      <a:pt x="52" y="799"/>
                    </a:cubicBezTo>
                    <a:cubicBezTo>
                      <a:pt x="52" y="800"/>
                      <a:pt x="54" y="799"/>
                      <a:pt x="54" y="799"/>
                    </a:cubicBezTo>
                    <a:cubicBezTo>
                      <a:pt x="54" y="800"/>
                      <a:pt x="54" y="800"/>
                      <a:pt x="54" y="801"/>
                    </a:cubicBezTo>
                    <a:cubicBezTo>
                      <a:pt x="54" y="801"/>
                      <a:pt x="59" y="802"/>
                      <a:pt x="60" y="802"/>
                    </a:cubicBezTo>
                    <a:cubicBezTo>
                      <a:pt x="61" y="802"/>
                      <a:pt x="58" y="802"/>
                      <a:pt x="56" y="802"/>
                    </a:cubicBezTo>
                    <a:cubicBezTo>
                      <a:pt x="55" y="802"/>
                      <a:pt x="52" y="799"/>
                      <a:pt x="51" y="800"/>
                    </a:cubicBezTo>
                    <a:cubicBezTo>
                      <a:pt x="51" y="801"/>
                      <a:pt x="57" y="810"/>
                      <a:pt x="59" y="804"/>
                    </a:cubicBezTo>
                    <a:cubicBezTo>
                      <a:pt x="60" y="802"/>
                      <a:pt x="60" y="807"/>
                      <a:pt x="58" y="807"/>
                    </a:cubicBezTo>
                    <a:cubicBezTo>
                      <a:pt x="58" y="808"/>
                      <a:pt x="57" y="806"/>
                      <a:pt x="56" y="807"/>
                    </a:cubicBezTo>
                    <a:cubicBezTo>
                      <a:pt x="56" y="807"/>
                      <a:pt x="55" y="807"/>
                      <a:pt x="55" y="807"/>
                    </a:cubicBezTo>
                    <a:cubicBezTo>
                      <a:pt x="54" y="808"/>
                      <a:pt x="55" y="808"/>
                      <a:pt x="55" y="808"/>
                    </a:cubicBezTo>
                    <a:cubicBezTo>
                      <a:pt x="53" y="809"/>
                      <a:pt x="54" y="806"/>
                      <a:pt x="53" y="805"/>
                    </a:cubicBezTo>
                    <a:cubicBezTo>
                      <a:pt x="50" y="804"/>
                      <a:pt x="50" y="804"/>
                      <a:pt x="50" y="804"/>
                    </a:cubicBezTo>
                    <a:cubicBezTo>
                      <a:pt x="49" y="805"/>
                      <a:pt x="49" y="806"/>
                      <a:pt x="49" y="805"/>
                    </a:cubicBezTo>
                    <a:cubicBezTo>
                      <a:pt x="49" y="805"/>
                      <a:pt x="50" y="804"/>
                      <a:pt x="49" y="803"/>
                    </a:cubicBezTo>
                    <a:cubicBezTo>
                      <a:pt x="49" y="802"/>
                      <a:pt x="48" y="805"/>
                      <a:pt x="48" y="805"/>
                    </a:cubicBezTo>
                    <a:cubicBezTo>
                      <a:pt x="47" y="805"/>
                      <a:pt x="48" y="804"/>
                      <a:pt x="47" y="803"/>
                    </a:cubicBezTo>
                    <a:cubicBezTo>
                      <a:pt x="47" y="803"/>
                      <a:pt x="46" y="804"/>
                      <a:pt x="46" y="804"/>
                    </a:cubicBezTo>
                    <a:cubicBezTo>
                      <a:pt x="44" y="804"/>
                      <a:pt x="42" y="801"/>
                      <a:pt x="40" y="803"/>
                    </a:cubicBezTo>
                    <a:cubicBezTo>
                      <a:pt x="38" y="805"/>
                      <a:pt x="44" y="810"/>
                      <a:pt x="41" y="809"/>
                    </a:cubicBezTo>
                    <a:cubicBezTo>
                      <a:pt x="39" y="808"/>
                      <a:pt x="38" y="802"/>
                      <a:pt x="34" y="802"/>
                    </a:cubicBezTo>
                    <a:cubicBezTo>
                      <a:pt x="33" y="802"/>
                      <a:pt x="31" y="804"/>
                      <a:pt x="32" y="805"/>
                    </a:cubicBezTo>
                    <a:cubicBezTo>
                      <a:pt x="33" y="807"/>
                      <a:pt x="35" y="804"/>
                      <a:pt x="36" y="804"/>
                    </a:cubicBezTo>
                    <a:cubicBezTo>
                      <a:pt x="36" y="804"/>
                      <a:pt x="35" y="805"/>
                      <a:pt x="35" y="805"/>
                    </a:cubicBezTo>
                    <a:cubicBezTo>
                      <a:pt x="35" y="808"/>
                      <a:pt x="39" y="808"/>
                      <a:pt x="41" y="810"/>
                    </a:cubicBezTo>
                    <a:cubicBezTo>
                      <a:pt x="41" y="810"/>
                      <a:pt x="40" y="811"/>
                      <a:pt x="41" y="811"/>
                    </a:cubicBezTo>
                    <a:cubicBezTo>
                      <a:pt x="41" y="811"/>
                      <a:pt x="42" y="810"/>
                      <a:pt x="43" y="810"/>
                    </a:cubicBezTo>
                    <a:cubicBezTo>
                      <a:pt x="43" y="810"/>
                      <a:pt x="45" y="810"/>
                      <a:pt x="44" y="811"/>
                    </a:cubicBezTo>
                    <a:cubicBezTo>
                      <a:pt x="44" y="812"/>
                      <a:pt x="41" y="811"/>
                      <a:pt x="42" y="812"/>
                    </a:cubicBezTo>
                    <a:cubicBezTo>
                      <a:pt x="44" y="813"/>
                      <a:pt x="46" y="813"/>
                      <a:pt x="48" y="813"/>
                    </a:cubicBezTo>
                    <a:cubicBezTo>
                      <a:pt x="49" y="813"/>
                      <a:pt x="46" y="813"/>
                      <a:pt x="46" y="814"/>
                    </a:cubicBezTo>
                    <a:cubicBezTo>
                      <a:pt x="46" y="815"/>
                      <a:pt x="48" y="818"/>
                      <a:pt x="48" y="818"/>
                    </a:cubicBezTo>
                    <a:cubicBezTo>
                      <a:pt x="46" y="817"/>
                      <a:pt x="45" y="815"/>
                      <a:pt x="43" y="815"/>
                    </a:cubicBezTo>
                    <a:cubicBezTo>
                      <a:pt x="42" y="815"/>
                      <a:pt x="39" y="818"/>
                      <a:pt x="39" y="819"/>
                    </a:cubicBezTo>
                    <a:cubicBezTo>
                      <a:pt x="39" y="822"/>
                      <a:pt x="41" y="819"/>
                      <a:pt x="42" y="820"/>
                    </a:cubicBezTo>
                    <a:cubicBezTo>
                      <a:pt x="42" y="820"/>
                      <a:pt x="41" y="821"/>
                      <a:pt x="42" y="821"/>
                    </a:cubicBezTo>
                    <a:cubicBezTo>
                      <a:pt x="42" y="822"/>
                      <a:pt x="43" y="820"/>
                      <a:pt x="44" y="820"/>
                    </a:cubicBezTo>
                    <a:cubicBezTo>
                      <a:pt x="46" y="820"/>
                      <a:pt x="46" y="821"/>
                      <a:pt x="47" y="821"/>
                    </a:cubicBezTo>
                    <a:cubicBezTo>
                      <a:pt x="46" y="821"/>
                      <a:pt x="46" y="821"/>
                      <a:pt x="45" y="821"/>
                    </a:cubicBezTo>
                    <a:cubicBezTo>
                      <a:pt x="43" y="821"/>
                      <a:pt x="42" y="822"/>
                      <a:pt x="41" y="821"/>
                    </a:cubicBezTo>
                    <a:cubicBezTo>
                      <a:pt x="41" y="821"/>
                      <a:pt x="40" y="821"/>
                      <a:pt x="40" y="821"/>
                    </a:cubicBezTo>
                    <a:cubicBezTo>
                      <a:pt x="38" y="825"/>
                      <a:pt x="40" y="824"/>
                      <a:pt x="42" y="826"/>
                    </a:cubicBezTo>
                    <a:cubicBezTo>
                      <a:pt x="42" y="828"/>
                      <a:pt x="41" y="826"/>
                      <a:pt x="40" y="829"/>
                    </a:cubicBezTo>
                    <a:cubicBezTo>
                      <a:pt x="40" y="832"/>
                      <a:pt x="41" y="829"/>
                      <a:pt x="42" y="830"/>
                    </a:cubicBezTo>
                    <a:cubicBezTo>
                      <a:pt x="43" y="832"/>
                      <a:pt x="42" y="833"/>
                      <a:pt x="42" y="835"/>
                    </a:cubicBezTo>
                    <a:cubicBezTo>
                      <a:pt x="43" y="835"/>
                      <a:pt x="44" y="842"/>
                      <a:pt x="47" y="841"/>
                    </a:cubicBezTo>
                    <a:cubicBezTo>
                      <a:pt x="47" y="841"/>
                      <a:pt x="48" y="841"/>
                      <a:pt x="48" y="840"/>
                    </a:cubicBezTo>
                    <a:cubicBezTo>
                      <a:pt x="48" y="839"/>
                      <a:pt x="48" y="835"/>
                      <a:pt x="47" y="834"/>
                    </a:cubicBezTo>
                    <a:cubicBezTo>
                      <a:pt x="47" y="834"/>
                      <a:pt x="46" y="834"/>
                      <a:pt x="46" y="833"/>
                    </a:cubicBezTo>
                    <a:cubicBezTo>
                      <a:pt x="47" y="833"/>
                      <a:pt x="50" y="835"/>
                      <a:pt x="48" y="830"/>
                    </a:cubicBezTo>
                    <a:cubicBezTo>
                      <a:pt x="48" y="830"/>
                      <a:pt x="47" y="828"/>
                      <a:pt x="48" y="828"/>
                    </a:cubicBezTo>
                    <a:cubicBezTo>
                      <a:pt x="49" y="828"/>
                      <a:pt x="54" y="829"/>
                      <a:pt x="52" y="829"/>
                    </a:cubicBezTo>
                    <a:cubicBezTo>
                      <a:pt x="52" y="829"/>
                      <a:pt x="48" y="828"/>
                      <a:pt x="49" y="830"/>
                    </a:cubicBezTo>
                    <a:cubicBezTo>
                      <a:pt x="49" y="831"/>
                      <a:pt x="50" y="831"/>
                      <a:pt x="50" y="832"/>
                    </a:cubicBezTo>
                    <a:cubicBezTo>
                      <a:pt x="50" y="832"/>
                      <a:pt x="50" y="834"/>
                      <a:pt x="50" y="834"/>
                    </a:cubicBezTo>
                    <a:cubicBezTo>
                      <a:pt x="51" y="835"/>
                      <a:pt x="54" y="835"/>
                      <a:pt x="53" y="836"/>
                    </a:cubicBezTo>
                    <a:cubicBezTo>
                      <a:pt x="51" y="839"/>
                      <a:pt x="50" y="831"/>
                      <a:pt x="49" y="837"/>
                    </a:cubicBezTo>
                    <a:cubicBezTo>
                      <a:pt x="48" y="838"/>
                      <a:pt x="49" y="839"/>
                      <a:pt x="49" y="840"/>
                    </a:cubicBezTo>
                    <a:cubicBezTo>
                      <a:pt x="49" y="840"/>
                      <a:pt x="50" y="840"/>
                      <a:pt x="50" y="840"/>
                    </a:cubicBezTo>
                    <a:cubicBezTo>
                      <a:pt x="51" y="841"/>
                      <a:pt x="53" y="840"/>
                      <a:pt x="54" y="840"/>
                    </a:cubicBezTo>
                    <a:cubicBezTo>
                      <a:pt x="54" y="840"/>
                      <a:pt x="55" y="844"/>
                      <a:pt x="55" y="844"/>
                    </a:cubicBezTo>
                    <a:cubicBezTo>
                      <a:pt x="56" y="844"/>
                      <a:pt x="58" y="844"/>
                      <a:pt x="58" y="846"/>
                    </a:cubicBezTo>
                    <a:cubicBezTo>
                      <a:pt x="59" y="848"/>
                      <a:pt x="55" y="845"/>
                      <a:pt x="54" y="844"/>
                    </a:cubicBezTo>
                    <a:cubicBezTo>
                      <a:pt x="54" y="844"/>
                      <a:pt x="52" y="841"/>
                      <a:pt x="52" y="841"/>
                    </a:cubicBezTo>
                    <a:cubicBezTo>
                      <a:pt x="51" y="841"/>
                      <a:pt x="51" y="843"/>
                      <a:pt x="51" y="843"/>
                    </a:cubicBezTo>
                    <a:cubicBezTo>
                      <a:pt x="51" y="843"/>
                      <a:pt x="51" y="842"/>
                      <a:pt x="51" y="842"/>
                    </a:cubicBezTo>
                    <a:cubicBezTo>
                      <a:pt x="50" y="840"/>
                      <a:pt x="46" y="842"/>
                      <a:pt x="46" y="843"/>
                    </a:cubicBezTo>
                    <a:cubicBezTo>
                      <a:pt x="43" y="848"/>
                      <a:pt x="50" y="845"/>
                      <a:pt x="51" y="846"/>
                    </a:cubicBezTo>
                    <a:cubicBezTo>
                      <a:pt x="52" y="846"/>
                      <a:pt x="46" y="848"/>
                      <a:pt x="46" y="848"/>
                    </a:cubicBezTo>
                    <a:cubicBezTo>
                      <a:pt x="46" y="849"/>
                      <a:pt x="52" y="852"/>
                      <a:pt x="53" y="851"/>
                    </a:cubicBezTo>
                    <a:cubicBezTo>
                      <a:pt x="53" y="851"/>
                      <a:pt x="55" y="849"/>
                      <a:pt x="55" y="849"/>
                    </a:cubicBezTo>
                    <a:cubicBezTo>
                      <a:pt x="56" y="851"/>
                      <a:pt x="53" y="850"/>
                      <a:pt x="53" y="853"/>
                    </a:cubicBezTo>
                    <a:cubicBezTo>
                      <a:pt x="53" y="853"/>
                      <a:pt x="58" y="853"/>
                      <a:pt x="56" y="855"/>
                    </a:cubicBezTo>
                    <a:cubicBezTo>
                      <a:pt x="56" y="855"/>
                      <a:pt x="55" y="854"/>
                      <a:pt x="55" y="853"/>
                    </a:cubicBezTo>
                    <a:cubicBezTo>
                      <a:pt x="54" y="853"/>
                      <a:pt x="52" y="854"/>
                      <a:pt x="51" y="853"/>
                    </a:cubicBezTo>
                    <a:cubicBezTo>
                      <a:pt x="50" y="853"/>
                      <a:pt x="48" y="850"/>
                      <a:pt x="46" y="851"/>
                    </a:cubicBezTo>
                    <a:cubicBezTo>
                      <a:pt x="45" y="852"/>
                      <a:pt x="47" y="854"/>
                      <a:pt x="47" y="854"/>
                    </a:cubicBezTo>
                    <a:cubicBezTo>
                      <a:pt x="48" y="854"/>
                      <a:pt x="51" y="858"/>
                      <a:pt x="51" y="858"/>
                    </a:cubicBezTo>
                    <a:cubicBezTo>
                      <a:pt x="53" y="858"/>
                      <a:pt x="52" y="856"/>
                      <a:pt x="54" y="858"/>
                    </a:cubicBezTo>
                    <a:cubicBezTo>
                      <a:pt x="55" y="859"/>
                      <a:pt x="59" y="860"/>
                      <a:pt x="57" y="860"/>
                    </a:cubicBezTo>
                    <a:cubicBezTo>
                      <a:pt x="55" y="860"/>
                      <a:pt x="49" y="859"/>
                      <a:pt x="48" y="857"/>
                    </a:cubicBezTo>
                    <a:cubicBezTo>
                      <a:pt x="48" y="857"/>
                      <a:pt x="48" y="857"/>
                      <a:pt x="48" y="856"/>
                    </a:cubicBezTo>
                    <a:cubicBezTo>
                      <a:pt x="48" y="856"/>
                      <a:pt x="48" y="855"/>
                      <a:pt x="47" y="855"/>
                    </a:cubicBezTo>
                    <a:cubicBezTo>
                      <a:pt x="44" y="854"/>
                      <a:pt x="45" y="856"/>
                      <a:pt x="44" y="857"/>
                    </a:cubicBezTo>
                    <a:cubicBezTo>
                      <a:pt x="44" y="857"/>
                      <a:pt x="43" y="855"/>
                      <a:pt x="43" y="856"/>
                    </a:cubicBezTo>
                    <a:cubicBezTo>
                      <a:pt x="42" y="856"/>
                      <a:pt x="40" y="858"/>
                      <a:pt x="41" y="858"/>
                    </a:cubicBezTo>
                    <a:cubicBezTo>
                      <a:pt x="49" y="862"/>
                      <a:pt x="36" y="856"/>
                      <a:pt x="45" y="859"/>
                    </a:cubicBezTo>
                    <a:cubicBezTo>
                      <a:pt x="45" y="859"/>
                      <a:pt x="45" y="861"/>
                      <a:pt x="48" y="862"/>
                    </a:cubicBezTo>
                    <a:cubicBezTo>
                      <a:pt x="49" y="863"/>
                      <a:pt x="48" y="859"/>
                      <a:pt x="49" y="860"/>
                    </a:cubicBezTo>
                    <a:cubicBezTo>
                      <a:pt x="51" y="861"/>
                      <a:pt x="48" y="863"/>
                      <a:pt x="50" y="864"/>
                    </a:cubicBezTo>
                    <a:cubicBezTo>
                      <a:pt x="51" y="864"/>
                      <a:pt x="53" y="862"/>
                      <a:pt x="54" y="862"/>
                    </a:cubicBezTo>
                    <a:cubicBezTo>
                      <a:pt x="54" y="862"/>
                      <a:pt x="55" y="861"/>
                      <a:pt x="55" y="862"/>
                    </a:cubicBezTo>
                    <a:cubicBezTo>
                      <a:pt x="55" y="862"/>
                      <a:pt x="53" y="863"/>
                      <a:pt x="53" y="863"/>
                    </a:cubicBezTo>
                    <a:cubicBezTo>
                      <a:pt x="53" y="864"/>
                      <a:pt x="60" y="866"/>
                      <a:pt x="58" y="866"/>
                    </a:cubicBezTo>
                    <a:cubicBezTo>
                      <a:pt x="54" y="867"/>
                      <a:pt x="52" y="863"/>
                      <a:pt x="54" y="867"/>
                    </a:cubicBezTo>
                    <a:cubicBezTo>
                      <a:pt x="54" y="868"/>
                      <a:pt x="53" y="867"/>
                      <a:pt x="53" y="866"/>
                    </a:cubicBezTo>
                    <a:cubicBezTo>
                      <a:pt x="53" y="866"/>
                      <a:pt x="50" y="863"/>
                      <a:pt x="50" y="865"/>
                    </a:cubicBezTo>
                    <a:cubicBezTo>
                      <a:pt x="50" y="867"/>
                      <a:pt x="52" y="865"/>
                      <a:pt x="52" y="866"/>
                    </a:cubicBezTo>
                    <a:cubicBezTo>
                      <a:pt x="52" y="867"/>
                      <a:pt x="52" y="871"/>
                      <a:pt x="54" y="871"/>
                    </a:cubicBezTo>
                    <a:cubicBezTo>
                      <a:pt x="54" y="871"/>
                      <a:pt x="54" y="870"/>
                      <a:pt x="54" y="870"/>
                    </a:cubicBezTo>
                    <a:cubicBezTo>
                      <a:pt x="56" y="869"/>
                      <a:pt x="54" y="873"/>
                      <a:pt x="56" y="873"/>
                    </a:cubicBezTo>
                    <a:cubicBezTo>
                      <a:pt x="62" y="875"/>
                      <a:pt x="59" y="867"/>
                      <a:pt x="60" y="866"/>
                    </a:cubicBezTo>
                    <a:cubicBezTo>
                      <a:pt x="62" y="863"/>
                      <a:pt x="64" y="862"/>
                      <a:pt x="64" y="862"/>
                    </a:cubicBezTo>
                    <a:cubicBezTo>
                      <a:pt x="64" y="864"/>
                      <a:pt x="61" y="866"/>
                      <a:pt x="61" y="866"/>
                    </a:cubicBezTo>
                    <a:cubicBezTo>
                      <a:pt x="62" y="867"/>
                      <a:pt x="67" y="868"/>
                      <a:pt x="67" y="869"/>
                    </a:cubicBezTo>
                    <a:cubicBezTo>
                      <a:pt x="67" y="869"/>
                      <a:pt x="66" y="868"/>
                      <a:pt x="65" y="869"/>
                    </a:cubicBezTo>
                    <a:cubicBezTo>
                      <a:pt x="65" y="869"/>
                      <a:pt x="66" y="869"/>
                      <a:pt x="66" y="870"/>
                    </a:cubicBezTo>
                    <a:cubicBezTo>
                      <a:pt x="65" y="870"/>
                      <a:pt x="65" y="869"/>
                      <a:pt x="64" y="869"/>
                    </a:cubicBezTo>
                    <a:cubicBezTo>
                      <a:pt x="64" y="868"/>
                      <a:pt x="61" y="868"/>
                      <a:pt x="61" y="869"/>
                    </a:cubicBezTo>
                    <a:cubicBezTo>
                      <a:pt x="61" y="871"/>
                      <a:pt x="63" y="873"/>
                      <a:pt x="62" y="873"/>
                    </a:cubicBezTo>
                    <a:cubicBezTo>
                      <a:pt x="62" y="873"/>
                      <a:pt x="60" y="871"/>
                      <a:pt x="60" y="873"/>
                    </a:cubicBezTo>
                    <a:cubicBezTo>
                      <a:pt x="60" y="873"/>
                      <a:pt x="63" y="876"/>
                      <a:pt x="62" y="876"/>
                    </a:cubicBezTo>
                    <a:cubicBezTo>
                      <a:pt x="61" y="877"/>
                      <a:pt x="55" y="871"/>
                      <a:pt x="53" y="876"/>
                    </a:cubicBezTo>
                    <a:cubicBezTo>
                      <a:pt x="52" y="877"/>
                      <a:pt x="54" y="879"/>
                      <a:pt x="55" y="879"/>
                    </a:cubicBezTo>
                    <a:cubicBezTo>
                      <a:pt x="55" y="878"/>
                      <a:pt x="56" y="875"/>
                      <a:pt x="57" y="876"/>
                    </a:cubicBezTo>
                    <a:cubicBezTo>
                      <a:pt x="57" y="877"/>
                      <a:pt x="56" y="879"/>
                      <a:pt x="56" y="879"/>
                    </a:cubicBezTo>
                    <a:cubicBezTo>
                      <a:pt x="56" y="879"/>
                      <a:pt x="57" y="884"/>
                      <a:pt x="59" y="882"/>
                    </a:cubicBezTo>
                    <a:cubicBezTo>
                      <a:pt x="59" y="882"/>
                      <a:pt x="58" y="879"/>
                      <a:pt x="58" y="880"/>
                    </a:cubicBezTo>
                    <a:cubicBezTo>
                      <a:pt x="59" y="881"/>
                      <a:pt x="59" y="883"/>
                      <a:pt x="61" y="883"/>
                    </a:cubicBezTo>
                    <a:cubicBezTo>
                      <a:pt x="63" y="884"/>
                      <a:pt x="63" y="879"/>
                      <a:pt x="64" y="880"/>
                    </a:cubicBezTo>
                    <a:cubicBezTo>
                      <a:pt x="64" y="880"/>
                      <a:pt x="66" y="883"/>
                      <a:pt x="65" y="884"/>
                    </a:cubicBezTo>
                    <a:cubicBezTo>
                      <a:pt x="65" y="884"/>
                      <a:pt x="65" y="882"/>
                      <a:pt x="64" y="882"/>
                    </a:cubicBezTo>
                    <a:cubicBezTo>
                      <a:pt x="64" y="882"/>
                      <a:pt x="63" y="883"/>
                      <a:pt x="63" y="883"/>
                    </a:cubicBezTo>
                    <a:cubicBezTo>
                      <a:pt x="63" y="884"/>
                      <a:pt x="64" y="884"/>
                      <a:pt x="65" y="884"/>
                    </a:cubicBezTo>
                    <a:cubicBezTo>
                      <a:pt x="65" y="885"/>
                      <a:pt x="65" y="888"/>
                      <a:pt x="67" y="888"/>
                    </a:cubicBezTo>
                    <a:cubicBezTo>
                      <a:pt x="67" y="888"/>
                      <a:pt x="68" y="887"/>
                      <a:pt x="68" y="888"/>
                    </a:cubicBezTo>
                    <a:cubicBezTo>
                      <a:pt x="68" y="888"/>
                      <a:pt x="66" y="889"/>
                      <a:pt x="67" y="890"/>
                    </a:cubicBezTo>
                    <a:cubicBezTo>
                      <a:pt x="69" y="891"/>
                      <a:pt x="68" y="893"/>
                      <a:pt x="68" y="893"/>
                    </a:cubicBezTo>
                    <a:cubicBezTo>
                      <a:pt x="68" y="893"/>
                      <a:pt x="64" y="886"/>
                      <a:pt x="62" y="886"/>
                    </a:cubicBezTo>
                    <a:cubicBezTo>
                      <a:pt x="61" y="886"/>
                      <a:pt x="61" y="887"/>
                      <a:pt x="61" y="887"/>
                    </a:cubicBezTo>
                    <a:cubicBezTo>
                      <a:pt x="63" y="896"/>
                      <a:pt x="61" y="880"/>
                      <a:pt x="64" y="890"/>
                    </a:cubicBezTo>
                    <a:cubicBezTo>
                      <a:pt x="64" y="891"/>
                      <a:pt x="63" y="892"/>
                      <a:pt x="63" y="893"/>
                    </a:cubicBezTo>
                    <a:cubicBezTo>
                      <a:pt x="63" y="893"/>
                      <a:pt x="64" y="893"/>
                      <a:pt x="64" y="893"/>
                    </a:cubicBezTo>
                    <a:cubicBezTo>
                      <a:pt x="65" y="894"/>
                      <a:pt x="66" y="896"/>
                      <a:pt x="67" y="896"/>
                    </a:cubicBezTo>
                    <a:cubicBezTo>
                      <a:pt x="68" y="897"/>
                      <a:pt x="67" y="894"/>
                      <a:pt x="68" y="894"/>
                    </a:cubicBezTo>
                    <a:cubicBezTo>
                      <a:pt x="68" y="894"/>
                      <a:pt x="69" y="895"/>
                      <a:pt x="70" y="895"/>
                    </a:cubicBezTo>
                    <a:cubicBezTo>
                      <a:pt x="70" y="895"/>
                      <a:pt x="71" y="893"/>
                      <a:pt x="71" y="894"/>
                    </a:cubicBezTo>
                    <a:cubicBezTo>
                      <a:pt x="72" y="894"/>
                      <a:pt x="69" y="895"/>
                      <a:pt x="69" y="895"/>
                    </a:cubicBezTo>
                    <a:cubicBezTo>
                      <a:pt x="69" y="896"/>
                      <a:pt x="71" y="897"/>
                      <a:pt x="71" y="897"/>
                    </a:cubicBezTo>
                    <a:cubicBezTo>
                      <a:pt x="71" y="897"/>
                      <a:pt x="74" y="901"/>
                      <a:pt x="74" y="902"/>
                    </a:cubicBezTo>
                    <a:cubicBezTo>
                      <a:pt x="74" y="902"/>
                      <a:pt x="73" y="901"/>
                      <a:pt x="72" y="901"/>
                    </a:cubicBezTo>
                    <a:cubicBezTo>
                      <a:pt x="72" y="900"/>
                      <a:pt x="68" y="896"/>
                      <a:pt x="68" y="898"/>
                    </a:cubicBezTo>
                    <a:cubicBezTo>
                      <a:pt x="68" y="899"/>
                      <a:pt x="73" y="906"/>
                      <a:pt x="76" y="905"/>
                    </a:cubicBezTo>
                    <a:cubicBezTo>
                      <a:pt x="77" y="905"/>
                      <a:pt x="76" y="901"/>
                      <a:pt x="75" y="901"/>
                    </a:cubicBezTo>
                    <a:cubicBezTo>
                      <a:pt x="75" y="899"/>
                      <a:pt x="75" y="897"/>
                      <a:pt x="74" y="895"/>
                    </a:cubicBezTo>
                    <a:cubicBezTo>
                      <a:pt x="74" y="894"/>
                      <a:pt x="72" y="892"/>
                      <a:pt x="73" y="893"/>
                    </a:cubicBezTo>
                    <a:cubicBezTo>
                      <a:pt x="76" y="894"/>
                      <a:pt x="74" y="902"/>
                      <a:pt x="77" y="903"/>
                    </a:cubicBezTo>
                    <a:cubicBezTo>
                      <a:pt x="80" y="905"/>
                      <a:pt x="78" y="900"/>
                      <a:pt x="79" y="899"/>
                    </a:cubicBezTo>
                    <a:cubicBezTo>
                      <a:pt x="80" y="899"/>
                      <a:pt x="82" y="899"/>
                      <a:pt x="82" y="898"/>
                    </a:cubicBezTo>
                    <a:cubicBezTo>
                      <a:pt x="83" y="895"/>
                      <a:pt x="78" y="899"/>
                      <a:pt x="77" y="899"/>
                    </a:cubicBezTo>
                    <a:cubicBezTo>
                      <a:pt x="76" y="899"/>
                      <a:pt x="77" y="898"/>
                      <a:pt x="78" y="898"/>
                    </a:cubicBezTo>
                    <a:cubicBezTo>
                      <a:pt x="78" y="897"/>
                      <a:pt x="79" y="891"/>
                      <a:pt x="80" y="897"/>
                    </a:cubicBezTo>
                    <a:cubicBezTo>
                      <a:pt x="80" y="897"/>
                      <a:pt x="80" y="896"/>
                      <a:pt x="80" y="896"/>
                    </a:cubicBezTo>
                    <a:cubicBezTo>
                      <a:pt x="81" y="895"/>
                      <a:pt x="79" y="894"/>
                      <a:pt x="79" y="894"/>
                    </a:cubicBezTo>
                    <a:cubicBezTo>
                      <a:pt x="78" y="894"/>
                      <a:pt x="78" y="894"/>
                      <a:pt x="78" y="894"/>
                    </a:cubicBezTo>
                    <a:cubicBezTo>
                      <a:pt x="77" y="894"/>
                      <a:pt x="77" y="894"/>
                      <a:pt x="77" y="894"/>
                    </a:cubicBezTo>
                    <a:cubicBezTo>
                      <a:pt x="77" y="894"/>
                      <a:pt x="77" y="894"/>
                      <a:pt x="77" y="893"/>
                    </a:cubicBezTo>
                    <a:cubicBezTo>
                      <a:pt x="76" y="893"/>
                      <a:pt x="77" y="894"/>
                      <a:pt x="74" y="892"/>
                    </a:cubicBezTo>
                    <a:cubicBezTo>
                      <a:pt x="74" y="892"/>
                      <a:pt x="74" y="892"/>
                      <a:pt x="74" y="892"/>
                    </a:cubicBezTo>
                    <a:cubicBezTo>
                      <a:pt x="75" y="892"/>
                      <a:pt x="76" y="892"/>
                      <a:pt x="76" y="892"/>
                    </a:cubicBezTo>
                    <a:cubicBezTo>
                      <a:pt x="77" y="892"/>
                      <a:pt x="76" y="893"/>
                      <a:pt x="77" y="893"/>
                    </a:cubicBezTo>
                    <a:cubicBezTo>
                      <a:pt x="77" y="894"/>
                      <a:pt x="77" y="894"/>
                      <a:pt x="78" y="894"/>
                    </a:cubicBezTo>
                    <a:cubicBezTo>
                      <a:pt x="78" y="894"/>
                      <a:pt x="79" y="894"/>
                      <a:pt x="79" y="894"/>
                    </a:cubicBezTo>
                    <a:cubicBezTo>
                      <a:pt x="81" y="894"/>
                      <a:pt x="87" y="899"/>
                      <a:pt x="88" y="895"/>
                    </a:cubicBezTo>
                    <a:cubicBezTo>
                      <a:pt x="89" y="894"/>
                      <a:pt x="80" y="889"/>
                      <a:pt x="80" y="889"/>
                    </a:cubicBezTo>
                    <a:cubicBezTo>
                      <a:pt x="79" y="890"/>
                      <a:pt x="77" y="892"/>
                      <a:pt x="77" y="891"/>
                    </a:cubicBezTo>
                    <a:cubicBezTo>
                      <a:pt x="77" y="890"/>
                      <a:pt x="79" y="890"/>
                      <a:pt x="78" y="889"/>
                    </a:cubicBezTo>
                    <a:cubicBezTo>
                      <a:pt x="77" y="887"/>
                      <a:pt x="71" y="890"/>
                      <a:pt x="76" y="888"/>
                    </a:cubicBezTo>
                    <a:cubicBezTo>
                      <a:pt x="77" y="887"/>
                      <a:pt x="77" y="887"/>
                      <a:pt x="77" y="887"/>
                    </a:cubicBezTo>
                    <a:cubicBezTo>
                      <a:pt x="78" y="887"/>
                      <a:pt x="80" y="889"/>
                      <a:pt x="81" y="890"/>
                    </a:cubicBezTo>
                    <a:cubicBezTo>
                      <a:pt x="81" y="890"/>
                      <a:pt x="84" y="890"/>
                      <a:pt x="84" y="890"/>
                    </a:cubicBezTo>
                    <a:cubicBezTo>
                      <a:pt x="89" y="892"/>
                      <a:pt x="90" y="896"/>
                      <a:pt x="91" y="899"/>
                    </a:cubicBezTo>
                    <a:cubicBezTo>
                      <a:pt x="91" y="900"/>
                      <a:pt x="87" y="899"/>
                      <a:pt x="87" y="900"/>
                    </a:cubicBezTo>
                    <a:cubicBezTo>
                      <a:pt x="87" y="903"/>
                      <a:pt x="91" y="903"/>
                      <a:pt x="92" y="905"/>
                    </a:cubicBezTo>
                    <a:cubicBezTo>
                      <a:pt x="93" y="908"/>
                      <a:pt x="90" y="909"/>
                      <a:pt x="90" y="910"/>
                    </a:cubicBezTo>
                    <a:cubicBezTo>
                      <a:pt x="90" y="911"/>
                      <a:pt x="92" y="911"/>
                      <a:pt x="92" y="911"/>
                    </a:cubicBezTo>
                    <a:cubicBezTo>
                      <a:pt x="93" y="911"/>
                      <a:pt x="92" y="912"/>
                      <a:pt x="92" y="912"/>
                    </a:cubicBezTo>
                    <a:cubicBezTo>
                      <a:pt x="91" y="912"/>
                      <a:pt x="91" y="911"/>
                      <a:pt x="91" y="911"/>
                    </a:cubicBezTo>
                    <a:cubicBezTo>
                      <a:pt x="90" y="911"/>
                      <a:pt x="89" y="911"/>
                      <a:pt x="88" y="911"/>
                    </a:cubicBezTo>
                    <a:cubicBezTo>
                      <a:pt x="88" y="911"/>
                      <a:pt x="85" y="912"/>
                      <a:pt x="85" y="912"/>
                    </a:cubicBezTo>
                    <a:cubicBezTo>
                      <a:pt x="85" y="913"/>
                      <a:pt x="85" y="910"/>
                      <a:pt x="90" y="909"/>
                    </a:cubicBezTo>
                    <a:cubicBezTo>
                      <a:pt x="91" y="909"/>
                      <a:pt x="91" y="908"/>
                      <a:pt x="91" y="908"/>
                    </a:cubicBezTo>
                    <a:cubicBezTo>
                      <a:pt x="91" y="902"/>
                      <a:pt x="89" y="905"/>
                      <a:pt x="87" y="902"/>
                    </a:cubicBezTo>
                    <a:cubicBezTo>
                      <a:pt x="85" y="900"/>
                      <a:pt x="89" y="900"/>
                      <a:pt x="85" y="900"/>
                    </a:cubicBezTo>
                    <a:cubicBezTo>
                      <a:pt x="83" y="899"/>
                      <a:pt x="82" y="904"/>
                      <a:pt x="83" y="905"/>
                    </a:cubicBezTo>
                    <a:cubicBezTo>
                      <a:pt x="85" y="907"/>
                      <a:pt x="85" y="902"/>
                      <a:pt x="86" y="902"/>
                    </a:cubicBezTo>
                    <a:cubicBezTo>
                      <a:pt x="86" y="902"/>
                      <a:pt x="85" y="907"/>
                      <a:pt x="85" y="907"/>
                    </a:cubicBezTo>
                    <a:cubicBezTo>
                      <a:pt x="84" y="907"/>
                      <a:pt x="84" y="905"/>
                      <a:pt x="82" y="906"/>
                    </a:cubicBezTo>
                    <a:cubicBezTo>
                      <a:pt x="82" y="906"/>
                      <a:pt x="81" y="907"/>
                      <a:pt x="81" y="907"/>
                    </a:cubicBezTo>
                    <a:cubicBezTo>
                      <a:pt x="80" y="906"/>
                      <a:pt x="81" y="905"/>
                      <a:pt x="81" y="905"/>
                    </a:cubicBezTo>
                    <a:cubicBezTo>
                      <a:pt x="82" y="904"/>
                      <a:pt x="82" y="905"/>
                      <a:pt x="82" y="905"/>
                    </a:cubicBezTo>
                    <a:cubicBezTo>
                      <a:pt x="82" y="904"/>
                      <a:pt x="82" y="903"/>
                      <a:pt x="82" y="903"/>
                    </a:cubicBezTo>
                    <a:cubicBezTo>
                      <a:pt x="81" y="902"/>
                      <a:pt x="80" y="903"/>
                      <a:pt x="80" y="903"/>
                    </a:cubicBezTo>
                    <a:cubicBezTo>
                      <a:pt x="79" y="903"/>
                      <a:pt x="80" y="904"/>
                      <a:pt x="79" y="904"/>
                    </a:cubicBezTo>
                    <a:cubicBezTo>
                      <a:pt x="79" y="905"/>
                      <a:pt x="78" y="904"/>
                      <a:pt x="78" y="904"/>
                    </a:cubicBezTo>
                    <a:cubicBezTo>
                      <a:pt x="77" y="905"/>
                      <a:pt x="79" y="907"/>
                      <a:pt x="76" y="907"/>
                    </a:cubicBezTo>
                    <a:cubicBezTo>
                      <a:pt x="70" y="906"/>
                      <a:pt x="79" y="906"/>
                      <a:pt x="73" y="905"/>
                    </a:cubicBezTo>
                    <a:cubicBezTo>
                      <a:pt x="72" y="905"/>
                      <a:pt x="73" y="905"/>
                      <a:pt x="73" y="906"/>
                    </a:cubicBezTo>
                    <a:cubicBezTo>
                      <a:pt x="73" y="906"/>
                      <a:pt x="73" y="907"/>
                      <a:pt x="72" y="907"/>
                    </a:cubicBezTo>
                    <a:cubicBezTo>
                      <a:pt x="72" y="906"/>
                      <a:pt x="68" y="902"/>
                      <a:pt x="68" y="903"/>
                    </a:cubicBezTo>
                    <a:cubicBezTo>
                      <a:pt x="67" y="905"/>
                      <a:pt x="71" y="906"/>
                      <a:pt x="72" y="907"/>
                    </a:cubicBezTo>
                    <a:cubicBezTo>
                      <a:pt x="72" y="908"/>
                      <a:pt x="71" y="908"/>
                      <a:pt x="71" y="909"/>
                    </a:cubicBezTo>
                    <a:cubicBezTo>
                      <a:pt x="71" y="910"/>
                      <a:pt x="73" y="910"/>
                      <a:pt x="72" y="911"/>
                    </a:cubicBezTo>
                    <a:cubicBezTo>
                      <a:pt x="70" y="913"/>
                      <a:pt x="73" y="911"/>
                      <a:pt x="74" y="912"/>
                    </a:cubicBezTo>
                    <a:cubicBezTo>
                      <a:pt x="76" y="913"/>
                      <a:pt x="72" y="914"/>
                      <a:pt x="72" y="914"/>
                    </a:cubicBezTo>
                    <a:cubicBezTo>
                      <a:pt x="73" y="915"/>
                      <a:pt x="73" y="915"/>
                      <a:pt x="74" y="915"/>
                    </a:cubicBezTo>
                    <a:cubicBezTo>
                      <a:pt x="74" y="915"/>
                      <a:pt x="74" y="915"/>
                      <a:pt x="74" y="915"/>
                    </a:cubicBezTo>
                    <a:cubicBezTo>
                      <a:pt x="74" y="915"/>
                      <a:pt x="74" y="915"/>
                      <a:pt x="74" y="915"/>
                    </a:cubicBezTo>
                    <a:cubicBezTo>
                      <a:pt x="73" y="915"/>
                      <a:pt x="73" y="915"/>
                      <a:pt x="72" y="916"/>
                    </a:cubicBezTo>
                    <a:cubicBezTo>
                      <a:pt x="72" y="916"/>
                      <a:pt x="71" y="916"/>
                      <a:pt x="71" y="917"/>
                    </a:cubicBezTo>
                    <a:cubicBezTo>
                      <a:pt x="71" y="921"/>
                      <a:pt x="73" y="915"/>
                      <a:pt x="74" y="917"/>
                    </a:cubicBezTo>
                    <a:cubicBezTo>
                      <a:pt x="74" y="918"/>
                      <a:pt x="71" y="918"/>
                      <a:pt x="72" y="920"/>
                    </a:cubicBezTo>
                    <a:cubicBezTo>
                      <a:pt x="73" y="921"/>
                      <a:pt x="75" y="919"/>
                      <a:pt x="75" y="918"/>
                    </a:cubicBezTo>
                    <a:cubicBezTo>
                      <a:pt x="76" y="918"/>
                      <a:pt x="77" y="918"/>
                      <a:pt x="77" y="917"/>
                    </a:cubicBezTo>
                    <a:cubicBezTo>
                      <a:pt x="77" y="916"/>
                      <a:pt x="76" y="915"/>
                      <a:pt x="76" y="915"/>
                    </a:cubicBezTo>
                    <a:cubicBezTo>
                      <a:pt x="78" y="913"/>
                      <a:pt x="78" y="918"/>
                      <a:pt x="79" y="918"/>
                    </a:cubicBezTo>
                    <a:cubicBezTo>
                      <a:pt x="80" y="918"/>
                      <a:pt x="80" y="917"/>
                      <a:pt x="80" y="917"/>
                    </a:cubicBezTo>
                    <a:cubicBezTo>
                      <a:pt x="80" y="917"/>
                      <a:pt x="80" y="917"/>
                      <a:pt x="80" y="917"/>
                    </a:cubicBezTo>
                    <a:cubicBezTo>
                      <a:pt x="80" y="917"/>
                      <a:pt x="80" y="917"/>
                      <a:pt x="80" y="917"/>
                    </a:cubicBezTo>
                    <a:cubicBezTo>
                      <a:pt x="82" y="916"/>
                      <a:pt x="79" y="914"/>
                      <a:pt x="79" y="913"/>
                    </a:cubicBezTo>
                    <a:cubicBezTo>
                      <a:pt x="79" y="913"/>
                      <a:pt x="79" y="912"/>
                      <a:pt x="80" y="912"/>
                    </a:cubicBezTo>
                    <a:cubicBezTo>
                      <a:pt x="80" y="912"/>
                      <a:pt x="80" y="913"/>
                      <a:pt x="81" y="913"/>
                    </a:cubicBezTo>
                    <a:cubicBezTo>
                      <a:pt x="82" y="914"/>
                      <a:pt x="85" y="912"/>
                      <a:pt x="86" y="914"/>
                    </a:cubicBezTo>
                    <a:cubicBezTo>
                      <a:pt x="86" y="914"/>
                      <a:pt x="86" y="914"/>
                      <a:pt x="85" y="914"/>
                    </a:cubicBezTo>
                    <a:cubicBezTo>
                      <a:pt x="85" y="914"/>
                      <a:pt x="81" y="914"/>
                      <a:pt x="82" y="914"/>
                    </a:cubicBezTo>
                    <a:cubicBezTo>
                      <a:pt x="82" y="915"/>
                      <a:pt x="83" y="914"/>
                      <a:pt x="84" y="915"/>
                    </a:cubicBezTo>
                    <a:cubicBezTo>
                      <a:pt x="84" y="915"/>
                      <a:pt x="83" y="915"/>
                      <a:pt x="83" y="915"/>
                    </a:cubicBezTo>
                    <a:cubicBezTo>
                      <a:pt x="82" y="915"/>
                      <a:pt x="82" y="915"/>
                      <a:pt x="81" y="915"/>
                    </a:cubicBezTo>
                    <a:cubicBezTo>
                      <a:pt x="81" y="916"/>
                      <a:pt x="82" y="917"/>
                      <a:pt x="81" y="917"/>
                    </a:cubicBezTo>
                    <a:cubicBezTo>
                      <a:pt x="81" y="917"/>
                      <a:pt x="81" y="917"/>
                      <a:pt x="80" y="917"/>
                    </a:cubicBezTo>
                    <a:cubicBezTo>
                      <a:pt x="80" y="917"/>
                      <a:pt x="80" y="917"/>
                      <a:pt x="80" y="917"/>
                    </a:cubicBezTo>
                    <a:cubicBezTo>
                      <a:pt x="80" y="918"/>
                      <a:pt x="79" y="920"/>
                      <a:pt x="79" y="920"/>
                    </a:cubicBezTo>
                    <a:cubicBezTo>
                      <a:pt x="80" y="920"/>
                      <a:pt x="81" y="920"/>
                      <a:pt x="81" y="921"/>
                    </a:cubicBezTo>
                    <a:cubicBezTo>
                      <a:pt x="79" y="923"/>
                      <a:pt x="76" y="920"/>
                      <a:pt x="74" y="921"/>
                    </a:cubicBezTo>
                    <a:cubicBezTo>
                      <a:pt x="74" y="922"/>
                      <a:pt x="76" y="922"/>
                      <a:pt x="76" y="922"/>
                    </a:cubicBezTo>
                    <a:cubicBezTo>
                      <a:pt x="80" y="923"/>
                      <a:pt x="82" y="923"/>
                      <a:pt x="82" y="923"/>
                    </a:cubicBezTo>
                    <a:cubicBezTo>
                      <a:pt x="82" y="925"/>
                      <a:pt x="79" y="925"/>
                      <a:pt x="78" y="926"/>
                    </a:cubicBezTo>
                    <a:cubicBezTo>
                      <a:pt x="77" y="926"/>
                      <a:pt x="78" y="926"/>
                      <a:pt x="79" y="926"/>
                    </a:cubicBezTo>
                    <a:cubicBezTo>
                      <a:pt x="79" y="927"/>
                      <a:pt x="82" y="929"/>
                      <a:pt x="83" y="928"/>
                    </a:cubicBezTo>
                    <a:cubicBezTo>
                      <a:pt x="83" y="928"/>
                      <a:pt x="82" y="927"/>
                      <a:pt x="82" y="926"/>
                    </a:cubicBezTo>
                    <a:cubicBezTo>
                      <a:pt x="82" y="926"/>
                      <a:pt x="83" y="928"/>
                      <a:pt x="84" y="928"/>
                    </a:cubicBezTo>
                    <a:cubicBezTo>
                      <a:pt x="85" y="928"/>
                      <a:pt x="85" y="927"/>
                      <a:pt x="86" y="927"/>
                    </a:cubicBezTo>
                    <a:cubicBezTo>
                      <a:pt x="86" y="927"/>
                      <a:pt x="86" y="927"/>
                      <a:pt x="86" y="927"/>
                    </a:cubicBezTo>
                    <a:cubicBezTo>
                      <a:pt x="88" y="925"/>
                      <a:pt x="85" y="923"/>
                      <a:pt x="85" y="922"/>
                    </a:cubicBezTo>
                    <a:cubicBezTo>
                      <a:pt x="85" y="921"/>
                      <a:pt x="86" y="921"/>
                      <a:pt x="87" y="920"/>
                    </a:cubicBezTo>
                    <a:cubicBezTo>
                      <a:pt x="88" y="920"/>
                      <a:pt x="89" y="919"/>
                      <a:pt x="89" y="919"/>
                    </a:cubicBezTo>
                    <a:cubicBezTo>
                      <a:pt x="90" y="918"/>
                      <a:pt x="90" y="917"/>
                      <a:pt x="90" y="917"/>
                    </a:cubicBezTo>
                    <a:cubicBezTo>
                      <a:pt x="90" y="916"/>
                      <a:pt x="90" y="916"/>
                      <a:pt x="90" y="916"/>
                    </a:cubicBezTo>
                    <a:cubicBezTo>
                      <a:pt x="85" y="915"/>
                      <a:pt x="88" y="916"/>
                      <a:pt x="85" y="919"/>
                    </a:cubicBezTo>
                    <a:cubicBezTo>
                      <a:pt x="84" y="919"/>
                      <a:pt x="86" y="917"/>
                      <a:pt x="86" y="916"/>
                    </a:cubicBezTo>
                    <a:cubicBezTo>
                      <a:pt x="86" y="913"/>
                      <a:pt x="86" y="913"/>
                      <a:pt x="86" y="913"/>
                    </a:cubicBezTo>
                    <a:cubicBezTo>
                      <a:pt x="87" y="913"/>
                      <a:pt x="87" y="914"/>
                      <a:pt x="88" y="914"/>
                    </a:cubicBezTo>
                    <a:cubicBezTo>
                      <a:pt x="88" y="914"/>
                      <a:pt x="89" y="914"/>
                      <a:pt x="89" y="913"/>
                    </a:cubicBezTo>
                    <a:cubicBezTo>
                      <a:pt x="91" y="913"/>
                      <a:pt x="90" y="915"/>
                      <a:pt x="92" y="914"/>
                    </a:cubicBezTo>
                    <a:cubicBezTo>
                      <a:pt x="94" y="913"/>
                      <a:pt x="90" y="912"/>
                      <a:pt x="95" y="913"/>
                    </a:cubicBezTo>
                    <a:cubicBezTo>
                      <a:pt x="95" y="913"/>
                      <a:pt x="92" y="914"/>
                      <a:pt x="92" y="915"/>
                    </a:cubicBezTo>
                    <a:cubicBezTo>
                      <a:pt x="92" y="916"/>
                      <a:pt x="94" y="916"/>
                      <a:pt x="95" y="916"/>
                    </a:cubicBezTo>
                    <a:cubicBezTo>
                      <a:pt x="95" y="916"/>
                      <a:pt x="94" y="916"/>
                      <a:pt x="94" y="916"/>
                    </a:cubicBezTo>
                    <a:cubicBezTo>
                      <a:pt x="97" y="911"/>
                      <a:pt x="112" y="913"/>
                      <a:pt x="112" y="915"/>
                    </a:cubicBezTo>
                    <a:cubicBezTo>
                      <a:pt x="112" y="916"/>
                      <a:pt x="111" y="915"/>
                      <a:pt x="111" y="915"/>
                    </a:cubicBezTo>
                    <a:cubicBezTo>
                      <a:pt x="106" y="917"/>
                      <a:pt x="101" y="915"/>
                      <a:pt x="99" y="916"/>
                    </a:cubicBezTo>
                    <a:cubicBezTo>
                      <a:pt x="99" y="916"/>
                      <a:pt x="100" y="917"/>
                      <a:pt x="99" y="917"/>
                    </a:cubicBezTo>
                    <a:cubicBezTo>
                      <a:pt x="99" y="918"/>
                      <a:pt x="97" y="919"/>
                      <a:pt x="96" y="920"/>
                    </a:cubicBezTo>
                    <a:cubicBezTo>
                      <a:pt x="96" y="920"/>
                      <a:pt x="96" y="922"/>
                      <a:pt x="95" y="922"/>
                    </a:cubicBezTo>
                    <a:cubicBezTo>
                      <a:pt x="95" y="922"/>
                      <a:pt x="95" y="920"/>
                      <a:pt x="94" y="920"/>
                    </a:cubicBezTo>
                    <a:cubicBezTo>
                      <a:pt x="91" y="920"/>
                      <a:pt x="93" y="922"/>
                      <a:pt x="90" y="922"/>
                    </a:cubicBezTo>
                    <a:cubicBezTo>
                      <a:pt x="89" y="922"/>
                      <a:pt x="92" y="920"/>
                      <a:pt x="92" y="919"/>
                    </a:cubicBezTo>
                    <a:cubicBezTo>
                      <a:pt x="92" y="918"/>
                      <a:pt x="91" y="918"/>
                      <a:pt x="89" y="919"/>
                    </a:cubicBezTo>
                    <a:cubicBezTo>
                      <a:pt x="89" y="919"/>
                      <a:pt x="88" y="920"/>
                      <a:pt x="87" y="920"/>
                    </a:cubicBezTo>
                    <a:cubicBezTo>
                      <a:pt x="87" y="921"/>
                      <a:pt x="87" y="921"/>
                      <a:pt x="87" y="921"/>
                    </a:cubicBezTo>
                    <a:cubicBezTo>
                      <a:pt x="85" y="923"/>
                      <a:pt x="88" y="924"/>
                      <a:pt x="88" y="926"/>
                    </a:cubicBezTo>
                    <a:cubicBezTo>
                      <a:pt x="88" y="927"/>
                      <a:pt x="87" y="927"/>
                      <a:pt x="87" y="928"/>
                    </a:cubicBezTo>
                    <a:cubicBezTo>
                      <a:pt x="88" y="931"/>
                      <a:pt x="94" y="926"/>
                      <a:pt x="93" y="929"/>
                    </a:cubicBezTo>
                    <a:cubicBezTo>
                      <a:pt x="92" y="930"/>
                      <a:pt x="91" y="929"/>
                      <a:pt x="91" y="929"/>
                    </a:cubicBezTo>
                    <a:cubicBezTo>
                      <a:pt x="90" y="929"/>
                      <a:pt x="91" y="931"/>
                      <a:pt x="91" y="931"/>
                    </a:cubicBezTo>
                    <a:cubicBezTo>
                      <a:pt x="93" y="932"/>
                      <a:pt x="92" y="933"/>
                      <a:pt x="91" y="932"/>
                    </a:cubicBezTo>
                    <a:cubicBezTo>
                      <a:pt x="91" y="932"/>
                      <a:pt x="92" y="931"/>
                      <a:pt x="91" y="931"/>
                    </a:cubicBezTo>
                    <a:cubicBezTo>
                      <a:pt x="89" y="929"/>
                      <a:pt x="87" y="930"/>
                      <a:pt x="84" y="931"/>
                    </a:cubicBezTo>
                    <a:cubicBezTo>
                      <a:pt x="83" y="931"/>
                      <a:pt x="82" y="930"/>
                      <a:pt x="81" y="930"/>
                    </a:cubicBezTo>
                    <a:cubicBezTo>
                      <a:pt x="80" y="930"/>
                      <a:pt x="82" y="931"/>
                      <a:pt x="83" y="932"/>
                    </a:cubicBezTo>
                    <a:cubicBezTo>
                      <a:pt x="84" y="932"/>
                      <a:pt x="86" y="933"/>
                      <a:pt x="87" y="934"/>
                    </a:cubicBezTo>
                    <a:cubicBezTo>
                      <a:pt x="88" y="934"/>
                      <a:pt x="90" y="934"/>
                      <a:pt x="91" y="935"/>
                    </a:cubicBezTo>
                    <a:cubicBezTo>
                      <a:pt x="92" y="935"/>
                      <a:pt x="91" y="936"/>
                      <a:pt x="92" y="936"/>
                    </a:cubicBezTo>
                    <a:cubicBezTo>
                      <a:pt x="92" y="937"/>
                      <a:pt x="92" y="935"/>
                      <a:pt x="92" y="935"/>
                    </a:cubicBezTo>
                    <a:cubicBezTo>
                      <a:pt x="92" y="935"/>
                      <a:pt x="96" y="939"/>
                      <a:pt x="97" y="939"/>
                    </a:cubicBezTo>
                    <a:cubicBezTo>
                      <a:pt x="98" y="939"/>
                      <a:pt x="99" y="939"/>
                      <a:pt x="100" y="938"/>
                    </a:cubicBezTo>
                    <a:cubicBezTo>
                      <a:pt x="100" y="937"/>
                      <a:pt x="92" y="933"/>
                      <a:pt x="94" y="933"/>
                    </a:cubicBezTo>
                    <a:cubicBezTo>
                      <a:pt x="94" y="933"/>
                      <a:pt x="95" y="934"/>
                      <a:pt x="96" y="934"/>
                    </a:cubicBezTo>
                    <a:cubicBezTo>
                      <a:pt x="96" y="934"/>
                      <a:pt x="95" y="932"/>
                      <a:pt x="95" y="932"/>
                    </a:cubicBezTo>
                    <a:cubicBezTo>
                      <a:pt x="95" y="932"/>
                      <a:pt x="97" y="932"/>
                      <a:pt x="98" y="932"/>
                    </a:cubicBezTo>
                    <a:cubicBezTo>
                      <a:pt x="98" y="931"/>
                      <a:pt x="96" y="931"/>
                      <a:pt x="95" y="930"/>
                    </a:cubicBezTo>
                    <a:cubicBezTo>
                      <a:pt x="95" y="930"/>
                      <a:pt x="97" y="931"/>
                      <a:pt x="97" y="931"/>
                    </a:cubicBezTo>
                    <a:cubicBezTo>
                      <a:pt x="98" y="930"/>
                      <a:pt x="96" y="930"/>
                      <a:pt x="96" y="930"/>
                    </a:cubicBezTo>
                    <a:cubicBezTo>
                      <a:pt x="96" y="929"/>
                      <a:pt x="101" y="931"/>
                      <a:pt x="101" y="929"/>
                    </a:cubicBezTo>
                    <a:cubicBezTo>
                      <a:pt x="101" y="928"/>
                      <a:pt x="99" y="929"/>
                      <a:pt x="99" y="929"/>
                    </a:cubicBezTo>
                    <a:cubicBezTo>
                      <a:pt x="98" y="928"/>
                      <a:pt x="98" y="927"/>
                      <a:pt x="98" y="927"/>
                    </a:cubicBezTo>
                    <a:cubicBezTo>
                      <a:pt x="97" y="927"/>
                      <a:pt x="97" y="927"/>
                      <a:pt x="97" y="927"/>
                    </a:cubicBezTo>
                    <a:cubicBezTo>
                      <a:pt x="96" y="927"/>
                      <a:pt x="94" y="928"/>
                      <a:pt x="94" y="927"/>
                    </a:cubicBezTo>
                    <a:cubicBezTo>
                      <a:pt x="94" y="927"/>
                      <a:pt x="96" y="927"/>
                      <a:pt x="97" y="927"/>
                    </a:cubicBezTo>
                    <a:cubicBezTo>
                      <a:pt x="97" y="927"/>
                      <a:pt x="97" y="927"/>
                      <a:pt x="98" y="927"/>
                    </a:cubicBezTo>
                    <a:cubicBezTo>
                      <a:pt x="98" y="927"/>
                      <a:pt x="98" y="927"/>
                      <a:pt x="98" y="927"/>
                    </a:cubicBezTo>
                    <a:cubicBezTo>
                      <a:pt x="99" y="927"/>
                      <a:pt x="99" y="927"/>
                      <a:pt x="99" y="926"/>
                    </a:cubicBezTo>
                    <a:cubicBezTo>
                      <a:pt x="100" y="926"/>
                      <a:pt x="98" y="926"/>
                      <a:pt x="99" y="926"/>
                    </a:cubicBezTo>
                    <a:cubicBezTo>
                      <a:pt x="101" y="926"/>
                      <a:pt x="101" y="928"/>
                      <a:pt x="103" y="928"/>
                    </a:cubicBezTo>
                    <a:cubicBezTo>
                      <a:pt x="103" y="928"/>
                      <a:pt x="104" y="928"/>
                      <a:pt x="104" y="927"/>
                    </a:cubicBezTo>
                    <a:cubicBezTo>
                      <a:pt x="105" y="926"/>
                      <a:pt x="106" y="924"/>
                      <a:pt x="107" y="923"/>
                    </a:cubicBezTo>
                    <a:cubicBezTo>
                      <a:pt x="108" y="922"/>
                      <a:pt x="113" y="921"/>
                      <a:pt x="114" y="920"/>
                    </a:cubicBezTo>
                    <a:cubicBezTo>
                      <a:pt x="114" y="919"/>
                      <a:pt x="113" y="918"/>
                      <a:pt x="114" y="917"/>
                    </a:cubicBezTo>
                    <a:cubicBezTo>
                      <a:pt x="114" y="917"/>
                      <a:pt x="115" y="918"/>
                      <a:pt x="115" y="919"/>
                    </a:cubicBezTo>
                    <a:cubicBezTo>
                      <a:pt x="117" y="919"/>
                      <a:pt x="118" y="918"/>
                      <a:pt x="120" y="920"/>
                    </a:cubicBezTo>
                    <a:cubicBezTo>
                      <a:pt x="120" y="921"/>
                      <a:pt x="116" y="927"/>
                      <a:pt x="116" y="927"/>
                    </a:cubicBezTo>
                    <a:cubicBezTo>
                      <a:pt x="114" y="928"/>
                      <a:pt x="112" y="929"/>
                      <a:pt x="109" y="930"/>
                    </a:cubicBezTo>
                    <a:cubicBezTo>
                      <a:pt x="109" y="930"/>
                      <a:pt x="109" y="931"/>
                      <a:pt x="110" y="931"/>
                    </a:cubicBezTo>
                    <a:cubicBezTo>
                      <a:pt x="110" y="933"/>
                      <a:pt x="111" y="940"/>
                      <a:pt x="107" y="938"/>
                    </a:cubicBezTo>
                    <a:cubicBezTo>
                      <a:pt x="105" y="938"/>
                      <a:pt x="110" y="936"/>
                      <a:pt x="110" y="935"/>
                    </a:cubicBezTo>
                    <a:cubicBezTo>
                      <a:pt x="110" y="935"/>
                      <a:pt x="108" y="930"/>
                      <a:pt x="108" y="930"/>
                    </a:cubicBezTo>
                    <a:cubicBezTo>
                      <a:pt x="103" y="929"/>
                      <a:pt x="108" y="935"/>
                      <a:pt x="103" y="936"/>
                    </a:cubicBezTo>
                    <a:cubicBezTo>
                      <a:pt x="101" y="936"/>
                      <a:pt x="106" y="933"/>
                      <a:pt x="103" y="931"/>
                    </a:cubicBezTo>
                    <a:cubicBezTo>
                      <a:pt x="101" y="929"/>
                      <a:pt x="94" y="934"/>
                      <a:pt x="100" y="938"/>
                    </a:cubicBezTo>
                    <a:cubicBezTo>
                      <a:pt x="102" y="939"/>
                      <a:pt x="107" y="943"/>
                      <a:pt x="108" y="942"/>
                    </a:cubicBezTo>
                    <a:cubicBezTo>
                      <a:pt x="109" y="942"/>
                      <a:pt x="109" y="941"/>
                      <a:pt x="109" y="941"/>
                    </a:cubicBezTo>
                    <a:cubicBezTo>
                      <a:pt x="110" y="941"/>
                      <a:pt x="109" y="942"/>
                      <a:pt x="109" y="942"/>
                    </a:cubicBezTo>
                    <a:cubicBezTo>
                      <a:pt x="110" y="943"/>
                      <a:pt x="111" y="943"/>
                      <a:pt x="111" y="943"/>
                    </a:cubicBezTo>
                    <a:cubicBezTo>
                      <a:pt x="114" y="944"/>
                      <a:pt x="117" y="944"/>
                      <a:pt x="121" y="946"/>
                    </a:cubicBezTo>
                    <a:cubicBezTo>
                      <a:pt x="121" y="946"/>
                      <a:pt x="122" y="945"/>
                      <a:pt x="123" y="945"/>
                    </a:cubicBezTo>
                    <a:cubicBezTo>
                      <a:pt x="129" y="943"/>
                      <a:pt x="124" y="937"/>
                      <a:pt x="124" y="933"/>
                    </a:cubicBezTo>
                    <a:cubicBezTo>
                      <a:pt x="124" y="929"/>
                      <a:pt x="126" y="926"/>
                      <a:pt x="126" y="923"/>
                    </a:cubicBezTo>
                    <a:cubicBezTo>
                      <a:pt x="126" y="919"/>
                      <a:pt x="125" y="924"/>
                      <a:pt x="124" y="921"/>
                    </a:cubicBezTo>
                    <a:cubicBezTo>
                      <a:pt x="124" y="920"/>
                      <a:pt x="126" y="918"/>
                      <a:pt x="126" y="918"/>
                    </a:cubicBezTo>
                    <a:cubicBezTo>
                      <a:pt x="126" y="918"/>
                      <a:pt x="125" y="918"/>
                      <a:pt x="125" y="918"/>
                    </a:cubicBezTo>
                    <a:cubicBezTo>
                      <a:pt x="125" y="918"/>
                      <a:pt x="124" y="917"/>
                      <a:pt x="124" y="917"/>
                    </a:cubicBezTo>
                    <a:cubicBezTo>
                      <a:pt x="124" y="916"/>
                      <a:pt x="125" y="917"/>
                      <a:pt x="125" y="917"/>
                    </a:cubicBezTo>
                    <a:cubicBezTo>
                      <a:pt x="127" y="916"/>
                      <a:pt x="128" y="916"/>
                      <a:pt x="130" y="915"/>
                    </a:cubicBezTo>
                    <a:cubicBezTo>
                      <a:pt x="130" y="914"/>
                      <a:pt x="130" y="916"/>
                      <a:pt x="130" y="916"/>
                    </a:cubicBezTo>
                    <a:cubicBezTo>
                      <a:pt x="131" y="916"/>
                      <a:pt x="132" y="914"/>
                      <a:pt x="133" y="914"/>
                    </a:cubicBezTo>
                    <a:cubicBezTo>
                      <a:pt x="134" y="914"/>
                      <a:pt x="135" y="915"/>
                      <a:pt x="135" y="914"/>
                    </a:cubicBezTo>
                    <a:cubicBezTo>
                      <a:pt x="136" y="914"/>
                      <a:pt x="136" y="913"/>
                      <a:pt x="136" y="913"/>
                    </a:cubicBezTo>
                    <a:cubicBezTo>
                      <a:pt x="136" y="912"/>
                      <a:pt x="141" y="910"/>
                      <a:pt x="142" y="910"/>
                    </a:cubicBezTo>
                    <a:cubicBezTo>
                      <a:pt x="142" y="910"/>
                      <a:pt x="142" y="911"/>
                      <a:pt x="143" y="911"/>
                    </a:cubicBezTo>
                    <a:cubicBezTo>
                      <a:pt x="144" y="911"/>
                      <a:pt x="144" y="911"/>
                      <a:pt x="145" y="911"/>
                    </a:cubicBezTo>
                    <a:cubicBezTo>
                      <a:pt x="149" y="910"/>
                      <a:pt x="146" y="902"/>
                      <a:pt x="152" y="903"/>
                    </a:cubicBezTo>
                    <a:cubicBezTo>
                      <a:pt x="154" y="903"/>
                      <a:pt x="163" y="906"/>
                      <a:pt x="167" y="906"/>
                    </a:cubicBezTo>
                    <a:cubicBezTo>
                      <a:pt x="164" y="904"/>
                      <a:pt x="152" y="901"/>
                      <a:pt x="150" y="901"/>
                    </a:cubicBezTo>
                    <a:cubicBezTo>
                      <a:pt x="145" y="902"/>
                      <a:pt x="141" y="899"/>
                      <a:pt x="137" y="8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" name="Freeform 409"/>
              <p:cNvSpPr>
                <a:spLocks/>
              </p:cNvSpPr>
              <p:nvPr/>
            </p:nvSpPr>
            <p:spPr bwMode="auto">
              <a:xfrm>
                <a:off x="5033" y="1636"/>
                <a:ext cx="10" cy="6"/>
              </a:xfrm>
              <a:custGeom>
                <a:avLst/>
                <a:gdLst>
                  <a:gd name="T0" fmla="*/ 3 w 7"/>
                  <a:gd name="T1" fmla="*/ 0 h 4"/>
                  <a:gd name="T2" fmla="*/ 0 w 7"/>
                  <a:gd name="T3" fmla="*/ 2 h 4"/>
                  <a:gd name="T4" fmla="*/ 3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7" y="3"/>
                      <a:pt x="0" y="4"/>
                      <a:pt x="0" y="2"/>
                    </a:cubicBezTo>
                    <a:cubicBezTo>
                      <a:pt x="0" y="1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" name="Freeform 410"/>
              <p:cNvSpPr>
                <a:spLocks/>
              </p:cNvSpPr>
              <p:nvPr/>
            </p:nvSpPr>
            <p:spPr bwMode="auto">
              <a:xfrm>
                <a:off x="5234" y="2621"/>
                <a:ext cx="13" cy="4"/>
              </a:xfrm>
              <a:custGeom>
                <a:avLst/>
                <a:gdLst>
                  <a:gd name="T0" fmla="*/ 2 w 9"/>
                  <a:gd name="T1" fmla="*/ 3 h 3"/>
                  <a:gd name="T2" fmla="*/ 9 w 9"/>
                  <a:gd name="T3" fmla="*/ 2 h 3"/>
                  <a:gd name="T4" fmla="*/ 2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cubicBezTo>
                      <a:pt x="0" y="0"/>
                      <a:pt x="9" y="1"/>
                      <a:pt x="9" y="2"/>
                    </a:cubicBezTo>
                    <a:cubicBezTo>
                      <a:pt x="8" y="3"/>
                      <a:pt x="3" y="3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" name="Freeform 411"/>
              <p:cNvSpPr>
                <a:spLocks/>
              </p:cNvSpPr>
              <p:nvPr/>
            </p:nvSpPr>
            <p:spPr bwMode="auto">
              <a:xfrm>
                <a:off x="5039" y="1699"/>
                <a:ext cx="18" cy="17"/>
              </a:xfrm>
              <a:custGeom>
                <a:avLst/>
                <a:gdLst>
                  <a:gd name="T0" fmla="*/ 10 w 13"/>
                  <a:gd name="T1" fmla="*/ 0 h 12"/>
                  <a:gd name="T2" fmla="*/ 3 w 13"/>
                  <a:gd name="T3" fmla="*/ 4 h 12"/>
                  <a:gd name="T4" fmla="*/ 5 w 13"/>
                  <a:gd name="T5" fmla="*/ 1 h 12"/>
                  <a:gd name="T6" fmla="*/ 8 w 13"/>
                  <a:gd name="T7" fmla="*/ 2 h 12"/>
                  <a:gd name="T8" fmla="*/ 8 w 13"/>
                  <a:gd name="T9" fmla="*/ 1 h 12"/>
                  <a:gd name="T10" fmla="*/ 10 w 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0" y="0"/>
                    </a:moveTo>
                    <a:cubicBezTo>
                      <a:pt x="13" y="7"/>
                      <a:pt x="0" y="12"/>
                      <a:pt x="3" y="4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1"/>
                      <a:pt x="7" y="3"/>
                      <a:pt x="8" y="2"/>
                    </a:cubicBezTo>
                    <a:cubicBezTo>
                      <a:pt x="9" y="2"/>
                      <a:pt x="8" y="2"/>
                      <a:pt x="8" y="1"/>
                    </a:cubicBezTo>
                    <a:cubicBezTo>
                      <a:pt x="8" y="1"/>
                      <a:pt x="9" y="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" name="Freeform 412"/>
              <p:cNvSpPr>
                <a:spLocks/>
              </p:cNvSpPr>
              <p:nvPr/>
            </p:nvSpPr>
            <p:spPr bwMode="auto">
              <a:xfrm>
                <a:off x="5035" y="1700"/>
                <a:ext cx="10" cy="19"/>
              </a:xfrm>
              <a:custGeom>
                <a:avLst/>
                <a:gdLst>
                  <a:gd name="T0" fmla="*/ 4 w 7"/>
                  <a:gd name="T1" fmla="*/ 0 h 13"/>
                  <a:gd name="T2" fmla="*/ 5 w 7"/>
                  <a:gd name="T3" fmla="*/ 6 h 13"/>
                  <a:gd name="T4" fmla="*/ 7 w 7"/>
                  <a:gd name="T5" fmla="*/ 9 h 13"/>
                  <a:gd name="T6" fmla="*/ 0 w 7"/>
                  <a:gd name="T7" fmla="*/ 11 h 13"/>
                  <a:gd name="T8" fmla="*/ 1 w 7"/>
                  <a:gd name="T9" fmla="*/ 10 h 13"/>
                  <a:gd name="T10" fmla="*/ 2 w 7"/>
                  <a:gd name="T11" fmla="*/ 10 h 13"/>
                  <a:gd name="T12" fmla="*/ 4 w 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5" y="2"/>
                      <a:pt x="4" y="5"/>
                      <a:pt x="5" y="6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2"/>
                      <a:pt x="0" y="13"/>
                      <a:pt x="0" y="11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6"/>
                      <a:pt x="2" y="3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" name="Freeform 413"/>
              <p:cNvSpPr>
                <a:spLocks/>
              </p:cNvSpPr>
              <p:nvPr/>
            </p:nvSpPr>
            <p:spPr bwMode="auto">
              <a:xfrm>
                <a:off x="5040" y="1711"/>
                <a:ext cx="27" cy="16"/>
              </a:xfrm>
              <a:custGeom>
                <a:avLst/>
                <a:gdLst>
                  <a:gd name="T0" fmla="*/ 13 w 19"/>
                  <a:gd name="T1" fmla="*/ 0 h 11"/>
                  <a:gd name="T2" fmla="*/ 19 w 19"/>
                  <a:gd name="T3" fmla="*/ 3 h 11"/>
                  <a:gd name="T4" fmla="*/ 10 w 19"/>
                  <a:gd name="T5" fmla="*/ 10 h 11"/>
                  <a:gd name="T6" fmla="*/ 9 w 19"/>
                  <a:gd name="T7" fmla="*/ 8 h 11"/>
                  <a:gd name="T8" fmla="*/ 0 w 19"/>
                  <a:gd name="T9" fmla="*/ 6 h 11"/>
                  <a:gd name="T10" fmla="*/ 0 w 19"/>
                  <a:gd name="T11" fmla="*/ 3 h 11"/>
                  <a:gd name="T12" fmla="*/ 7 w 19"/>
                  <a:gd name="T13" fmla="*/ 3 h 11"/>
                  <a:gd name="T14" fmla="*/ 13 w 19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1">
                    <a:moveTo>
                      <a:pt x="13" y="0"/>
                    </a:moveTo>
                    <a:cubicBezTo>
                      <a:pt x="14" y="1"/>
                      <a:pt x="19" y="1"/>
                      <a:pt x="19" y="3"/>
                    </a:cubicBezTo>
                    <a:cubicBezTo>
                      <a:pt x="19" y="6"/>
                      <a:pt x="13" y="10"/>
                      <a:pt x="10" y="10"/>
                    </a:cubicBezTo>
                    <a:cubicBezTo>
                      <a:pt x="10" y="10"/>
                      <a:pt x="9" y="9"/>
                      <a:pt x="9" y="8"/>
                    </a:cubicBezTo>
                    <a:cubicBezTo>
                      <a:pt x="5" y="7"/>
                      <a:pt x="1" y="11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6" y="3"/>
                      <a:pt x="7" y="3"/>
                    </a:cubicBezTo>
                    <a:cubicBezTo>
                      <a:pt x="9" y="3"/>
                      <a:pt x="11" y="1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" name="Freeform 414"/>
              <p:cNvSpPr>
                <a:spLocks/>
              </p:cNvSpPr>
              <p:nvPr/>
            </p:nvSpPr>
            <p:spPr bwMode="auto">
              <a:xfrm>
                <a:off x="5022" y="1716"/>
                <a:ext cx="25" cy="14"/>
              </a:xfrm>
              <a:custGeom>
                <a:avLst/>
                <a:gdLst>
                  <a:gd name="T0" fmla="*/ 8 w 18"/>
                  <a:gd name="T1" fmla="*/ 0 h 10"/>
                  <a:gd name="T2" fmla="*/ 11 w 18"/>
                  <a:gd name="T3" fmla="*/ 2 h 10"/>
                  <a:gd name="T4" fmla="*/ 8 w 1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8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8" y="10"/>
                      <a:pt x="0" y="6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" name="Freeform 415"/>
              <p:cNvSpPr>
                <a:spLocks/>
              </p:cNvSpPr>
              <p:nvPr/>
            </p:nvSpPr>
            <p:spPr bwMode="auto">
              <a:xfrm>
                <a:off x="5057" y="1720"/>
                <a:ext cx="29" cy="10"/>
              </a:xfrm>
              <a:custGeom>
                <a:avLst/>
                <a:gdLst>
                  <a:gd name="T0" fmla="*/ 14 w 20"/>
                  <a:gd name="T1" fmla="*/ 1 h 7"/>
                  <a:gd name="T2" fmla="*/ 3 w 20"/>
                  <a:gd name="T3" fmla="*/ 6 h 7"/>
                  <a:gd name="T4" fmla="*/ 14 w 20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14" y="1"/>
                    </a:moveTo>
                    <a:cubicBezTo>
                      <a:pt x="20" y="6"/>
                      <a:pt x="7" y="7"/>
                      <a:pt x="3" y="6"/>
                    </a:cubicBezTo>
                    <a:cubicBezTo>
                      <a:pt x="0" y="5"/>
                      <a:pt x="11" y="0"/>
                      <a:pt x="1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" name="Freeform 416"/>
              <p:cNvSpPr>
                <a:spLocks/>
              </p:cNvSpPr>
              <p:nvPr/>
            </p:nvSpPr>
            <p:spPr bwMode="auto">
              <a:xfrm>
                <a:off x="5012" y="1724"/>
                <a:ext cx="20" cy="13"/>
              </a:xfrm>
              <a:custGeom>
                <a:avLst/>
                <a:gdLst>
                  <a:gd name="T0" fmla="*/ 12 w 14"/>
                  <a:gd name="T1" fmla="*/ 0 h 9"/>
                  <a:gd name="T2" fmla="*/ 11 w 14"/>
                  <a:gd name="T3" fmla="*/ 5 h 9"/>
                  <a:gd name="T4" fmla="*/ 6 w 14"/>
                  <a:gd name="T5" fmla="*/ 9 h 9"/>
                  <a:gd name="T6" fmla="*/ 8 w 14"/>
                  <a:gd name="T7" fmla="*/ 1 h 9"/>
                  <a:gd name="T8" fmla="*/ 12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2" y="0"/>
                    </a:moveTo>
                    <a:cubicBezTo>
                      <a:pt x="14" y="3"/>
                      <a:pt x="13" y="3"/>
                      <a:pt x="11" y="5"/>
                    </a:cubicBezTo>
                    <a:cubicBezTo>
                      <a:pt x="10" y="6"/>
                      <a:pt x="7" y="9"/>
                      <a:pt x="6" y="9"/>
                    </a:cubicBezTo>
                    <a:cubicBezTo>
                      <a:pt x="2" y="9"/>
                      <a:pt x="0" y="3"/>
                      <a:pt x="8" y="1"/>
                    </a:cubicBezTo>
                    <a:cubicBezTo>
                      <a:pt x="10" y="1"/>
                      <a:pt x="10" y="1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" name="Freeform 417"/>
              <p:cNvSpPr>
                <a:spLocks/>
              </p:cNvSpPr>
              <p:nvPr/>
            </p:nvSpPr>
            <p:spPr bwMode="auto">
              <a:xfrm>
                <a:off x="5000" y="1730"/>
                <a:ext cx="12" cy="13"/>
              </a:xfrm>
              <a:custGeom>
                <a:avLst/>
                <a:gdLst>
                  <a:gd name="T0" fmla="*/ 8 w 8"/>
                  <a:gd name="T1" fmla="*/ 0 h 9"/>
                  <a:gd name="T2" fmla="*/ 4 w 8"/>
                  <a:gd name="T3" fmla="*/ 7 h 9"/>
                  <a:gd name="T4" fmla="*/ 0 w 8"/>
                  <a:gd name="T5" fmla="*/ 9 h 9"/>
                  <a:gd name="T6" fmla="*/ 8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cubicBezTo>
                      <a:pt x="7" y="3"/>
                      <a:pt x="7" y="5"/>
                      <a:pt x="4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6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" name="Freeform 418"/>
              <p:cNvSpPr>
                <a:spLocks/>
              </p:cNvSpPr>
              <p:nvPr/>
            </p:nvSpPr>
            <p:spPr bwMode="auto">
              <a:xfrm>
                <a:off x="5012" y="1746"/>
                <a:ext cx="11" cy="11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6 h 8"/>
                  <a:gd name="T4" fmla="*/ 0 w 8"/>
                  <a:gd name="T5" fmla="*/ 8 h 8"/>
                  <a:gd name="T6" fmla="*/ 0 w 8"/>
                  <a:gd name="T7" fmla="*/ 7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5"/>
                      <a:pt x="8" y="4"/>
                      <a:pt x="4" y="6"/>
                    </a:cubicBezTo>
                    <a:cubicBezTo>
                      <a:pt x="3" y="6"/>
                      <a:pt x="2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4"/>
                      <a:pt x="5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" name="Freeform 419"/>
              <p:cNvSpPr>
                <a:spLocks/>
              </p:cNvSpPr>
              <p:nvPr/>
            </p:nvSpPr>
            <p:spPr bwMode="auto">
              <a:xfrm>
                <a:off x="5023" y="1729"/>
                <a:ext cx="97" cy="68"/>
              </a:xfrm>
              <a:custGeom>
                <a:avLst/>
                <a:gdLst>
                  <a:gd name="T0" fmla="*/ 64 w 68"/>
                  <a:gd name="T1" fmla="*/ 15 h 48"/>
                  <a:gd name="T2" fmla="*/ 62 w 68"/>
                  <a:gd name="T3" fmla="*/ 17 h 48"/>
                  <a:gd name="T4" fmla="*/ 59 w 68"/>
                  <a:gd name="T5" fmla="*/ 24 h 48"/>
                  <a:gd name="T6" fmla="*/ 53 w 68"/>
                  <a:gd name="T7" fmla="*/ 29 h 48"/>
                  <a:gd name="T8" fmla="*/ 50 w 68"/>
                  <a:gd name="T9" fmla="*/ 32 h 48"/>
                  <a:gd name="T10" fmla="*/ 50 w 68"/>
                  <a:gd name="T11" fmla="*/ 35 h 48"/>
                  <a:gd name="T12" fmla="*/ 52 w 68"/>
                  <a:gd name="T13" fmla="*/ 35 h 48"/>
                  <a:gd name="T14" fmla="*/ 48 w 68"/>
                  <a:gd name="T15" fmla="*/ 39 h 48"/>
                  <a:gd name="T16" fmla="*/ 45 w 68"/>
                  <a:gd name="T17" fmla="*/ 37 h 48"/>
                  <a:gd name="T18" fmla="*/ 45 w 68"/>
                  <a:gd name="T19" fmla="*/ 40 h 48"/>
                  <a:gd name="T20" fmla="*/ 45 w 68"/>
                  <a:gd name="T21" fmla="*/ 41 h 48"/>
                  <a:gd name="T22" fmla="*/ 39 w 68"/>
                  <a:gd name="T23" fmla="*/ 39 h 48"/>
                  <a:gd name="T24" fmla="*/ 36 w 68"/>
                  <a:gd name="T25" fmla="*/ 40 h 48"/>
                  <a:gd name="T26" fmla="*/ 33 w 68"/>
                  <a:gd name="T27" fmla="*/ 44 h 48"/>
                  <a:gd name="T28" fmla="*/ 29 w 68"/>
                  <a:gd name="T29" fmla="*/ 42 h 48"/>
                  <a:gd name="T30" fmla="*/ 29 w 68"/>
                  <a:gd name="T31" fmla="*/ 46 h 48"/>
                  <a:gd name="T32" fmla="*/ 21 w 68"/>
                  <a:gd name="T33" fmla="*/ 42 h 48"/>
                  <a:gd name="T34" fmla="*/ 16 w 68"/>
                  <a:gd name="T35" fmla="*/ 43 h 48"/>
                  <a:gd name="T36" fmla="*/ 15 w 68"/>
                  <a:gd name="T37" fmla="*/ 41 h 48"/>
                  <a:gd name="T38" fmla="*/ 15 w 68"/>
                  <a:gd name="T39" fmla="*/ 37 h 48"/>
                  <a:gd name="T40" fmla="*/ 14 w 68"/>
                  <a:gd name="T41" fmla="*/ 42 h 48"/>
                  <a:gd name="T42" fmla="*/ 12 w 68"/>
                  <a:gd name="T43" fmla="*/ 45 h 48"/>
                  <a:gd name="T44" fmla="*/ 7 w 68"/>
                  <a:gd name="T45" fmla="*/ 46 h 48"/>
                  <a:gd name="T46" fmla="*/ 0 w 68"/>
                  <a:gd name="T47" fmla="*/ 33 h 48"/>
                  <a:gd name="T48" fmla="*/ 1 w 68"/>
                  <a:gd name="T49" fmla="*/ 27 h 48"/>
                  <a:gd name="T50" fmla="*/ 6 w 68"/>
                  <a:gd name="T51" fmla="*/ 28 h 48"/>
                  <a:gd name="T52" fmla="*/ 8 w 68"/>
                  <a:gd name="T53" fmla="*/ 25 h 48"/>
                  <a:gd name="T54" fmla="*/ 7 w 68"/>
                  <a:gd name="T55" fmla="*/ 26 h 48"/>
                  <a:gd name="T56" fmla="*/ 2 w 68"/>
                  <a:gd name="T57" fmla="*/ 19 h 48"/>
                  <a:gd name="T58" fmla="*/ 1 w 68"/>
                  <a:gd name="T59" fmla="*/ 15 h 48"/>
                  <a:gd name="T60" fmla="*/ 13 w 68"/>
                  <a:gd name="T61" fmla="*/ 0 h 48"/>
                  <a:gd name="T62" fmla="*/ 29 w 68"/>
                  <a:gd name="T63" fmla="*/ 2 h 48"/>
                  <a:gd name="T64" fmla="*/ 38 w 68"/>
                  <a:gd name="T65" fmla="*/ 3 h 48"/>
                  <a:gd name="T66" fmla="*/ 39 w 68"/>
                  <a:gd name="T67" fmla="*/ 3 h 48"/>
                  <a:gd name="T68" fmla="*/ 58 w 68"/>
                  <a:gd name="T6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48">
                    <a:moveTo>
                      <a:pt x="66" y="4"/>
                    </a:moveTo>
                    <a:cubicBezTo>
                      <a:pt x="68" y="6"/>
                      <a:pt x="64" y="12"/>
                      <a:pt x="64" y="15"/>
                    </a:cubicBezTo>
                    <a:cubicBezTo>
                      <a:pt x="63" y="19"/>
                      <a:pt x="64" y="16"/>
                      <a:pt x="61" y="16"/>
                    </a:cubicBezTo>
                    <a:cubicBezTo>
                      <a:pt x="61" y="15"/>
                      <a:pt x="62" y="16"/>
                      <a:pt x="62" y="17"/>
                    </a:cubicBezTo>
                    <a:cubicBezTo>
                      <a:pt x="63" y="18"/>
                      <a:pt x="63" y="21"/>
                      <a:pt x="62" y="22"/>
                    </a:cubicBezTo>
                    <a:cubicBezTo>
                      <a:pt x="61" y="23"/>
                      <a:pt x="59" y="23"/>
                      <a:pt x="59" y="24"/>
                    </a:cubicBezTo>
                    <a:cubicBezTo>
                      <a:pt x="59" y="25"/>
                      <a:pt x="60" y="25"/>
                      <a:pt x="60" y="26"/>
                    </a:cubicBezTo>
                    <a:cubicBezTo>
                      <a:pt x="59" y="28"/>
                      <a:pt x="54" y="30"/>
                      <a:pt x="53" y="29"/>
                    </a:cubicBezTo>
                    <a:cubicBezTo>
                      <a:pt x="50" y="27"/>
                      <a:pt x="58" y="33"/>
                      <a:pt x="54" y="36"/>
                    </a:cubicBezTo>
                    <a:cubicBezTo>
                      <a:pt x="54" y="36"/>
                      <a:pt x="50" y="31"/>
                      <a:pt x="50" y="32"/>
                    </a:cubicBezTo>
                    <a:cubicBezTo>
                      <a:pt x="50" y="33"/>
                      <a:pt x="51" y="32"/>
                      <a:pt x="51" y="33"/>
                    </a:cubicBezTo>
                    <a:cubicBezTo>
                      <a:pt x="51" y="34"/>
                      <a:pt x="49" y="34"/>
                      <a:pt x="50" y="35"/>
                    </a:cubicBezTo>
                    <a:cubicBezTo>
                      <a:pt x="50" y="35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5"/>
                    </a:cubicBezTo>
                    <a:cubicBezTo>
                      <a:pt x="53" y="35"/>
                      <a:pt x="55" y="36"/>
                      <a:pt x="54" y="37"/>
                    </a:cubicBezTo>
                    <a:cubicBezTo>
                      <a:pt x="54" y="37"/>
                      <a:pt x="49" y="39"/>
                      <a:pt x="48" y="39"/>
                    </a:cubicBezTo>
                    <a:cubicBezTo>
                      <a:pt x="47" y="39"/>
                      <a:pt x="45" y="34"/>
                      <a:pt x="44" y="35"/>
                    </a:cubicBezTo>
                    <a:cubicBezTo>
                      <a:pt x="44" y="36"/>
                      <a:pt x="45" y="36"/>
                      <a:pt x="45" y="37"/>
                    </a:cubicBezTo>
                    <a:cubicBezTo>
                      <a:pt x="45" y="37"/>
                      <a:pt x="44" y="38"/>
                      <a:pt x="44" y="39"/>
                    </a:cubicBezTo>
                    <a:cubicBezTo>
                      <a:pt x="44" y="39"/>
                      <a:pt x="45" y="39"/>
                      <a:pt x="45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4" y="41"/>
                      <a:pt x="45" y="40"/>
                      <a:pt x="45" y="41"/>
                    </a:cubicBezTo>
                    <a:cubicBezTo>
                      <a:pt x="45" y="41"/>
                      <a:pt x="44" y="41"/>
                      <a:pt x="43" y="41"/>
                    </a:cubicBezTo>
                    <a:cubicBezTo>
                      <a:pt x="43" y="41"/>
                      <a:pt x="39" y="39"/>
                      <a:pt x="39" y="39"/>
                    </a:cubicBezTo>
                    <a:cubicBezTo>
                      <a:pt x="39" y="38"/>
                      <a:pt x="40" y="37"/>
                      <a:pt x="39" y="37"/>
                    </a:cubicBezTo>
                    <a:cubicBezTo>
                      <a:pt x="37" y="37"/>
                      <a:pt x="40" y="41"/>
                      <a:pt x="36" y="40"/>
                    </a:cubicBezTo>
                    <a:cubicBezTo>
                      <a:pt x="36" y="39"/>
                      <a:pt x="35" y="37"/>
                      <a:pt x="35" y="38"/>
                    </a:cubicBezTo>
                    <a:cubicBezTo>
                      <a:pt x="35" y="41"/>
                      <a:pt x="36" y="43"/>
                      <a:pt x="33" y="44"/>
                    </a:cubicBezTo>
                    <a:cubicBezTo>
                      <a:pt x="32" y="45"/>
                      <a:pt x="32" y="46"/>
                      <a:pt x="31" y="46"/>
                    </a:cubicBezTo>
                    <a:cubicBezTo>
                      <a:pt x="30" y="46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0" y="40"/>
                    </a:cubicBezTo>
                    <a:cubicBezTo>
                      <a:pt x="28" y="40"/>
                      <a:pt x="31" y="45"/>
                      <a:pt x="29" y="46"/>
                    </a:cubicBezTo>
                    <a:cubicBezTo>
                      <a:pt x="27" y="47"/>
                      <a:pt x="23" y="45"/>
                      <a:pt x="22" y="45"/>
                    </a:cubicBezTo>
                    <a:cubicBezTo>
                      <a:pt x="22" y="45"/>
                      <a:pt x="21" y="42"/>
                      <a:pt x="21" y="42"/>
                    </a:cubicBezTo>
                    <a:cubicBezTo>
                      <a:pt x="20" y="44"/>
                      <a:pt x="19" y="48"/>
                      <a:pt x="16" y="44"/>
                    </a:cubicBezTo>
                    <a:cubicBezTo>
                      <a:pt x="16" y="44"/>
                      <a:pt x="16" y="43"/>
                      <a:pt x="16" y="43"/>
                    </a:cubicBezTo>
                    <a:cubicBezTo>
                      <a:pt x="16" y="42"/>
                      <a:pt x="16" y="42"/>
                      <a:pt x="16" y="41"/>
                    </a:cubicBezTo>
                    <a:cubicBezTo>
                      <a:pt x="16" y="41"/>
                      <a:pt x="15" y="41"/>
                      <a:pt x="15" y="41"/>
                    </a:cubicBezTo>
                    <a:cubicBezTo>
                      <a:pt x="15" y="40"/>
                      <a:pt x="16" y="40"/>
                      <a:pt x="16" y="40"/>
                    </a:cubicBezTo>
                    <a:cubicBezTo>
                      <a:pt x="16" y="39"/>
                      <a:pt x="16" y="38"/>
                      <a:pt x="15" y="37"/>
                    </a:cubicBezTo>
                    <a:cubicBezTo>
                      <a:pt x="15" y="37"/>
                      <a:pt x="16" y="45"/>
                      <a:pt x="15" y="44"/>
                    </a:cubicBezTo>
                    <a:cubicBezTo>
                      <a:pt x="14" y="44"/>
                      <a:pt x="15" y="43"/>
                      <a:pt x="14" y="42"/>
                    </a:cubicBezTo>
                    <a:cubicBezTo>
                      <a:pt x="13" y="41"/>
                      <a:pt x="16" y="44"/>
                      <a:pt x="15" y="45"/>
                    </a:cubicBezTo>
                    <a:cubicBezTo>
                      <a:pt x="14" y="46"/>
                      <a:pt x="13" y="44"/>
                      <a:pt x="12" y="45"/>
                    </a:cubicBezTo>
                    <a:cubicBezTo>
                      <a:pt x="12" y="46"/>
                      <a:pt x="14" y="46"/>
                      <a:pt x="14" y="46"/>
                    </a:cubicBezTo>
                    <a:cubicBezTo>
                      <a:pt x="14" y="48"/>
                      <a:pt x="7" y="47"/>
                      <a:pt x="7" y="46"/>
                    </a:cubicBezTo>
                    <a:cubicBezTo>
                      <a:pt x="5" y="45"/>
                      <a:pt x="7" y="45"/>
                      <a:pt x="6" y="43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32"/>
                      <a:pt x="1" y="31"/>
                      <a:pt x="2" y="30"/>
                    </a:cubicBezTo>
                    <a:cubicBezTo>
                      <a:pt x="2" y="29"/>
                      <a:pt x="0" y="27"/>
                      <a:pt x="1" y="27"/>
                    </a:cubicBezTo>
                    <a:cubicBezTo>
                      <a:pt x="2" y="27"/>
                      <a:pt x="6" y="30"/>
                      <a:pt x="7" y="29"/>
                    </a:cubicBezTo>
                    <a:cubicBezTo>
                      <a:pt x="8" y="29"/>
                      <a:pt x="6" y="28"/>
                      <a:pt x="6" y="28"/>
                    </a:cubicBezTo>
                    <a:cubicBezTo>
                      <a:pt x="6" y="26"/>
                      <a:pt x="8" y="28"/>
                      <a:pt x="8" y="27"/>
                    </a:cubicBezTo>
                    <a:cubicBezTo>
                      <a:pt x="9" y="26"/>
                      <a:pt x="6" y="26"/>
                      <a:pt x="8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8" y="25"/>
                      <a:pt x="7" y="26"/>
                    </a:cubicBezTo>
                    <a:cubicBezTo>
                      <a:pt x="6" y="27"/>
                      <a:pt x="3" y="28"/>
                      <a:pt x="1" y="26"/>
                    </a:cubicBezTo>
                    <a:cubicBezTo>
                      <a:pt x="0" y="25"/>
                      <a:pt x="0" y="19"/>
                      <a:pt x="2" y="19"/>
                    </a:cubicBezTo>
                    <a:cubicBezTo>
                      <a:pt x="2" y="19"/>
                      <a:pt x="3" y="19"/>
                      <a:pt x="2" y="19"/>
                    </a:cubicBezTo>
                    <a:cubicBezTo>
                      <a:pt x="2" y="18"/>
                      <a:pt x="1" y="17"/>
                      <a:pt x="1" y="15"/>
                    </a:cubicBezTo>
                    <a:cubicBezTo>
                      <a:pt x="2" y="13"/>
                      <a:pt x="4" y="2"/>
                      <a:pt x="7" y="2"/>
                    </a:cubicBezTo>
                    <a:cubicBezTo>
                      <a:pt x="10" y="2"/>
                      <a:pt x="11" y="0"/>
                      <a:pt x="13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0" y="1"/>
                      <a:pt x="25" y="2"/>
                      <a:pt x="29" y="2"/>
                    </a:cubicBezTo>
                    <a:cubicBezTo>
                      <a:pt x="30" y="3"/>
                      <a:pt x="31" y="4"/>
                      <a:pt x="32" y="4"/>
                    </a:cubicBezTo>
                    <a:cubicBezTo>
                      <a:pt x="34" y="3"/>
                      <a:pt x="37" y="3"/>
                      <a:pt x="38" y="3"/>
                    </a:cubicBezTo>
                    <a:cubicBezTo>
                      <a:pt x="38" y="3"/>
                      <a:pt x="39" y="4"/>
                      <a:pt x="39" y="4"/>
                    </a:cubicBezTo>
                    <a:cubicBezTo>
                      <a:pt x="40" y="4"/>
                      <a:pt x="39" y="3"/>
                      <a:pt x="39" y="3"/>
                    </a:cubicBezTo>
                    <a:cubicBezTo>
                      <a:pt x="38" y="2"/>
                      <a:pt x="43" y="1"/>
                      <a:pt x="44" y="1"/>
                    </a:cubicBezTo>
                    <a:cubicBezTo>
                      <a:pt x="49" y="1"/>
                      <a:pt x="53" y="3"/>
                      <a:pt x="58" y="4"/>
                    </a:cubicBezTo>
                    <a:cubicBezTo>
                      <a:pt x="61" y="4"/>
                      <a:pt x="66" y="4"/>
                      <a:pt x="6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" name="Freeform 420"/>
              <p:cNvSpPr>
                <a:spLocks/>
              </p:cNvSpPr>
              <p:nvPr/>
            </p:nvSpPr>
            <p:spPr bwMode="auto">
              <a:xfrm>
                <a:off x="4978" y="1741"/>
                <a:ext cx="34" cy="44"/>
              </a:xfrm>
              <a:custGeom>
                <a:avLst/>
                <a:gdLst>
                  <a:gd name="T0" fmla="*/ 9 w 24"/>
                  <a:gd name="T1" fmla="*/ 16 h 31"/>
                  <a:gd name="T2" fmla="*/ 18 w 24"/>
                  <a:gd name="T3" fmla="*/ 2 h 31"/>
                  <a:gd name="T4" fmla="*/ 19 w 24"/>
                  <a:gd name="T5" fmla="*/ 4 h 31"/>
                  <a:gd name="T6" fmla="*/ 18 w 24"/>
                  <a:gd name="T7" fmla="*/ 2 h 31"/>
                  <a:gd name="T8" fmla="*/ 23 w 24"/>
                  <a:gd name="T9" fmla="*/ 7 h 31"/>
                  <a:gd name="T10" fmla="*/ 10 w 24"/>
                  <a:gd name="T11" fmla="*/ 24 h 31"/>
                  <a:gd name="T12" fmla="*/ 1 w 24"/>
                  <a:gd name="T13" fmla="*/ 27 h 31"/>
                  <a:gd name="T14" fmla="*/ 9 w 24"/>
                  <a:gd name="T15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1">
                    <a:moveTo>
                      <a:pt x="9" y="16"/>
                    </a:moveTo>
                    <a:cubicBezTo>
                      <a:pt x="9" y="12"/>
                      <a:pt x="12" y="2"/>
                      <a:pt x="18" y="2"/>
                    </a:cubicBezTo>
                    <a:cubicBezTo>
                      <a:pt x="18" y="3"/>
                      <a:pt x="18" y="4"/>
                      <a:pt x="19" y="4"/>
                    </a:cubicBezTo>
                    <a:cubicBezTo>
                      <a:pt x="19" y="4"/>
                      <a:pt x="18" y="3"/>
                      <a:pt x="18" y="2"/>
                    </a:cubicBezTo>
                    <a:cubicBezTo>
                      <a:pt x="19" y="0"/>
                      <a:pt x="24" y="5"/>
                      <a:pt x="23" y="7"/>
                    </a:cubicBezTo>
                    <a:cubicBezTo>
                      <a:pt x="21" y="14"/>
                      <a:pt x="17" y="20"/>
                      <a:pt x="10" y="24"/>
                    </a:cubicBezTo>
                    <a:cubicBezTo>
                      <a:pt x="9" y="25"/>
                      <a:pt x="2" y="31"/>
                      <a:pt x="1" y="27"/>
                    </a:cubicBezTo>
                    <a:cubicBezTo>
                      <a:pt x="0" y="23"/>
                      <a:pt x="9" y="20"/>
                      <a:pt x="9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" name="Freeform 421"/>
              <p:cNvSpPr>
                <a:spLocks/>
              </p:cNvSpPr>
              <p:nvPr/>
            </p:nvSpPr>
            <p:spPr bwMode="auto">
              <a:xfrm>
                <a:off x="5194" y="2641"/>
                <a:ext cx="11" cy="14"/>
              </a:xfrm>
              <a:custGeom>
                <a:avLst/>
                <a:gdLst>
                  <a:gd name="T0" fmla="*/ 5 w 8"/>
                  <a:gd name="T1" fmla="*/ 9 h 10"/>
                  <a:gd name="T2" fmla="*/ 1 w 8"/>
                  <a:gd name="T3" fmla="*/ 8 h 10"/>
                  <a:gd name="T4" fmla="*/ 6 w 8"/>
                  <a:gd name="T5" fmla="*/ 4 h 10"/>
                  <a:gd name="T6" fmla="*/ 5 w 8"/>
                  <a:gd name="T7" fmla="*/ 6 h 10"/>
                  <a:gd name="T8" fmla="*/ 5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4" y="6"/>
                      <a:pt x="2" y="10"/>
                      <a:pt x="1" y="8"/>
                    </a:cubicBezTo>
                    <a:cubicBezTo>
                      <a:pt x="0" y="6"/>
                      <a:pt x="6" y="0"/>
                      <a:pt x="6" y="4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4" y="8"/>
                      <a:pt x="8" y="8"/>
                      <a:pt x="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" name="Freeform 422"/>
              <p:cNvSpPr>
                <a:spLocks/>
              </p:cNvSpPr>
              <p:nvPr/>
            </p:nvSpPr>
            <p:spPr bwMode="auto">
              <a:xfrm>
                <a:off x="5070" y="2731"/>
                <a:ext cx="12" cy="12"/>
              </a:xfrm>
              <a:custGeom>
                <a:avLst/>
                <a:gdLst>
                  <a:gd name="T0" fmla="*/ 3 w 8"/>
                  <a:gd name="T1" fmla="*/ 9 h 9"/>
                  <a:gd name="T2" fmla="*/ 0 w 8"/>
                  <a:gd name="T3" fmla="*/ 7 h 9"/>
                  <a:gd name="T4" fmla="*/ 2 w 8"/>
                  <a:gd name="T5" fmla="*/ 6 h 9"/>
                  <a:gd name="T6" fmla="*/ 3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3" y="9"/>
                    </a:moveTo>
                    <a:cubicBezTo>
                      <a:pt x="2" y="8"/>
                      <a:pt x="1" y="8"/>
                      <a:pt x="0" y="7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8" y="0"/>
                      <a:pt x="6" y="5"/>
                      <a:pt x="3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" name="Freeform 423"/>
              <p:cNvSpPr>
                <a:spLocks/>
              </p:cNvSpPr>
              <p:nvPr/>
            </p:nvSpPr>
            <p:spPr bwMode="auto">
              <a:xfrm>
                <a:off x="5072" y="2780"/>
                <a:ext cx="8" cy="17"/>
              </a:xfrm>
              <a:custGeom>
                <a:avLst/>
                <a:gdLst>
                  <a:gd name="T0" fmla="*/ 0 w 6"/>
                  <a:gd name="T1" fmla="*/ 12 h 12"/>
                  <a:gd name="T2" fmla="*/ 1 w 6"/>
                  <a:gd name="T3" fmla="*/ 8 h 12"/>
                  <a:gd name="T4" fmla="*/ 2 w 6"/>
                  <a:gd name="T5" fmla="*/ 2 h 12"/>
                  <a:gd name="T6" fmla="*/ 6 w 6"/>
                  <a:gd name="T7" fmla="*/ 2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6"/>
                      <a:pt x="1" y="3"/>
                      <a:pt x="2" y="2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6" y="4"/>
                      <a:pt x="2" y="11"/>
                      <a:pt x="0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" name="Freeform 424"/>
              <p:cNvSpPr>
                <a:spLocks/>
              </p:cNvSpPr>
              <p:nvPr/>
            </p:nvSpPr>
            <p:spPr bwMode="auto">
              <a:xfrm>
                <a:off x="5262" y="1804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" name="Freeform 425"/>
              <p:cNvSpPr>
                <a:spLocks/>
              </p:cNvSpPr>
              <p:nvPr/>
            </p:nvSpPr>
            <p:spPr bwMode="auto">
              <a:xfrm>
                <a:off x="5183" y="176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" name="Freeform 426"/>
              <p:cNvSpPr>
                <a:spLocks/>
              </p:cNvSpPr>
              <p:nvPr/>
            </p:nvSpPr>
            <p:spPr bwMode="auto">
              <a:xfrm>
                <a:off x="5261" y="179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" name="Freeform 427"/>
              <p:cNvSpPr>
                <a:spLocks/>
              </p:cNvSpPr>
              <p:nvPr/>
            </p:nvSpPr>
            <p:spPr bwMode="auto">
              <a:xfrm>
                <a:off x="5174" y="1756"/>
                <a:ext cx="3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" name="Freeform 428"/>
              <p:cNvSpPr>
                <a:spLocks/>
              </p:cNvSpPr>
              <p:nvPr/>
            </p:nvSpPr>
            <p:spPr bwMode="auto">
              <a:xfrm>
                <a:off x="5187" y="1761"/>
                <a:ext cx="1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" name="Freeform 429"/>
              <p:cNvSpPr>
                <a:spLocks/>
              </p:cNvSpPr>
              <p:nvPr/>
            </p:nvSpPr>
            <p:spPr bwMode="auto">
              <a:xfrm>
                <a:off x="5214" y="17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" name="Freeform 430"/>
              <p:cNvSpPr>
                <a:spLocks/>
              </p:cNvSpPr>
              <p:nvPr/>
            </p:nvSpPr>
            <p:spPr bwMode="auto">
              <a:xfrm>
                <a:off x="5212" y="1770"/>
                <a:ext cx="2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" name="Freeform 431"/>
              <p:cNvSpPr>
                <a:spLocks/>
              </p:cNvSpPr>
              <p:nvPr/>
            </p:nvSpPr>
            <p:spPr bwMode="auto">
              <a:xfrm>
                <a:off x="5177" y="1756"/>
                <a:ext cx="13" cy="5"/>
              </a:xfrm>
              <a:custGeom>
                <a:avLst/>
                <a:gdLst>
                  <a:gd name="T0" fmla="*/ 6 w 9"/>
                  <a:gd name="T1" fmla="*/ 3 h 4"/>
                  <a:gd name="T2" fmla="*/ 6 w 9"/>
                  <a:gd name="T3" fmla="*/ 0 h 4"/>
                  <a:gd name="T4" fmla="*/ 5 w 9"/>
                  <a:gd name="T5" fmla="*/ 4 h 4"/>
                  <a:gd name="T6" fmla="*/ 6 w 9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6" y="3"/>
                    </a:moveTo>
                    <a:cubicBezTo>
                      <a:pt x="7" y="3"/>
                      <a:pt x="7" y="0"/>
                      <a:pt x="6" y="0"/>
                    </a:cubicBezTo>
                    <a:cubicBezTo>
                      <a:pt x="0" y="0"/>
                      <a:pt x="9" y="3"/>
                      <a:pt x="5" y="4"/>
                    </a:cubicBezTo>
                    <a:cubicBezTo>
                      <a:pt x="6" y="4"/>
                      <a:pt x="6" y="4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" name="Freeform 432"/>
              <p:cNvSpPr>
                <a:spLocks/>
              </p:cNvSpPr>
              <p:nvPr/>
            </p:nvSpPr>
            <p:spPr bwMode="auto">
              <a:xfrm>
                <a:off x="5267" y="181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" name="Freeform 433"/>
              <p:cNvSpPr>
                <a:spLocks/>
              </p:cNvSpPr>
              <p:nvPr/>
            </p:nvSpPr>
            <p:spPr bwMode="auto">
              <a:xfrm>
                <a:off x="5181" y="1761"/>
                <a:ext cx="3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" name="Freeform 434"/>
              <p:cNvSpPr>
                <a:spLocks/>
              </p:cNvSpPr>
              <p:nvPr/>
            </p:nvSpPr>
            <p:spPr bwMode="auto">
              <a:xfrm>
                <a:off x="5254" y="1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3" name="Freeform 435"/>
              <p:cNvSpPr>
                <a:spLocks/>
              </p:cNvSpPr>
              <p:nvPr/>
            </p:nvSpPr>
            <p:spPr bwMode="auto">
              <a:xfrm>
                <a:off x="5076" y="27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4" name="Freeform 436"/>
              <p:cNvSpPr>
                <a:spLocks/>
              </p:cNvSpPr>
              <p:nvPr/>
            </p:nvSpPr>
            <p:spPr bwMode="auto">
              <a:xfrm>
                <a:off x="5228" y="178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" name="Freeform 437"/>
              <p:cNvSpPr>
                <a:spLocks/>
              </p:cNvSpPr>
              <p:nvPr/>
            </p:nvSpPr>
            <p:spPr bwMode="auto">
              <a:xfrm>
                <a:off x="5160" y="1750"/>
                <a:ext cx="3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" name="Freeform 438"/>
              <p:cNvSpPr>
                <a:spLocks/>
              </p:cNvSpPr>
              <p:nvPr/>
            </p:nvSpPr>
            <p:spPr bwMode="auto">
              <a:xfrm>
                <a:off x="5060" y="1800"/>
                <a:ext cx="2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" name="Freeform 439"/>
              <p:cNvSpPr>
                <a:spLocks/>
              </p:cNvSpPr>
              <p:nvPr/>
            </p:nvSpPr>
            <p:spPr bwMode="auto">
              <a:xfrm>
                <a:off x="5212" y="1773"/>
                <a:ext cx="5" cy="2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0" y="2"/>
                      <a:pt x="3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" name="Freeform 440"/>
              <p:cNvSpPr>
                <a:spLocks/>
              </p:cNvSpPr>
              <p:nvPr/>
            </p:nvSpPr>
            <p:spPr bwMode="auto">
              <a:xfrm>
                <a:off x="5200" y="1764"/>
                <a:ext cx="1" cy="6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1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" name="Freeform 441"/>
              <p:cNvSpPr>
                <a:spLocks/>
              </p:cNvSpPr>
              <p:nvPr/>
            </p:nvSpPr>
            <p:spPr bwMode="auto">
              <a:xfrm>
                <a:off x="5174" y="1756"/>
                <a:ext cx="3" cy="4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0 w 2"/>
                  <a:gd name="T5" fmla="*/ 1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3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" name="Freeform 442"/>
              <p:cNvSpPr>
                <a:spLocks/>
              </p:cNvSpPr>
              <p:nvPr/>
            </p:nvSpPr>
            <p:spPr bwMode="auto">
              <a:xfrm>
                <a:off x="5177" y="17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" name="Freeform 443"/>
              <p:cNvSpPr>
                <a:spLocks/>
              </p:cNvSpPr>
              <p:nvPr/>
            </p:nvSpPr>
            <p:spPr bwMode="auto">
              <a:xfrm>
                <a:off x="4127" y="1521"/>
                <a:ext cx="1510" cy="1496"/>
              </a:xfrm>
              <a:custGeom>
                <a:avLst/>
                <a:gdLst>
                  <a:gd name="T0" fmla="*/ 1008 w 1061"/>
                  <a:gd name="T1" fmla="*/ 284 h 1051"/>
                  <a:gd name="T2" fmla="*/ 910 w 1061"/>
                  <a:gd name="T3" fmla="*/ 220 h 1051"/>
                  <a:gd name="T4" fmla="*/ 863 w 1061"/>
                  <a:gd name="T5" fmla="*/ 221 h 1051"/>
                  <a:gd name="T6" fmla="*/ 823 w 1061"/>
                  <a:gd name="T7" fmla="*/ 211 h 1051"/>
                  <a:gd name="T8" fmla="*/ 811 w 1061"/>
                  <a:gd name="T9" fmla="*/ 220 h 1051"/>
                  <a:gd name="T10" fmla="*/ 805 w 1061"/>
                  <a:gd name="T11" fmla="*/ 215 h 1051"/>
                  <a:gd name="T12" fmla="*/ 798 w 1061"/>
                  <a:gd name="T13" fmla="*/ 208 h 1051"/>
                  <a:gd name="T14" fmla="*/ 802 w 1061"/>
                  <a:gd name="T15" fmla="*/ 198 h 1051"/>
                  <a:gd name="T16" fmla="*/ 790 w 1061"/>
                  <a:gd name="T17" fmla="*/ 188 h 1051"/>
                  <a:gd name="T18" fmla="*/ 779 w 1061"/>
                  <a:gd name="T19" fmla="*/ 179 h 1051"/>
                  <a:gd name="T20" fmla="*/ 773 w 1061"/>
                  <a:gd name="T21" fmla="*/ 180 h 1051"/>
                  <a:gd name="T22" fmla="*/ 763 w 1061"/>
                  <a:gd name="T23" fmla="*/ 174 h 1051"/>
                  <a:gd name="T24" fmla="*/ 752 w 1061"/>
                  <a:gd name="T25" fmla="*/ 170 h 1051"/>
                  <a:gd name="T26" fmla="*/ 739 w 1061"/>
                  <a:gd name="T27" fmla="*/ 165 h 1051"/>
                  <a:gd name="T28" fmla="*/ 730 w 1061"/>
                  <a:gd name="T29" fmla="*/ 164 h 1051"/>
                  <a:gd name="T30" fmla="*/ 719 w 1061"/>
                  <a:gd name="T31" fmla="*/ 160 h 1051"/>
                  <a:gd name="T32" fmla="*/ 688 w 1061"/>
                  <a:gd name="T33" fmla="*/ 183 h 1051"/>
                  <a:gd name="T34" fmla="*/ 657 w 1061"/>
                  <a:gd name="T35" fmla="*/ 196 h 1051"/>
                  <a:gd name="T36" fmla="*/ 639 w 1061"/>
                  <a:gd name="T37" fmla="*/ 197 h 1051"/>
                  <a:gd name="T38" fmla="*/ 613 w 1061"/>
                  <a:gd name="T39" fmla="*/ 179 h 1051"/>
                  <a:gd name="T40" fmla="*/ 627 w 1061"/>
                  <a:gd name="T41" fmla="*/ 139 h 1051"/>
                  <a:gd name="T42" fmla="*/ 631 w 1061"/>
                  <a:gd name="T43" fmla="*/ 75 h 1051"/>
                  <a:gd name="T44" fmla="*/ 582 w 1061"/>
                  <a:gd name="T45" fmla="*/ 74 h 1051"/>
                  <a:gd name="T46" fmla="*/ 512 w 1061"/>
                  <a:gd name="T47" fmla="*/ 73 h 1051"/>
                  <a:gd name="T48" fmla="*/ 425 w 1061"/>
                  <a:gd name="T49" fmla="*/ 101 h 1051"/>
                  <a:gd name="T50" fmla="*/ 383 w 1061"/>
                  <a:gd name="T51" fmla="*/ 46 h 1051"/>
                  <a:gd name="T52" fmla="*/ 344 w 1061"/>
                  <a:gd name="T53" fmla="*/ 20 h 1051"/>
                  <a:gd name="T54" fmla="*/ 267 w 1061"/>
                  <a:gd name="T55" fmla="*/ 31 h 1051"/>
                  <a:gd name="T56" fmla="*/ 238 w 1061"/>
                  <a:gd name="T57" fmla="*/ 117 h 1051"/>
                  <a:gd name="T58" fmla="*/ 126 w 1061"/>
                  <a:gd name="T59" fmla="*/ 96 h 1051"/>
                  <a:gd name="T60" fmla="*/ 105 w 1061"/>
                  <a:gd name="T61" fmla="*/ 127 h 1051"/>
                  <a:gd name="T62" fmla="*/ 93 w 1061"/>
                  <a:gd name="T63" fmla="*/ 257 h 1051"/>
                  <a:gd name="T64" fmla="*/ 49 w 1061"/>
                  <a:gd name="T65" fmla="*/ 271 h 1051"/>
                  <a:gd name="T66" fmla="*/ 18 w 1061"/>
                  <a:gd name="T67" fmla="*/ 375 h 1051"/>
                  <a:gd name="T68" fmla="*/ 93 w 1061"/>
                  <a:gd name="T69" fmla="*/ 443 h 1051"/>
                  <a:gd name="T70" fmla="*/ 223 w 1061"/>
                  <a:gd name="T71" fmla="*/ 409 h 1051"/>
                  <a:gd name="T72" fmla="*/ 254 w 1061"/>
                  <a:gd name="T73" fmla="*/ 474 h 1051"/>
                  <a:gd name="T74" fmla="*/ 330 w 1061"/>
                  <a:gd name="T75" fmla="*/ 510 h 1051"/>
                  <a:gd name="T76" fmla="*/ 419 w 1061"/>
                  <a:gd name="T77" fmla="*/ 586 h 1051"/>
                  <a:gd name="T78" fmla="*/ 428 w 1061"/>
                  <a:gd name="T79" fmla="*/ 688 h 1051"/>
                  <a:gd name="T80" fmla="*/ 434 w 1061"/>
                  <a:gd name="T81" fmla="*/ 730 h 1051"/>
                  <a:gd name="T82" fmla="*/ 497 w 1061"/>
                  <a:gd name="T83" fmla="*/ 791 h 1051"/>
                  <a:gd name="T84" fmla="*/ 535 w 1061"/>
                  <a:gd name="T85" fmla="*/ 845 h 1051"/>
                  <a:gd name="T86" fmla="*/ 486 w 1061"/>
                  <a:gd name="T87" fmla="*/ 910 h 1051"/>
                  <a:gd name="T88" fmla="*/ 462 w 1061"/>
                  <a:gd name="T89" fmla="*/ 959 h 1051"/>
                  <a:gd name="T90" fmla="*/ 535 w 1061"/>
                  <a:gd name="T91" fmla="*/ 1034 h 1051"/>
                  <a:gd name="T92" fmla="*/ 567 w 1061"/>
                  <a:gd name="T93" fmla="*/ 1001 h 1051"/>
                  <a:gd name="T94" fmla="*/ 597 w 1061"/>
                  <a:gd name="T95" fmla="*/ 963 h 1051"/>
                  <a:gd name="T96" fmla="*/ 605 w 1061"/>
                  <a:gd name="T97" fmla="*/ 974 h 1051"/>
                  <a:gd name="T98" fmla="*/ 572 w 1061"/>
                  <a:gd name="T99" fmla="*/ 1004 h 1051"/>
                  <a:gd name="T100" fmla="*/ 664 w 1061"/>
                  <a:gd name="T101" fmla="*/ 882 h 1051"/>
                  <a:gd name="T102" fmla="*/ 667 w 1061"/>
                  <a:gd name="T103" fmla="*/ 845 h 1051"/>
                  <a:gd name="T104" fmla="*/ 670 w 1061"/>
                  <a:gd name="T105" fmla="*/ 835 h 1051"/>
                  <a:gd name="T106" fmla="*/ 709 w 1061"/>
                  <a:gd name="T107" fmla="*/ 807 h 1051"/>
                  <a:gd name="T108" fmla="*/ 760 w 1061"/>
                  <a:gd name="T109" fmla="*/ 784 h 1051"/>
                  <a:gd name="T110" fmla="*/ 781 w 1061"/>
                  <a:gd name="T111" fmla="*/ 768 h 1051"/>
                  <a:gd name="T112" fmla="*/ 818 w 1061"/>
                  <a:gd name="T113" fmla="*/ 771 h 1051"/>
                  <a:gd name="T114" fmla="*/ 892 w 1061"/>
                  <a:gd name="T115" fmla="*/ 700 h 1051"/>
                  <a:gd name="T116" fmla="*/ 936 w 1061"/>
                  <a:gd name="T117" fmla="*/ 534 h 1051"/>
                  <a:gd name="T118" fmla="*/ 935 w 1061"/>
                  <a:gd name="T119" fmla="*/ 518 h 1051"/>
                  <a:gd name="T120" fmla="*/ 953 w 1061"/>
                  <a:gd name="T121" fmla="*/ 494 h 1051"/>
                  <a:gd name="T122" fmla="*/ 990 w 1061"/>
                  <a:gd name="T123" fmla="*/ 449 h 1051"/>
                  <a:gd name="T124" fmla="*/ 1055 w 1061"/>
                  <a:gd name="T125" fmla="*/ 369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1" h="1051">
                    <a:moveTo>
                      <a:pt x="1057" y="357"/>
                    </a:moveTo>
                    <a:cubicBezTo>
                      <a:pt x="1057" y="358"/>
                      <a:pt x="1058" y="356"/>
                      <a:pt x="1058" y="356"/>
                    </a:cubicBezTo>
                    <a:cubicBezTo>
                      <a:pt x="1059" y="354"/>
                      <a:pt x="1057" y="353"/>
                      <a:pt x="1056" y="353"/>
                    </a:cubicBezTo>
                    <a:cubicBezTo>
                      <a:pt x="1056" y="354"/>
                      <a:pt x="1055" y="354"/>
                      <a:pt x="1055" y="354"/>
                    </a:cubicBezTo>
                    <a:cubicBezTo>
                      <a:pt x="1055" y="352"/>
                      <a:pt x="1058" y="353"/>
                      <a:pt x="1058" y="353"/>
                    </a:cubicBezTo>
                    <a:cubicBezTo>
                      <a:pt x="1059" y="352"/>
                      <a:pt x="1059" y="338"/>
                      <a:pt x="1058" y="338"/>
                    </a:cubicBezTo>
                    <a:cubicBezTo>
                      <a:pt x="1058" y="337"/>
                      <a:pt x="1058" y="338"/>
                      <a:pt x="1058" y="339"/>
                    </a:cubicBezTo>
                    <a:cubicBezTo>
                      <a:pt x="1058" y="340"/>
                      <a:pt x="1058" y="342"/>
                      <a:pt x="1056" y="342"/>
                    </a:cubicBezTo>
                    <a:cubicBezTo>
                      <a:pt x="1055" y="342"/>
                      <a:pt x="1056" y="341"/>
                      <a:pt x="1056" y="340"/>
                    </a:cubicBezTo>
                    <a:cubicBezTo>
                      <a:pt x="1057" y="340"/>
                      <a:pt x="1058" y="336"/>
                      <a:pt x="1058" y="336"/>
                    </a:cubicBezTo>
                    <a:cubicBezTo>
                      <a:pt x="1053" y="331"/>
                      <a:pt x="1057" y="327"/>
                      <a:pt x="1055" y="321"/>
                    </a:cubicBezTo>
                    <a:cubicBezTo>
                      <a:pt x="1054" y="320"/>
                      <a:pt x="1054" y="318"/>
                      <a:pt x="1054" y="317"/>
                    </a:cubicBezTo>
                    <a:cubicBezTo>
                      <a:pt x="1053" y="315"/>
                      <a:pt x="1050" y="317"/>
                      <a:pt x="1051" y="316"/>
                    </a:cubicBezTo>
                    <a:cubicBezTo>
                      <a:pt x="1051" y="316"/>
                      <a:pt x="1052" y="316"/>
                      <a:pt x="1052" y="315"/>
                    </a:cubicBezTo>
                    <a:cubicBezTo>
                      <a:pt x="1053" y="309"/>
                      <a:pt x="1048" y="296"/>
                      <a:pt x="1046" y="290"/>
                    </a:cubicBezTo>
                    <a:cubicBezTo>
                      <a:pt x="1044" y="285"/>
                      <a:pt x="1034" y="283"/>
                      <a:pt x="1030" y="283"/>
                    </a:cubicBezTo>
                    <a:cubicBezTo>
                      <a:pt x="1028" y="283"/>
                      <a:pt x="1026" y="285"/>
                      <a:pt x="1023" y="285"/>
                    </a:cubicBezTo>
                    <a:cubicBezTo>
                      <a:pt x="1020" y="285"/>
                      <a:pt x="1012" y="286"/>
                      <a:pt x="1008" y="284"/>
                    </a:cubicBezTo>
                    <a:cubicBezTo>
                      <a:pt x="1007" y="282"/>
                      <a:pt x="1007" y="282"/>
                      <a:pt x="1005" y="280"/>
                    </a:cubicBezTo>
                    <a:cubicBezTo>
                      <a:pt x="1003" y="279"/>
                      <a:pt x="1000" y="281"/>
                      <a:pt x="998" y="280"/>
                    </a:cubicBezTo>
                    <a:cubicBezTo>
                      <a:pt x="995" y="279"/>
                      <a:pt x="996" y="275"/>
                      <a:pt x="994" y="273"/>
                    </a:cubicBezTo>
                    <a:cubicBezTo>
                      <a:pt x="991" y="272"/>
                      <a:pt x="989" y="272"/>
                      <a:pt x="987" y="271"/>
                    </a:cubicBezTo>
                    <a:cubicBezTo>
                      <a:pt x="983" y="269"/>
                      <a:pt x="984" y="266"/>
                      <a:pt x="982" y="265"/>
                    </a:cubicBezTo>
                    <a:cubicBezTo>
                      <a:pt x="982" y="264"/>
                      <a:pt x="981" y="265"/>
                      <a:pt x="980" y="264"/>
                    </a:cubicBezTo>
                    <a:cubicBezTo>
                      <a:pt x="978" y="264"/>
                      <a:pt x="976" y="261"/>
                      <a:pt x="975" y="260"/>
                    </a:cubicBezTo>
                    <a:cubicBezTo>
                      <a:pt x="972" y="257"/>
                      <a:pt x="971" y="254"/>
                      <a:pt x="968" y="252"/>
                    </a:cubicBezTo>
                    <a:cubicBezTo>
                      <a:pt x="966" y="251"/>
                      <a:pt x="965" y="247"/>
                      <a:pt x="964" y="245"/>
                    </a:cubicBezTo>
                    <a:cubicBezTo>
                      <a:pt x="963" y="244"/>
                      <a:pt x="960" y="245"/>
                      <a:pt x="959" y="245"/>
                    </a:cubicBezTo>
                    <a:cubicBezTo>
                      <a:pt x="957" y="244"/>
                      <a:pt x="955" y="242"/>
                      <a:pt x="954" y="241"/>
                    </a:cubicBezTo>
                    <a:cubicBezTo>
                      <a:pt x="952" y="240"/>
                      <a:pt x="952" y="239"/>
                      <a:pt x="951" y="237"/>
                    </a:cubicBezTo>
                    <a:cubicBezTo>
                      <a:pt x="949" y="235"/>
                      <a:pt x="950" y="238"/>
                      <a:pt x="947" y="237"/>
                    </a:cubicBezTo>
                    <a:cubicBezTo>
                      <a:pt x="946" y="236"/>
                      <a:pt x="944" y="234"/>
                      <a:pt x="943" y="232"/>
                    </a:cubicBezTo>
                    <a:cubicBezTo>
                      <a:pt x="940" y="231"/>
                      <a:pt x="933" y="227"/>
                      <a:pt x="930" y="227"/>
                    </a:cubicBezTo>
                    <a:cubicBezTo>
                      <a:pt x="930" y="227"/>
                      <a:pt x="925" y="222"/>
                      <a:pt x="923" y="222"/>
                    </a:cubicBezTo>
                    <a:cubicBezTo>
                      <a:pt x="922" y="221"/>
                      <a:pt x="920" y="222"/>
                      <a:pt x="919" y="222"/>
                    </a:cubicBezTo>
                    <a:cubicBezTo>
                      <a:pt x="916" y="221"/>
                      <a:pt x="913" y="220"/>
                      <a:pt x="910" y="220"/>
                    </a:cubicBezTo>
                    <a:cubicBezTo>
                      <a:pt x="909" y="220"/>
                      <a:pt x="901" y="223"/>
                      <a:pt x="901" y="222"/>
                    </a:cubicBezTo>
                    <a:cubicBezTo>
                      <a:pt x="900" y="222"/>
                      <a:pt x="900" y="222"/>
                      <a:pt x="900" y="222"/>
                    </a:cubicBezTo>
                    <a:cubicBezTo>
                      <a:pt x="898" y="222"/>
                      <a:pt x="895" y="223"/>
                      <a:pt x="894" y="223"/>
                    </a:cubicBezTo>
                    <a:cubicBezTo>
                      <a:pt x="892" y="223"/>
                      <a:pt x="891" y="222"/>
                      <a:pt x="889" y="222"/>
                    </a:cubicBezTo>
                    <a:cubicBezTo>
                      <a:pt x="886" y="223"/>
                      <a:pt x="889" y="224"/>
                      <a:pt x="890" y="225"/>
                    </a:cubicBezTo>
                    <a:cubicBezTo>
                      <a:pt x="890" y="225"/>
                      <a:pt x="890" y="226"/>
                      <a:pt x="890" y="226"/>
                    </a:cubicBezTo>
                    <a:cubicBezTo>
                      <a:pt x="888" y="226"/>
                      <a:pt x="887" y="222"/>
                      <a:pt x="885" y="223"/>
                    </a:cubicBezTo>
                    <a:cubicBezTo>
                      <a:pt x="884" y="223"/>
                      <a:pt x="885" y="224"/>
                      <a:pt x="884" y="224"/>
                    </a:cubicBezTo>
                    <a:cubicBezTo>
                      <a:pt x="884" y="225"/>
                      <a:pt x="884" y="223"/>
                      <a:pt x="884" y="223"/>
                    </a:cubicBezTo>
                    <a:cubicBezTo>
                      <a:pt x="884" y="222"/>
                      <a:pt x="883" y="223"/>
                      <a:pt x="882" y="223"/>
                    </a:cubicBezTo>
                    <a:cubicBezTo>
                      <a:pt x="880" y="223"/>
                      <a:pt x="874" y="219"/>
                      <a:pt x="874" y="218"/>
                    </a:cubicBezTo>
                    <a:cubicBezTo>
                      <a:pt x="873" y="218"/>
                      <a:pt x="873" y="218"/>
                      <a:pt x="872" y="218"/>
                    </a:cubicBezTo>
                    <a:cubicBezTo>
                      <a:pt x="872" y="219"/>
                      <a:pt x="871" y="219"/>
                      <a:pt x="870" y="219"/>
                    </a:cubicBezTo>
                    <a:cubicBezTo>
                      <a:pt x="870" y="219"/>
                      <a:pt x="869" y="218"/>
                      <a:pt x="869" y="218"/>
                    </a:cubicBezTo>
                    <a:cubicBezTo>
                      <a:pt x="869" y="219"/>
                      <a:pt x="873" y="220"/>
                      <a:pt x="870" y="221"/>
                    </a:cubicBezTo>
                    <a:cubicBezTo>
                      <a:pt x="870" y="222"/>
                      <a:pt x="870" y="221"/>
                      <a:pt x="869" y="220"/>
                    </a:cubicBezTo>
                    <a:cubicBezTo>
                      <a:pt x="867" y="220"/>
                      <a:pt x="865" y="220"/>
                      <a:pt x="864" y="220"/>
                    </a:cubicBezTo>
                    <a:cubicBezTo>
                      <a:pt x="863" y="220"/>
                      <a:pt x="863" y="221"/>
                      <a:pt x="863" y="221"/>
                    </a:cubicBezTo>
                    <a:cubicBezTo>
                      <a:pt x="862" y="221"/>
                      <a:pt x="862" y="219"/>
                      <a:pt x="862" y="219"/>
                    </a:cubicBezTo>
                    <a:cubicBezTo>
                      <a:pt x="861" y="218"/>
                      <a:pt x="860" y="219"/>
                      <a:pt x="860" y="219"/>
                    </a:cubicBezTo>
                    <a:cubicBezTo>
                      <a:pt x="858" y="219"/>
                      <a:pt x="855" y="218"/>
                      <a:pt x="856" y="217"/>
                    </a:cubicBezTo>
                    <a:cubicBezTo>
                      <a:pt x="856" y="217"/>
                      <a:pt x="856" y="216"/>
                      <a:pt x="856" y="216"/>
                    </a:cubicBezTo>
                    <a:cubicBezTo>
                      <a:pt x="856" y="216"/>
                      <a:pt x="855" y="217"/>
                      <a:pt x="855" y="217"/>
                    </a:cubicBezTo>
                    <a:cubicBezTo>
                      <a:pt x="853" y="217"/>
                      <a:pt x="851" y="214"/>
                      <a:pt x="850" y="214"/>
                    </a:cubicBezTo>
                    <a:cubicBezTo>
                      <a:pt x="850" y="213"/>
                      <a:pt x="849" y="214"/>
                      <a:pt x="849" y="214"/>
                    </a:cubicBezTo>
                    <a:cubicBezTo>
                      <a:pt x="848" y="214"/>
                      <a:pt x="848" y="214"/>
                      <a:pt x="848" y="214"/>
                    </a:cubicBezTo>
                    <a:cubicBezTo>
                      <a:pt x="843" y="211"/>
                      <a:pt x="835" y="206"/>
                      <a:pt x="830" y="208"/>
                    </a:cubicBezTo>
                    <a:cubicBezTo>
                      <a:pt x="829" y="208"/>
                      <a:pt x="829" y="209"/>
                      <a:pt x="830" y="209"/>
                    </a:cubicBezTo>
                    <a:cubicBezTo>
                      <a:pt x="830" y="210"/>
                      <a:pt x="832" y="211"/>
                      <a:pt x="830" y="213"/>
                    </a:cubicBezTo>
                    <a:cubicBezTo>
                      <a:pt x="830" y="213"/>
                      <a:pt x="829" y="213"/>
                      <a:pt x="828" y="211"/>
                    </a:cubicBezTo>
                    <a:cubicBezTo>
                      <a:pt x="828" y="211"/>
                      <a:pt x="828" y="209"/>
                      <a:pt x="828" y="210"/>
                    </a:cubicBezTo>
                    <a:cubicBezTo>
                      <a:pt x="827" y="211"/>
                      <a:pt x="828" y="214"/>
                      <a:pt x="826" y="213"/>
                    </a:cubicBezTo>
                    <a:cubicBezTo>
                      <a:pt x="825" y="212"/>
                      <a:pt x="824" y="210"/>
                      <a:pt x="824" y="213"/>
                    </a:cubicBezTo>
                    <a:cubicBezTo>
                      <a:pt x="824" y="213"/>
                      <a:pt x="828" y="213"/>
                      <a:pt x="823" y="213"/>
                    </a:cubicBezTo>
                    <a:cubicBezTo>
                      <a:pt x="823" y="213"/>
                      <a:pt x="823" y="213"/>
                      <a:pt x="823" y="213"/>
                    </a:cubicBezTo>
                    <a:cubicBezTo>
                      <a:pt x="823" y="212"/>
                      <a:pt x="823" y="211"/>
                      <a:pt x="823" y="211"/>
                    </a:cubicBezTo>
                    <a:cubicBezTo>
                      <a:pt x="822" y="211"/>
                      <a:pt x="822" y="212"/>
                      <a:pt x="822" y="213"/>
                    </a:cubicBezTo>
                    <a:cubicBezTo>
                      <a:pt x="821" y="214"/>
                      <a:pt x="819" y="212"/>
                      <a:pt x="818" y="213"/>
                    </a:cubicBezTo>
                    <a:cubicBezTo>
                      <a:pt x="818" y="214"/>
                      <a:pt x="819" y="215"/>
                      <a:pt x="819" y="215"/>
                    </a:cubicBezTo>
                    <a:cubicBezTo>
                      <a:pt x="818" y="215"/>
                      <a:pt x="818" y="212"/>
                      <a:pt x="817" y="213"/>
                    </a:cubicBezTo>
                    <a:cubicBezTo>
                      <a:pt x="816" y="213"/>
                      <a:pt x="816" y="214"/>
                      <a:pt x="816" y="214"/>
                    </a:cubicBezTo>
                    <a:cubicBezTo>
                      <a:pt x="816" y="215"/>
                      <a:pt x="817" y="215"/>
                      <a:pt x="816" y="215"/>
                    </a:cubicBezTo>
                    <a:cubicBezTo>
                      <a:pt x="816" y="216"/>
                      <a:pt x="815" y="215"/>
                      <a:pt x="815" y="215"/>
                    </a:cubicBezTo>
                    <a:cubicBezTo>
                      <a:pt x="814" y="216"/>
                      <a:pt x="813" y="218"/>
                      <a:pt x="813" y="219"/>
                    </a:cubicBezTo>
                    <a:cubicBezTo>
                      <a:pt x="813" y="219"/>
                      <a:pt x="813" y="219"/>
                      <a:pt x="813" y="219"/>
                    </a:cubicBezTo>
                    <a:cubicBezTo>
                      <a:pt x="813" y="220"/>
                      <a:pt x="813" y="220"/>
                      <a:pt x="813" y="220"/>
                    </a:cubicBezTo>
                    <a:cubicBezTo>
                      <a:pt x="813" y="220"/>
                      <a:pt x="813" y="220"/>
                      <a:pt x="813" y="220"/>
                    </a:cubicBezTo>
                    <a:cubicBezTo>
                      <a:pt x="813" y="220"/>
                      <a:pt x="813" y="220"/>
                      <a:pt x="813" y="220"/>
                    </a:cubicBezTo>
                    <a:cubicBezTo>
                      <a:pt x="813" y="220"/>
                      <a:pt x="813" y="220"/>
                      <a:pt x="813" y="220"/>
                    </a:cubicBezTo>
                    <a:cubicBezTo>
                      <a:pt x="813" y="220"/>
                      <a:pt x="813" y="220"/>
                      <a:pt x="813" y="220"/>
                    </a:cubicBezTo>
                    <a:cubicBezTo>
                      <a:pt x="813" y="220"/>
                      <a:pt x="813" y="220"/>
                      <a:pt x="813" y="220"/>
                    </a:cubicBezTo>
                    <a:cubicBezTo>
                      <a:pt x="813" y="220"/>
                      <a:pt x="813" y="219"/>
                      <a:pt x="813" y="219"/>
                    </a:cubicBezTo>
                    <a:cubicBezTo>
                      <a:pt x="813" y="219"/>
                      <a:pt x="813" y="219"/>
                      <a:pt x="813" y="218"/>
                    </a:cubicBezTo>
                    <a:cubicBezTo>
                      <a:pt x="812" y="218"/>
                      <a:pt x="812" y="219"/>
                      <a:pt x="811" y="220"/>
                    </a:cubicBezTo>
                    <a:cubicBezTo>
                      <a:pt x="811" y="221"/>
                      <a:pt x="811" y="221"/>
                      <a:pt x="810" y="222"/>
                    </a:cubicBezTo>
                    <a:cubicBezTo>
                      <a:pt x="808" y="222"/>
                      <a:pt x="812" y="220"/>
                      <a:pt x="810" y="219"/>
                    </a:cubicBezTo>
                    <a:cubicBezTo>
                      <a:pt x="808" y="218"/>
                      <a:pt x="809" y="220"/>
                      <a:pt x="807" y="221"/>
                    </a:cubicBezTo>
                    <a:cubicBezTo>
                      <a:pt x="806" y="221"/>
                      <a:pt x="807" y="219"/>
                      <a:pt x="806" y="219"/>
                    </a:cubicBezTo>
                    <a:cubicBezTo>
                      <a:pt x="806" y="219"/>
                      <a:pt x="807" y="221"/>
                      <a:pt x="806" y="221"/>
                    </a:cubicBezTo>
                    <a:cubicBezTo>
                      <a:pt x="806" y="221"/>
                      <a:pt x="806" y="220"/>
                      <a:pt x="806" y="219"/>
                    </a:cubicBezTo>
                    <a:cubicBezTo>
                      <a:pt x="806" y="218"/>
                      <a:pt x="808" y="218"/>
                      <a:pt x="809" y="218"/>
                    </a:cubicBezTo>
                    <a:cubicBezTo>
                      <a:pt x="810" y="217"/>
                      <a:pt x="809" y="216"/>
                      <a:pt x="809" y="216"/>
                    </a:cubicBezTo>
                    <a:cubicBezTo>
                      <a:pt x="810" y="216"/>
                      <a:pt x="810" y="217"/>
                      <a:pt x="810" y="217"/>
                    </a:cubicBezTo>
                    <a:cubicBezTo>
                      <a:pt x="811" y="217"/>
                      <a:pt x="814" y="212"/>
                      <a:pt x="814" y="212"/>
                    </a:cubicBezTo>
                    <a:cubicBezTo>
                      <a:pt x="814" y="210"/>
                      <a:pt x="814" y="212"/>
                      <a:pt x="813" y="211"/>
                    </a:cubicBezTo>
                    <a:cubicBezTo>
                      <a:pt x="813" y="210"/>
                      <a:pt x="812" y="210"/>
                      <a:pt x="812" y="210"/>
                    </a:cubicBezTo>
                    <a:cubicBezTo>
                      <a:pt x="813" y="210"/>
                      <a:pt x="814" y="210"/>
                      <a:pt x="814" y="210"/>
                    </a:cubicBezTo>
                    <a:cubicBezTo>
                      <a:pt x="815" y="210"/>
                      <a:pt x="814" y="209"/>
                      <a:pt x="813" y="209"/>
                    </a:cubicBezTo>
                    <a:cubicBezTo>
                      <a:pt x="812" y="209"/>
                      <a:pt x="808" y="211"/>
                      <a:pt x="807" y="211"/>
                    </a:cubicBezTo>
                    <a:cubicBezTo>
                      <a:pt x="807" y="212"/>
                      <a:pt x="808" y="214"/>
                      <a:pt x="807" y="214"/>
                    </a:cubicBezTo>
                    <a:cubicBezTo>
                      <a:pt x="807" y="214"/>
                      <a:pt x="807" y="213"/>
                      <a:pt x="807" y="212"/>
                    </a:cubicBezTo>
                    <a:cubicBezTo>
                      <a:pt x="804" y="212"/>
                      <a:pt x="805" y="214"/>
                      <a:pt x="805" y="215"/>
                    </a:cubicBezTo>
                    <a:cubicBezTo>
                      <a:pt x="805" y="215"/>
                      <a:pt x="804" y="224"/>
                      <a:pt x="803" y="225"/>
                    </a:cubicBezTo>
                    <a:cubicBezTo>
                      <a:pt x="800" y="227"/>
                      <a:pt x="798" y="229"/>
                      <a:pt x="795" y="231"/>
                    </a:cubicBezTo>
                    <a:cubicBezTo>
                      <a:pt x="794" y="231"/>
                      <a:pt x="795" y="235"/>
                      <a:pt x="794" y="233"/>
                    </a:cubicBezTo>
                    <a:cubicBezTo>
                      <a:pt x="792" y="232"/>
                      <a:pt x="798" y="229"/>
                      <a:pt x="798" y="227"/>
                    </a:cubicBezTo>
                    <a:cubicBezTo>
                      <a:pt x="799" y="225"/>
                      <a:pt x="796" y="226"/>
                      <a:pt x="797" y="223"/>
                    </a:cubicBezTo>
                    <a:cubicBezTo>
                      <a:pt x="797" y="221"/>
                      <a:pt x="797" y="218"/>
                      <a:pt x="798" y="217"/>
                    </a:cubicBezTo>
                    <a:cubicBezTo>
                      <a:pt x="801" y="213"/>
                      <a:pt x="801" y="213"/>
                      <a:pt x="801" y="213"/>
                    </a:cubicBezTo>
                    <a:cubicBezTo>
                      <a:pt x="801" y="212"/>
                      <a:pt x="798" y="215"/>
                      <a:pt x="797" y="214"/>
                    </a:cubicBezTo>
                    <a:cubicBezTo>
                      <a:pt x="796" y="213"/>
                      <a:pt x="800" y="214"/>
                      <a:pt x="801" y="211"/>
                    </a:cubicBezTo>
                    <a:cubicBezTo>
                      <a:pt x="802" y="210"/>
                      <a:pt x="802" y="209"/>
                      <a:pt x="802" y="208"/>
                    </a:cubicBezTo>
                    <a:cubicBezTo>
                      <a:pt x="802" y="208"/>
                      <a:pt x="801" y="208"/>
                      <a:pt x="801" y="208"/>
                    </a:cubicBezTo>
                    <a:cubicBezTo>
                      <a:pt x="801" y="209"/>
                      <a:pt x="800" y="209"/>
                      <a:pt x="800" y="208"/>
                    </a:cubicBezTo>
                    <a:cubicBezTo>
                      <a:pt x="800" y="208"/>
                      <a:pt x="801" y="208"/>
                      <a:pt x="801" y="208"/>
                    </a:cubicBezTo>
                    <a:cubicBezTo>
                      <a:pt x="802" y="208"/>
                      <a:pt x="802" y="208"/>
                      <a:pt x="802" y="208"/>
                    </a:cubicBezTo>
                    <a:cubicBezTo>
                      <a:pt x="803" y="209"/>
                      <a:pt x="805" y="209"/>
                      <a:pt x="805" y="208"/>
                    </a:cubicBezTo>
                    <a:cubicBezTo>
                      <a:pt x="806" y="208"/>
                      <a:pt x="805" y="204"/>
                      <a:pt x="804" y="203"/>
                    </a:cubicBezTo>
                    <a:cubicBezTo>
                      <a:pt x="802" y="200"/>
                      <a:pt x="800" y="203"/>
                      <a:pt x="799" y="205"/>
                    </a:cubicBezTo>
                    <a:cubicBezTo>
                      <a:pt x="797" y="206"/>
                      <a:pt x="798" y="207"/>
                      <a:pt x="798" y="208"/>
                    </a:cubicBezTo>
                    <a:cubicBezTo>
                      <a:pt x="798" y="209"/>
                      <a:pt x="798" y="210"/>
                      <a:pt x="798" y="210"/>
                    </a:cubicBezTo>
                    <a:cubicBezTo>
                      <a:pt x="797" y="209"/>
                      <a:pt x="798" y="208"/>
                      <a:pt x="797" y="208"/>
                    </a:cubicBezTo>
                    <a:cubicBezTo>
                      <a:pt x="797" y="208"/>
                      <a:pt x="796" y="209"/>
                      <a:pt x="796" y="209"/>
                    </a:cubicBezTo>
                    <a:cubicBezTo>
                      <a:pt x="795" y="209"/>
                      <a:pt x="797" y="207"/>
                      <a:pt x="797" y="206"/>
                    </a:cubicBezTo>
                    <a:cubicBezTo>
                      <a:pt x="797" y="205"/>
                      <a:pt x="797" y="206"/>
                      <a:pt x="796" y="206"/>
                    </a:cubicBezTo>
                    <a:cubicBezTo>
                      <a:pt x="796" y="206"/>
                      <a:pt x="796" y="205"/>
                      <a:pt x="795" y="205"/>
                    </a:cubicBezTo>
                    <a:cubicBezTo>
                      <a:pt x="795" y="205"/>
                      <a:pt x="794" y="207"/>
                      <a:pt x="793" y="206"/>
                    </a:cubicBezTo>
                    <a:cubicBezTo>
                      <a:pt x="793" y="205"/>
                      <a:pt x="794" y="205"/>
                      <a:pt x="795" y="205"/>
                    </a:cubicBezTo>
                    <a:cubicBezTo>
                      <a:pt x="797" y="204"/>
                      <a:pt x="796" y="205"/>
                      <a:pt x="799" y="203"/>
                    </a:cubicBezTo>
                    <a:cubicBezTo>
                      <a:pt x="799" y="203"/>
                      <a:pt x="800" y="203"/>
                      <a:pt x="799" y="202"/>
                    </a:cubicBezTo>
                    <a:cubicBezTo>
                      <a:pt x="799" y="202"/>
                      <a:pt x="798" y="203"/>
                      <a:pt x="798" y="202"/>
                    </a:cubicBezTo>
                    <a:cubicBezTo>
                      <a:pt x="798" y="201"/>
                      <a:pt x="799" y="202"/>
                      <a:pt x="799" y="201"/>
                    </a:cubicBezTo>
                    <a:cubicBezTo>
                      <a:pt x="800" y="201"/>
                      <a:pt x="801" y="200"/>
                      <a:pt x="802" y="199"/>
                    </a:cubicBezTo>
                    <a:cubicBezTo>
                      <a:pt x="802" y="199"/>
                      <a:pt x="801" y="199"/>
                      <a:pt x="800" y="199"/>
                    </a:cubicBezTo>
                    <a:cubicBezTo>
                      <a:pt x="799" y="199"/>
                      <a:pt x="799" y="199"/>
                      <a:pt x="799" y="199"/>
                    </a:cubicBezTo>
                    <a:cubicBezTo>
                      <a:pt x="799" y="199"/>
                      <a:pt x="798" y="199"/>
                      <a:pt x="799" y="199"/>
                    </a:cubicBezTo>
                    <a:cubicBezTo>
                      <a:pt x="799" y="199"/>
                      <a:pt x="799" y="199"/>
                      <a:pt x="800" y="199"/>
                    </a:cubicBezTo>
                    <a:cubicBezTo>
                      <a:pt x="800" y="199"/>
                      <a:pt x="802" y="199"/>
                      <a:pt x="802" y="198"/>
                    </a:cubicBezTo>
                    <a:cubicBezTo>
                      <a:pt x="802" y="194"/>
                      <a:pt x="799" y="195"/>
                      <a:pt x="799" y="195"/>
                    </a:cubicBezTo>
                    <a:cubicBezTo>
                      <a:pt x="799" y="194"/>
                      <a:pt x="802" y="193"/>
                      <a:pt x="801" y="193"/>
                    </a:cubicBezTo>
                    <a:cubicBezTo>
                      <a:pt x="800" y="193"/>
                      <a:pt x="800" y="193"/>
                      <a:pt x="799" y="194"/>
                    </a:cubicBezTo>
                    <a:cubicBezTo>
                      <a:pt x="799" y="194"/>
                      <a:pt x="798" y="194"/>
                      <a:pt x="798" y="193"/>
                    </a:cubicBezTo>
                    <a:cubicBezTo>
                      <a:pt x="797" y="193"/>
                      <a:pt x="797" y="193"/>
                      <a:pt x="797" y="193"/>
                    </a:cubicBezTo>
                    <a:cubicBezTo>
                      <a:pt x="797" y="193"/>
                      <a:pt x="798" y="193"/>
                      <a:pt x="798" y="193"/>
                    </a:cubicBezTo>
                    <a:cubicBezTo>
                      <a:pt x="798" y="193"/>
                      <a:pt x="798" y="193"/>
                      <a:pt x="798" y="193"/>
                    </a:cubicBezTo>
                    <a:cubicBezTo>
                      <a:pt x="799" y="193"/>
                      <a:pt x="800" y="190"/>
                      <a:pt x="798" y="190"/>
                    </a:cubicBezTo>
                    <a:cubicBezTo>
                      <a:pt x="797" y="190"/>
                      <a:pt x="798" y="191"/>
                      <a:pt x="798" y="191"/>
                    </a:cubicBezTo>
                    <a:cubicBezTo>
                      <a:pt x="797" y="192"/>
                      <a:pt x="794" y="193"/>
                      <a:pt x="793" y="193"/>
                    </a:cubicBezTo>
                    <a:cubicBezTo>
                      <a:pt x="793" y="192"/>
                      <a:pt x="795" y="190"/>
                      <a:pt x="794" y="187"/>
                    </a:cubicBezTo>
                    <a:cubicBezTo>
                      <a:pt x="793" y="187"/>
                      <a:pt x="793" y="186"/>
                      <a:pt x="793" y="186"/>
                    </a:cubicBezTo>
                    <a:cubicBezTo>
                      <a:pt x="792" y="186"/>
                      <a:pt x="792" y="187"/>
                      <a:pt x="792" y="187"/>
                    </a:cubicBezTo>
                    <a:cubicBezTo>
                      <a:pt x="793" y="188"/>
                      <a:pt x="793" y="188"/>
                      <a:pt x="793" y="188"/>
                    </a:cubicBezTo>
                    <a:cubicBezTo>
                      <a:pt x="793" y="188"/>
                      <a:pt x="792" y="188"/>
                      <a:pt x="792" y="188"/>
                    </a:cubicBezTo>
                    <a:cubicBezTo>
                      <a:pt x="792" y="188"/>
                      <a:pt x="792" y="187"/>
                      <a:pt x="792" y="187"/>
                    </a:cubicBezTo>
                    <a:cubicBezTo>
                      <a:pt x="792" y="187"/>
                      <a:pt x="791" y="186"/>
                      <a:pt x="791" y="187"/>
                    </a:cubicBezTo>
                    <a:cubicBezTo>
                      <a:pt x="790" y="188"/>
                      <a:pt x="792" y="188"/>
                      <a:pt x="790" y="188"/>
                    </a:cubicBezTo>
                    <a:cubicBezTo>
                      <a:pt x="789" y="188"/>
                      <a:pt x="793" y="183"/>
                      <a:pt x="792" y="182"/>
                    </a:cubicBezTo>
                    <a:cubicBezTo>
                      <a:pt x="792" y="182"/>
                      <a:pt x="792" y="182"/>
                      <a:pt x="791" y="183"/>
                    </a:cubicBezTo>
                    <a:cubicBezTo>
                      <a:pt x="790" y="184"/>
                      <a:pt x="790" y="186"/>
                      <a:pt x="789" y="187"/>
                    </a:cubicBezTo>
                    <a:cubicBezTo>
                      <a:pt x="789" y="187"/>
                      <a:pt x="788" y="187"/>
                      <a:pt x="788" y="187"/>
                    </a:cubicBezTo>
                    <a:cubicBezTo>
                      <a:pt x="788" y="186"/>
                      <a:pt x="789" y="186"/>
                      <a:pt x="789" y="185"/>
                    </a:cubicBezTo>
                    <a:cubicBezTo>
                      <a:pt x="789" y="185"/>
                      <a:pt x="787" y="184"/>
                      <a:pt x="787" y="184"/>
                    </a:cubicBezTo>
                    <a:cubicBezTo>
                      <a:pt x="787" y="183"/>
                      <a:pt x="787" y="182"/>
                      <a:pt x="786" y="182"/>
                    </a:cubicBezTo>
                    <a:cubicBezTo>
                      <a:pt x="786" y="182"/>
                      <a:pt x="787" y="183"/>
                      <a:pt x="786" y="184"/>
                    </a:cubicBezTo>
                    <a:cubicBezTo>
                      <a:pt x="786" y="184"/>
                      <a:pt x="786" y="184"/>
                      <a:pt x="786" y="184"/>
                    </a:cubicBezTo>
                    <a:cubicBezTo>
                      <a:pt x="785" y="184"/>
                      <a:pt x="785" y="185"/>
                      <a:pt x="785" y="185"/>
                    </a:cubicBezTo>
                    <a:cubicBezTo>
                      <a:pt x="784" y="185"/>
                      <a:pt x="784" y="183"/>
                      <a:pt x="784" y="184"/>
                    </a:cubicBezTo>
                    <a:cubicBezTo>
                      <a:pt x="783" y="184"/>
                      <a:pt x="784" y="185"/>
                      <a:pt x="783" y="185"/>
                    </a:cubicBezTo>
                    <a:cubicBezTo>
                      <a:pt x="779" y="190"/>
                      <a:pt x="783" y="184"/>
                      <a:pt x="782" y="189"/>
                    </a:cubicBezTo>
                    <a:cubicBezTo>
                      <a:pt x="782" y="190"/>
                      <a:pt x="779" y="191"/>
                      <a:pt x="779" y="190"/>
                    </a:cubicBezTo>
                    <a:cubicBezTo>
                      <a:pt x="777" y="189"/>
                      <a:pt x="780" y="187"/>
                      <a:pt x="779" y="186"/>
                    </a:cubicBezTo>
                    <a:cubicBezTo>
                      <a:pt x="779" y="185"/>
                      <a:pt x="778" y="186"/>
                      <a:pt x="778" y="186"/>
                    </a:cubicBezTo>
                    <a:cubicBezTo>
                      <a:pt x="777" y="186"/>
                      <a:pt x="777" y="184"/>
                      <a:pt x="778" y="184"/>
                    </a:cubicBezTo>
                    <a:cubicBezTo>
                      <a:pt x="779" y="182"/>
                      <a:pt x="782" y="181"/>
                      <a:pt x="779" y="179"/>
                    </a:cubicBezTo>
                    <a:cubicBezTo>
                      <a:pt x="778" y="178"/>
                      <a:pt x="778" y="181"/>
                      <a:pt x="778" y="182"/>
                    </a:cubicBezTo>
                    <a:cubicBezTo>
                      <a:pt x="777" y="184"/>
                      <a:pt x="776" y="181"/>
                      <a:pt x="776" y="183"/>
                    </a:cubicBezTo>
                    <a:cubicBezTo>
                      <a:pt x="776" y="184"/>
                      <a:pt x="776" y="185"/>
                      <a:pt x="776" y="185"/>
                    </a:cubicBezTo>
                    <a:cubicBezTo>
                      <a:pt x="776" y="186"/>
                      <a:pt x="776" y="184"/>
                      <a:pt x="776" y="184"/>
                    </a:cubicBezTo>
                    <a:cubicBezTo>
                      <a:pt x="775" y="184"/>
                      <a:pt x="775" y="185"/>
                      <a:pt x="774" y="184"/>
                    </a:cubicBezTo>
                    <a:cubicBezTo>
                      <a:pt x="774" y="184"/>
                      <a:pt x="775" y="184"/>
                      <a:pt x="775" y="183"/>
                    </a:cubicBezTo>
                    <a:cubicBezTo>
                      <a:pt x="775" y="184"/>
                      <a:pt x="774" y="184"/>
                      <a:pt x="774" y="184"/>
                    </a:cubicBezTo>
                    <a:cubicBezTo>
                      <a:pt x="774" y="184"/>
                      <a:pt x="774" y="184"/>
                      <a:pt x="774" y="184"/>
                    </a:cubicBezTo>
                    <a:cubicBezTo>
                      <a:pt x="774" y="184"/>
                      <a:pt x="774" y="184"/>
                      <a:pt x="774" y="184"/>
                    </a:cubicBezTo>
                    <a:cubicBezTo>
                      <a:pt x="774" y="183"/>
                      <a:pt x="775" y="183"/>
                      <a:pt x="775" y="183"/>
                    </a:cubicBezTo>
                    <a:cubicBezTo>
                      <a:pt x="775" y="183"/>
                      <a:pt x="775" y="183"/>
                      <a:pt x="775" y="183"/>
                    </a:cubicBezTo>
                    <a:cubicBezTo>
                      <a:pt x="775" y="183"/>
                      <a:pt x="775" y="183"/>
                      <a:pt x="775" y="183"/>
                    </a:cubicBezTo>
                    <a:cubicBezTo>
                      <a:pt x="776" y="182"/>
                      <a:pt x="775" y="181"/>
                      <a:pt x="776" y="180"/>
                    </a:cubicBezTo>
                    <a:cubicBezTo>
                      <a:pt x="776" y="180"/>
                      <a:pt x="778" y="179"/>
                      <a:pt x="777" y="179"/>
                    </a:cubicBezTo>
                    <a:cubicBezTo>
                      <a:pt x="776" y="178"/>
                      <a:pt x="775" y="180"/>
                      <a:pt x="775" y="181"/>
                    </a:cubicBezTo>
                    <a:cubicBezTo>
                      <a:pt x="774" y="181"/>
                      <a:pt x="774" y="182"/>
                      <a:pt x="774" y="182"/>
                    </a:cubicBezTo>
                    <a:cubicBezTo>
                      <a:pt x="774" y="181"/>
                      <a:pt x="774" y="180"/>
                      <a:pt x="774" y="179"/>
                    </a:cubicBezTo>
                    <a:cubicBezTo>
                      <a:pt x="774" y="179"/>
                      <a:pt x="774" y="180"/>
                      <a:pt x="773" y="180"/>
                    </a:cubicBezTo>
                    <a:cubicBezTo>
                      <a:pt x="773" y="180"/>
                      <a:pt x="773" y="180"/>
                      <a:pt x="773" y="179"/>
                    </a:cubicBezTo>
                    <a:cubicBezTo>
                      <a:pt x="773" y="179"/>
                      <a:pt x="774" y="178"/>
                      <a:pt x="774" y="178"/>
                    </a:cubicBezTo>
                    <a:cubicBezTo>
                      <a:pt x="773" y="178"/>
                      <a:pt x="773" y="179"/>
                      <a:pt x="772" y="179"/>
                    </a:cubicBezTo>
                    <a:cubicBezTo>
                      <a:pt x="772" y="180"/>
                      <a:pt x="772" y="178"/>
                      <a:pt x="772" y="178"/>
                    </a:cubicBezTo>
                    <a:cubicBezTo>
                      <a:pt x="772" y="178"/>
                      <a:pt x="771" y="183"/>
                      <a:pt x="769" y="180"/>
                    </a:cubicBezTo>
                    <a:cubicBezTo>
                      <a:pt x="768" y="179"/>
                      <a:pt x="770" y="176"/>
                      <a:pt x="769" y="174"/>
                    </a:cubicBezTo>
                    <a:cubicBezTo>
                      <a:pt x="769" y="174"/>
                      <a:pt x="769" y="175"/>
                      <a:pt x="768" y="175"/>
                    </a:cubicBezTo>
                    <a:cubicBezTo>
                      <a:pt x="768" y="177"/>
                      <a:pt x="767" y="179"/>
                      <a:pt x="766" y="179"/>
                    </a:cubicBezTo>
                    <a:cubicBezTo>
                      <a:pt x="766" y="180"/>
                      <a:pt x="766" y="176"/>
                      <a:pt x="766" y="176"/>
                    </a:cubicBezTo>
                    <a:cubicBezTo>
                      <a:pt x="765" y="176"/>
                      <a:pt x="765" y="177"/>
                      <a:pt x="765" y="177"/>
                    </a:cubicBezTo>
                    <a:cubicBezTo>
                      <a:pt x="766" y="178"/>
                      <a:pt x="763" y="179"/>
                      <a:pt x="765" y="177"/>
                    </a:cubicBezTo>
                    <a:cubicBezTo>
                      <a:pt x="765" y="177"/>
                      <a:pt x="765" y="177"/>
                      <a:pt x="765" y="177"/>
                    </a:cubicBezTo>
                    <a:cubicBezTo>
                      <a:pt x="764" y="176"/>
                      <a:pt x="764" y="178"/>
                      <a:pt x="764" y="178"/>
                    </a:cubicBezTo>
                    <a:cubicBezTo>
                      <a:pt x="764" y="177"/>
                      <a:pt x="765" y="176"/>
                      <a:pt x="765" y="176"/>
                    </a:cubicBezTo>
                    <a:cubicBezTo>
                      <a:pt x="765" y="173"/>
                      <a:pt x="764" y="177"/>
                      <a:pt x="764" y="176"/>
                    </a:cubicBezTo>
                    <a:cubicBezTo>
                      <a:pt x="764" y="177"/>
                      <a:pt x="763" y="177"/>
                      <a:pt x="763" y="177"/>
                    </a:cubicBezTo>
                    <a:cubicBezTo>
                      <a:pt x="762" y="177"/>
                      <a:pt x="762" y="176"/>
                      <a:pt x="761" y="176"/>
                    </a:cubicBezTo>
                    <a:cubicBezTo>
                      <a:pt x="760" y="174"/>
                      <a:pt x="762" y="175"/>
                      <a:pt x="763" y="174"/>
                    </a:cubicBezTo>
                    <a:cubicBezTo>
                      <a:pt x="763" y="174"/>
                      <a:pt x="762" y="174"/>
                      <a:pt x="762" y="173"/>
                    </a:cubicBezTo>
                    <a:cubicBezTo>
                      <a:pt x="762" y="173"/>
                      <a:pt x="762" y="173"/>
                      <a:pt x="762" y="173"/>
                    </a:cubicBezTo>
                    <a:cubicBezTo>
                      <a:pt x="760" y="173"/>
                      <a:pt x="760" y="177"/>
                      <a:pt x="760" y="176"/>
                    </a:cubicBezTo>
                    <a:cubicBezTo>
                      <a:pt x="760" y="176"/>
                      <a:pt x="760" y="175"/>
                      <a:pt x="760" y="175"/>
                    </a:cubicBezTo>
                    <a:cubicBezTo>
                      <a:pt x="759" y="175"/>
                      <a:pt x="759" y="176"/>
                      <a:pt x="758" y="176"/>
                    </a:cubicBezTo>
                    <a:cubicBezTo>
                      <a:pt x="758" y="174"/>
                      <a:pt x="762" y="174"/>
                      <a:pt x="758" y="172"/>
                    </a:cubicBezTo>
                    <a:cubicBezTo>
                      <a:pt x="757" y="172"/>
                      <a:pt x="758" y="175"/>
                      <a:pt x="758" y="175"/>
                    </a:cubicBezTo>
                    <a:cubicBezTo>
                      <a:pt x="757" y="176"/>
                      <a:pt x="758" y="174"/>
                      <a:pt x="757" y="173"/>
                    </a:cubicBezTo>
                    <a:cubicBezTo>
                      <a:pt x="756" y="173"/>
                      <a:pt x="755" y="175"/>
                      <a:pt x="754" y="175"/>
                    </a:cubicBezTo>
                    <a:cubicBezTo>
                      <a:pt x="754" y="176"/>
                      <a:pt x="754" y="175"/>
                      <a:pt x="755" y="174"/>
                    </a:cubicBezTo>
                    <a:cubicBezTo>
                      <a:pt x="755" y="173"/>
                      <a:pt x="755" y="172"/>
                      <a:pt x="755" y="171"/>
                    </a:cubicBezTo>
                    <a:cubicBezTo>
                      <a:pt x="756" y="170"/>
                      <a:pt x="758" y="168"/>
                      <a:pt x="757" y="168"/>
                    </a:cubicBezTo>
                    <a:cubicBezTo>
                      <a:pt x="755" y="167"/>
                      <a:pt x="753" y="170"/>
                      <a:pt x="754" y="171"/>
                    </a:cubicBezTo>
                    <a:cubicBezTo>
                      <a:pt x="755" y="172"/>
                      <a:pt x="754" y="175"/>
                      <a:pt x="754" y="171"/>
                    </a:cubicBezTo>
                    <a:cubicBezTo>
                      <a:pt x="753" y="171"/>
                      <a:pt x="753" y="174"/>
                      <a:pt x="753" y="173"/>
                    </a:cubicBezTo>
                    <a:cubicBezTo>
                      <a:pt x="752" y="173"/>
                      <a:pt x="753" y="172"/>
                      <a:pt x="753" y="172"/>
                    </a:cubicBezTo>
                    <a:cubicBezTo>
                      <a:pt x="752" y="169"/>
                      <a:pt x="751" y="174"/>
                      <a:pt x="751" y="172"/>
                    </a:cubicBezTo>
                    <a:cubicBezTo>
                      <a:pt x="751" y="171"/>
                      <a:pt x="752" y="170"/>
                      <a:pt x="752" y="170"/>
                    </a:cubicBezTo>
                    <a:cubicBezTo>
                      <a:pt x="751" y="169"/>
                      <a:pt x="751" y="171"/>
                      <a:pt x="750" y="171"/>
                    </a:cubicBezTo>
                    <a:cubicBezTo>
                      <a:pt x="750" y="171"/>
                      <a:pt x="749" y="171"/>
                      <a:pt x="749" y="171"/>
                    </a:cubicBezTo>
                    <a:cubicBezTo>
                      <a:pt x="747" y="171"/>
                      <a:pt x="748" y="172"/>
                      <a:pt x="747" y="171"/>
                    </a:cubicBezTo>
                    <a:cubicBezTo>
                      <a:pt x="746" y="170"/>
                      <a:pt x="746" y="170"/>
                      <a:pt x="746" y="170"/>
                    </a:cubicBezTo>
                    <a:cubicBezTo>
                      <a:pt x="745" y="170"/>
                      <a:pt x="744" y="172"/>
                      <a:pt x="744" y="171"/>
                    </a:cubicBezTo>
                    <a:cubicBezTo>
                      <a:pt x="744" y="170"/>
                      <a:pt x="745" y="170"/>
                      <a:pt x="745" y="170"/>
                    </a:cubicBezTo>
                    <a:cubicBezTo>
                      <a:pt x="745" y="170"/>
                      <a:pt x="745" y="170"/>
                      <a:pt x="744" y="170"/>
                    </a:cubicBezTo>
                    <a:cubicBezTo>
                      <a:pt x="743" y="170"/>
                      <a:pt x="742" y="170"/>
                      <a:pt x="742" y="170"/>
                    </a:cubicBezTo>
                    <a:cubicBezTo>
                      <a:pt x="742" y="170"/>
                      <a:pt x="741" y="170"/>
                      <a:pt x="741" y="171"/>
                    </a:cubicBezTo>
                    <a:cubicBezTo>
                      <a:pt x="740" y="171"/>
                      <a:pt x="742" y="169"/>
                      <a:pt x="742" y="169"/>
                    </a:cubicBezTo>
                    <a:cubicBezTo>
                      <a:pt x="742" y="169"/>
                      <a:pt x="742" y="169"/>
                      <a:pt x="742" y="169"/>
                    </a:cubicBezTo>
                    <a:cubicBezTo>
                      <a:pt x="742" y="169"/>
                      <a:pt x="742" y="169"/>
                      <a:pt x="741" y="169"/>
                    </a:cubicBezTo>
                    <a:cubicBezTo>
                      <a:pt x="741" y="169"/>
                      <a:pt x="742" y="168"/>
                      <a:pt x="742" y="167"/>
                    </a:cubicBezTo>
                    <a:cubicBezTo>
                      <a:pt x="742" y="167"/>
                      <a:pt x="741" y="166"/>
                      <a:pt x="740" y="166"/>
                    </a:cubicBezTo>
                    <a:cubicBezTo>
                      <a:pt x="740" y="166"/>
                      <a:pt x="740" y="166"/>
                      <a:pt x="740" y="167"/>
                    </a:cubicBezTo>
                    <a:cubicBezTo>
                      <a:pt x="740" y="167"/>
                      <a:pt x="740" y="168"/>
                      <a:pt x="740" y="168"/>
                    </a:cubicBezTo>
                    <a:cubicBezTo>
                      <a:pt x="739" y="168"/>
                      <a:pt x="740" y="166"/>
                      <a:pt x="739" y="165"/>
                    </a:cubicBezTo>
                    <a:cubicBezTo>
                      <a:pt x="739" y="165"/>
                      <a:pt x="739" y="165"/>
                      <a:pt x="739" y="165"/>
                    </a:cubicBezTo>
                    <a:cubicBezTo>
                      <a:pt x="739" y="164"/>
                      <a:pt x="739" y="164"/>
                      <a:pt x="739" y="164"/>
                    </a:cubicBezTo>
                    <a:cubicBezTo>
                      <a:pt x="740" y="163"/>
                      <a:pt x="739" y="162"/>
                      <a:pt x="739" y="163"/>
                    </a:cubicBezTo>
                    <a:cubicBezTo>
                      <a:pt x="738" y="163"/>
                      <a:pt x="738" y="164"/>
                      <a:pt x="738" y="164"/>
                    </a:cubicBezTo>
                    <a:cubicBezTo>
                      <a:pt x="738" y="165"/>
                      <a:pt x="738" y="165"/>
                      <a:pt x="738" y="165"/>
                    </a:cubicBezTo>
                    <a:cubicBezTo>
                      <a:pt x="738" y="165"/>
                      <a:pt x="738" y="165"/>
                      <a:pt x="738" y="165"/>
                    </a:cubicBezTo>
                    <a:cubicBezTo>
                      <a:pt x="738" y="165"/>
                      <a:pt x="736" y="168"/>
                      <a:pt x="736" y="166"/>
                    </a:cubicBezTo>
                    <a:cubicBezTo>
                      <a:pt x="736" y="166"/>
                      <a:pt x="736" y="166"/>
                      <a:pt x="735" y="167"/>
                    </a:cubicBezTo>
                    <a:cubicBezTo>
                      <a:pt x="735" y="167"/>
                      <a:pt x="736" y="168"/>
                      <a:pt x="735" y="168"/>
                    </a:cubicBezTo>
                    <a:cubicBezTo>
                      <a:pt x="735" y="168"/>
                      <a:pt x="735" y="167"/>
                      <a:pt x="735" y="167"/>
                    </a:cubicBezTo>
                    <a:cubicBezTo>
                      <a:pt x="735" y="166"/>
                      <a:pt x="736" y="166"/>
                      <a:pt x="736" y="166"/>
                    </a:cubicBezTo>
                    <a:cubicBezTo>
                      <a:pt x="736" y="165"/>
                      <a:pt x="736" y="165"/>
                      <a:pt x="735" y="164"/>
                    </a:cubicBezTo>
                    <a:cubicBezTo>
                      <a:pt x="735" y="164"/>
                      <a:pt x="735" y="164"/>
                      <a:pt x="735" y="164"/>
                    </a:cubicBezTo>
                    <a:cubicBezTo>
                      <a:pt x="735" y="164"/>
                      <a:pt x="736" y="163"/>
                      <a:pt x="735" y="162"/>
                    </a:cubicBezTo>
                    <a:cubicBezTo>
                      <a:pt x="735" y="162"/>
                      <a:pt x="735" y="163"/>
                      <a:pt x="735" y="163"/>
                    </a:cubicBezTo>
                    <a:cubicBezTo>
                      <a:pt x="734" y="164"/>
                      <a:pt x="734" y="166"/>
                      <a:pt x="733" y="167"/>
                    </a:cubicBezTo>
                    <a:cubicBezTo>
                      <a:pt x="732" y="167"/>
                      <a:pt x="732" y="162"/>
                      <a:pt x="732" y="161"/>
                    </a:cubicBezTo>
                    <a:cubicBezTo>
                      <a:pt x="732" y="161"/>
                      <a:pt x="731" y="163"/>
                      <a:pt x="730" y="165"/>
                    </a:cubicBezTo>
                    <a:cubicBezTo>
                      <a:pt x="730" y="165"/>
                      <a:pt x="730" y="164"/>
                      <a:pt x="730" y="164"/>
                    </a:cubicBezTo>
                    <a:cubicBezTo>
                      <a:pt x="730" y="164"/>
                      <a:pt x="729" y="164"/>
                      <a:pt x="729" y="164"/>
                    </a:cubicBezTo>
                    <a:cubicBezTo>
                      <a:pt x="729" y="164"/>
                      <a:pt x="731" y="163"/>
                      <a:pt x="730" y="163"/>
                    </a:cubicBezTo>
                    <a:cubicBezTo>
                      <a:pt x="729" y="162"/>
                      <a:pt x="728" y="162"/>
                      <a:pt x="728" y="162"/>
                    </a:cubicBezTo>
                    <a:cubicBezTo>
                      <a:pt x="727" y="162"/>
                      <a:pt x="726" y="161"/>
                      <a:pt x="728" y="162"/>
                    </a:cubicBezTo>
                    <a:cubicBezTo>
                      <a:pt x="728" y="162"/>
                      <a:pt x="729" y="162"/>
                      <a:pt x="729" y="161"/>
                    </a:cubicBezTo>
                    <a:cubicBezTo>
                      <a:pt x="729" y="161"/>
                      <a:pt x="728" y="160"/>
                      <a:pt x="728" y="161"/>
                    </a:cubicBezTo>
                    <a:cubicBezTo>
                      <a:pt x="728" y="162"/>
                      <a:pt x="727" y="162"/>
                      <a:pt x="726" y="161"/>
                    </a:cubicBezTo>
                    <a:cubicBezTo>
                      <a:pt x="726" y="160"/>
                      <a:pt x="727" y="160"/>
                      <a:pt x="726" y="159"/>
                    </a:cubicBezTo>
                    <a:cubicBezTo>
                      <a:pt x="725" y="159"/>
                      <a:pt x="725" y="162"/>
                      <a:pt x="724" y="162"/>
                    </a:cubicBezTo>
                    <a:cubicBezTo>
                      <a:pt x="721" y="162"/>
                      <a:pt x="726" y="157"/>
                      <a:pt x="721" y="159"/>
                    </a:cubicBezTo>
                    <a:cubicBezTo>
                      <a:pt x="721" y="159"/>
                      <a:pt x="721" y="160"/>
                      <a:pt x="721" y="160"/>
                    </a:cubicBezTo>
                    <a:cubicBezTo>
                      <a:pt x="721" y="160"/>
                      <a:pt x="721" y="161"/>
                      <a:pt x="721" y="161"/>
                    </a:cubicBezTo>
                    <a:cubicBezTo>
                      <a:pt x="721" y="162"/>
                      <a:pt x="721" y="163"/>
                      <a:pt x="721" y="163"/>
                    </a:cubicBezTo>
                    <a:cubicBezTo>
                      <a:pt x="722" y="164"/>
                      <a:pt x="727" y="163"/>
                      <a:pt x="723" y="165"/>
                    </a:cubicBezTo>
                    <a:cubicBezTo>
                      <a:pt x="723" y="165"/>
                      <a:pt x="723" y="164"/>
                      <a:pt x="723" y="164"/>
                    </a:cubicBezTo>
                    <a:cubicBezTo>
                      <a:pt x="722" y="164"/>
                      <a:pt x="721" y="164"/>
                      <a:pt x="720" y="164"/>
                    </a:cubicBezTo>
                    <a:cubicBezTo>
                      <a:pt x="720" y="164"/>
                      <a:pt x="721" y="163"/>
                      <a:pt x="721" y="163"/>
                    </a:cubicBezTo>
                    <a:cubicBezTo>
                      <a:pt x="721" y="162"/>
                      <a:pt x="720" y="160"/>
                      <a:pt x="719" y="160"/>
                    </a:cubicBezTo>
                    <a:cubicBezTo>
                      <a:pt x="718" y="160"/>
                      <a:pt x="716" y="165"/>
                      <a:pt x="714" y="164"/>
                    </a:cubicBezTo>
                    <a:cubicBezTo>
                      <a:pt x="713" y="163"/>
                      <a:pt x="717" y="161"/>
                      <a:pt x="714" y="160"/>
                    </a:cubicBezTo>
                    <a:cubicBezTo>
                      <a:pt x="714" y="160"/>
                      <a:pt x="709" y="163"/>
                      <a:pt x="708" y="163"/>
                    </a:cubicBezTo>
                    <a:cubicBezTo>
                      <a:pt x="708" y="164"/>
                      <a:pt x="708" y="164"/>
                      <a:pt x="708" y="164"/>
                    </a:cubicBezTo>
                    <a:cubicBezTo>
                      <a:pt x="707" y="164"/>
                      <a:pt x="707" y="161"/>
                      <a:pt x="706" y="161"/>
                    </a:cubicBezTo>
                    <a:cubicBezTo>
                      <a:pt x="702" y="160"/>
                      <a:pt x="703" y="170"/>
                      <a:pt x="702" y="171"/>
                    </a:cubicBezTo>
                    <a:cubicBezTo>
                      <a:pt x="701" y="172"/>
                      <a:pt x="699" y="171"/>
                      <a:pt x="699" y="172"/>
                    </a:cubicBezTo>
                    <a:cubicBezTo>
                      <a:pt x="697" y="176"/>
                      <a:pt x="701" y="172"/>
                      <a:pt x="701" y="173"/>
                    </a:cubicBezTo>
                    <a:cubicBezTo>
                      <a:pt x="701" y="174"/>
                      <a:pt x="699" y="175"/>
                      <a:pt x="699" y="175"/>
                    </a:cubicBezTo>
                    <a:cubicBezTo>
                      <a:pt x="698" y="179"/>
                      <a:pt x="698" y="179"/>
                      <a:pt x="698" y="179"/>
                    </a:cubicBezTo>
                    <a:cubicBezTo>
                      <a:pt x="696" y="180"/>
                      <a:pt x="695" y="176"/>
                      <a:pt x="694" y="179"/>
                    </a:cubicBezTo>
                    <a:cubicBezTo>
                      <a:pt x="693" y="180"/>
                      <a:pt x="694" y="180"/>
                      <a:pt x="693" y="181"/>
                    </a:cubicBezTo>
                    <a:cubicBezTo>
                      <a:pt x="693" y="182"/>
                      <a:pt x="693" y="183"/>
                      <a:pt x="693" y="183"/>
                    </a:cubicBezTo>
                    <a:cubicBezTo>
                      <a:pt x="694" y="184"/>
                      <a:pt x="695" y="183"/>
                      <a:pt x="695" y="183"/>
                    </a:cubicBezTo>
                    <a:cubicBezTo>
                      <a:pt x="696" y="183"/>
                      <a:pt x="697" y="182"/>
                      <a:pt x="698" y="183"/>
                    </a:cubicBezTo>
                    <a:cubicBezTo>
                      <a:pt x="699" y="184"/>
                      <a:pt x="693" y="183"/>
                      <a:pt x="694" y="184"/>
                    </a:cubicBezTo>
                    <a:cubicBezTo>
                      <a:pt x="694" y="185"/>
                      <a:pt x="696" y="188"/>
                      <a:pt x="695" y="188"/>
                    </a:cubicBezTo>
                    <a:cubicBezTo>
                      <a:pt x="693" y="190"/>
                      <a:pt x="692" y="183"/>
                      <a:pt x="688" y="183"/>
                    </a:cubicBezTo>
                    <a:cubicBezTo>
                      <a:pt x="687" y="183"/>
                      <a:pt x="683" y="190"/>
                      <a:pt x="681" y="192"/>
                    </a:cubicBezTo>
                    <a:cubicBezTo>
                      <a:pt x="679" y="194"/>
                      <a:pt x="676" y="193"/>
                      <a:pt x="675" y="195"/>
                    </a:cubicBezTo>
                    <a:cubicBezTo>
                      <a:pt x="672" y="197"/>
                      <a:pt x="669" y="205"/>
                      <a:pt x="668" y="208"/>
                    </a:cubicBezTo>
                    <a:cubicBezTo>
                      <a:pt x="668" y="208"/>
                      <a:pt x="668" y="211"/>
                      <a:pt x="668" y="211"/>
                    </a:cubicBezTo>
                    <a:cubicBezTo>
                      <a:pt x="667" y="213"/>
                      <a:pt x="663" y="218"/>
                      <a:pt x="661" y="216"/>
                    </a:cubicBezTo>
                    <a:cubicBezTo>
                      <a:pt x="660" y="216"/>
                      <a:pt x="665" y="213"/>
                      <a:pt x="665" y="211"/>
                    </a:cubicBezTo>
                    <a:cubicBezTo>
                      <a:pt x="665" y="207"/>
                      <a:pt x="667" y="201"/>
                      <a:pt x="669" y="198"/>
                    </a:cubicBezTo>
                    <a:cubicBezTo>
                      <a:pt x="672" y="193"/>
                      <a:pt x="667" y="195"/>
                      <a:pt x="667" y="193"/>
                    </a:cubicBezTo>
                    <a:cubicBezTo>
                      <a:pt x="667" y="193"/>
                      <a:pt x="668" y="192"/>
                      <a:pt x="668" y="192"/>
                    </a:cubicBezTo>
                    <a:cubicBezTo>
                      <a:pt x="668" y="191"/>
                      <a:pt x="667" y="193"/>
                      <a:pt x="667" y="193"/>
                    </a:cubicBezTo>
                    <a:cubicBezTo>
                      <a:pt x="666" y="192"/>
                      <a:pt x="667" y="190"/>
                      <a:pt x="666" y="193"/>
                    </a:cubicBezTo>
                    <a:cubicBezTo>
                      <a:pt x="665" y="193"/>
                      <a:pt x="665" y="194"/>
                      <a:pt x="665" y="194"/>
                    </a:cubicBezTo>
                    <a:cubicBezTo>
                      <a:pt x="664" y="194"/>
                      <a:pt x="663" y="193"/>
                      <a:pt x="662" y="194"/>
                    </a:cubicBezTo>
                    <a:cubicBezTo>
                      <a:pt x="661" y="195"/>
                      <a:pt x="663" y="196"/>
                      <a:pt x="664" y="197"/>
                    </a:cubicBezTo>
                    <a:cubicBezTo>
                      <a:pt x="664" y="197"/>
                      <a:pt x="664" y="198"/>
                      <a:pt x="664" y="198"/>
                    </a:cubicBezTo>
                    <a:cubicBezTo>
                      <a:pt x="663" y="197"/>
                      <a:pt x="663" y="195"/>
                      <a:pt x="661" y="195"/>
                    </a:cubicBezTo>
                    <a:cubicBezTo>
                      <a:pt x="661" y="195"/>
                      <a:pt x="658" y="195"/>
                      <a:pt x="657" y="195"/>
                    </a:cubicBezTo>
                    <a:cubicBezTo>
                      <a:pt x="657" y="195"/>
                      <a:pt x="657" y="196"/>
                      <a:pt x="657" y="196"/>
                    </a:cubicBezTo>
                    <a:cubicBezTo>
                      <a:pt x="656" y="196"/>
                      <a:pt x="657" y="194"/>
                      <a:pt x="656" y="195"/>
                    </a:cubicBezTo>
                    <a:cubicBezTo>
                      <a:pt x="656" y="195"/>
                      <a:pt x="656" y="195"/>
                      <a:pt x="656" y="196"/>
                    </a:cubicBezTo>
                    <a:cubicBezTo>
                      <a:pt x="656" y="196"/>
                      <a:pt x="656" y="196"/>
                      <a:pt x="656" y="196"/>
                    </a:cubicBezTo>
                    <a:cubicBezTo>
                      <a:pt x="657" y="196"/>
                      <a:pt x="657" y="197"/>
                      <a:pt x="657" y="198"/>
                    </a:cubicBezTo>
                    <a:cubicBezTo>
                      <a:pt x="657" y="198"/>
                      <a:pt x="657" y="199"/>
                      <a:pt x="657" y="199"/>
                    </a:cubicBezTo>
                    <a:cubicBezTo>
                      <a:pt x="657" y="200"/>
                      <a:pt x="658" y="201"/>
                      <a:pt x="657" y="200"/>
                    </a:cubicBezTo>
                    <a:cubicBezTo>
                      <a:pt x="657" y="200"/>
                      <a:pt x="657" y="199"/>
                      <a:pt x="656" y="199"/>
                    </a:cubicBezTo>
                    <a:cubicBezTo>
                      <a:pt x="656" y="199"/>
                      <a:pt x="656" y="200"/>
                      <a:pt x="656" y="200"/>
                    </a:cubicBezTo>
                    <a:cubicBezTo>
                      <a:pt x="656" y="199"/>
                      <a:pt x="656" y="199"/>
                      <a:pt x="657" y="198"/>
                    </a:cubicBezTo>
                    <a:cubicBezTo>
                      <a:pt x="656" y="197"/>
                      <a:pt x="656" y="196"/>
                      <a:pt x="656" y="196"/>
                    </a:cubicBezTo>
                    <a:cubicBezTo>
                      <a:pt x="656" y="196"/>
                      <a:pt x="655" y="197"/>
                      <a:pt x="655" y="197"/>
                    </a:cubicBezTo>
                    <a:cubicBezTo>
                      <a:pt x="655" y="196"/>
                      <a:pt x="656" y="195"/>
                      <a:pt x="656" y="194"/>
                    </a:cubicBezTo>
                    <a:cubicBezTo>
                      <a:pt x="655" y="192"/>
                      <a:pt x="650" y="192"/>
                      <a:pt x="648" y="194"/>
                    </a:cubicBezTo>
                    <a:cubicBezTo>
                      <a:pt x="648" y="194"/>
                      <a:pt x="648" y="195"/>
                      <a:pt x="648" y="195"/>
                    </a:cubicBezTo>
                    <a:cubicBezTo>
                      <a:pt x="647" y="195"/>
                      <a:pt x="646" y="195"/>
                      <a:pt x="646" y="195"/>
                    </a:cubicBezTo>
                    <a:cubicBezTo>
                      <a:pt x="643" y="195"/>
                      <a:pt x="643" y="199"/>
                      <a:pt x="641" y="200"/>
                    </a:cubicBezTo>
                    <a:cubicBezTo>
                      <a:pt x="640" y="200"/>
                      <a:pt x="642" y="196"/>
                      <a:pt x="640" y="196"/>
                    </a:cubicBezTo>
                    <a:cubicBezTo>
                      <a:pt x="640" y="196"/>
                      <a:pt x="640" y="197"/>
                      <a:pt x="639" y="197"/>
                    </a:cubicBezTo>
                    <a:cubicBezTo>
                      <a:pt x="639" y="197"/>
                      <a:pt x="640" y="196"/>
                      <a:pt x="640" y="196"/>
                    </a:cubicBezTo>
                    <a:cubicBezTo>
                      <a:pt x="639" y="195"/>
                      <a:pt x="639" y="196"/>
                      <a:pt x="638" y="196"/>
                    </a:cubicBezTo>
                    <a:cubicBezTo>
                      <a:pt x="637" y="195"/>
                      <a:pt x="637" y="194"/>
                      <a:pt x="636" y="193"/>
                    </a:cubicBezTo>
                    <a:cubicBezTo>
                      <a:pt x="635" y="192"/>
                      <a:pt x="634" y="192"/>
                      <a:pt x="633" y="192"/>
                    </a:cubicBezTo>
                    <a:cubicBezTo>
                      <a:pt x="633" y="191"/>
                      <a:pt x="632" y="191"/>
                      <a:pt x="632" y="191"/>
                    </a:cubicBezTo>
                    <a:cubicBezTo>
                      <a:pt x="633" y="191"/>
                      <a:pt x="634" y="192"/>
                      <a:pt x="634" y="192"/>
                    </a:cubicBezTo>
                    <a:cubicBezTo>
                      <a:pt x="637" y="191"/>
                      <a:pt x="632" y="186"/>
                      <a:pt x="632" y="185"/>
                    </a:cubicBezTo>
                    <a:cubicBezTo>
                      <a:pt x="630" y="182"/>
                      <a:pt x="631" y="180"/>
                      <a:pt x="630" y="177"/>
                    </a:cubicBezTo>
                    <a:cubicBezTo>
                      <a:pt x="630" y="175"/>
                      <a:pt x="627" y="174"/>
                      <a:pt x="627" y="174"/>
                    </a:cubicBezTo>
                    <a:cubicBezTo>
                      <a:pt x="627" y="173"/>
                      <a:pt x="628" y="174"/>
                      <a:pt x="628" y="174"/>
                    </a:cubicBezTo>
                    <a:cubicBezTo>
                      <a:pt x="629" y="173"/>
                      <a:pt x="631" y="170"/>
                      <a:pt x="630" y="168"/>
                    </a:cubicBezTo>
                    <a:cubicBezTo>
                      <a:pt x="630" y="168"/>
                      <a:pt x="630" y="168"/>
                      <a:pt x="629" y="168"/>
                    </a:cubicBezTo>
                    <a:cubicBezTo>
                      <a:pt x="625" y="166"/>
                      <a:pt x="626" y="170"/>
                      <a:pt x="624" y="171"/>
                    </a:cubicBezTo>
                    <a:cubicBezTo>
                      <a:pt x="623" y="172"/>
                      <a:pt x="621" y="172"/>
                      <a:pt x="620" y="173"/>
                    </a:cubicBezTo>
                    <a:cubicBezTo>
                      <a:pt x="619" y="174"/>
                      <a:pt x="618" y="177"/>
                      <a:pt x="616" y="177"/>
                    </a:cubicBezTo>
                    <a:cubicBezTo>
                      <a:pt x="616" y="178"/>
                      <a:pt x="616" y="177"/>
                      <a:pt x="616" y="177"/>
                    </a:cubicBezTo>
                    <a:cubicBezTo>
                      <a:pt x="616" y="176"/>
                      <a:pt x="615" y="177"/>
                      <a:pt x="614" y="177"/>
                    </a:cubicBezTo>
                    <a:cubicBezTo>
                      <a:pt x="614" y="177"/>
                      <a:pt x="614" y="179"/>
                      <a:pt x="613" y="179"/>
                    </a:cubicBezTo>
                    <a:cubicBezTo>
                      <a:pt x="611" y="181"/>
                      <a:pt x="609" y="180"/>
                      <a:pt x="607" y="181"/>
                    </a:cubicBezTo>
                    <a:cubicBezTo>
                      <a:pt x="604" y="183"/>
                      <a:pt x="601" y="186"/>
                      <a:pt x="597" y="187"/>
                    </a:cubicBezTo>
                    <a:cubicBezTo>
                      <a:pt x="595" y="188"/>
                      <a:pt x="591" y="189"/>
                      <a:pt x="591" y="189"/>
                    </a:cubicBezTo>
                    <a:cubicBezTo>
                      <a:pt x="591" y="189"/>
                      <a:pt x="592" y="185"/>
                      <a:pt x="591" y="184"/>
                    </a:cubicBezTo>
                    <a:cubicBezTo>
                      <a:pt x="591" y="184"/>
                      <a:pt x="580" y="187"/>
                      <a:pt x="580" y="186"/>
                    </a:cubicBezTo>
                    <a:cubicBezTo>
                      <a:pt x="579" y="185"/>
                      <a:pt x="584" y="184"/>
                      <a:pt x="585" y="184"/>
                    </a:cubicBezTo>
                    <a:cubicBezTo>
                      <a:pt x="587" y="182"/>
                      <a:pt x="589" y="181"/>
                      <a:pt x="592" y="180"/>
                    </a:cubicBezTo>
                    <a:cubicBezTo>
                      <a:pt x="595" y="178"/>
                      <a:pt x="596" y="184"/>
                      <a:pt x="600" y="179"/>
                    </a:cubicBezTo>
                    <a:cubicBezTo>
                      <a:pt x="601" y="178"/>
                      <a:pt x="599" y="176"/>
                      <a:pt x="600" y="175"/>
                    </a:cubicBezTo>
                    <a:cubicBezTo>
                      <a:pt x="611" y="168"/>
                      <a:pt x="602" y="168"/>
                      <a:pt x="606" y="163"/>
                    </a:cubicBezTo>
                    <a:cubicBezTo>
                      <a:pt x="606" y="163"/>
                      <a:pt x="609" y="160"/>
                      <a:pt x="609" y="160"/>
                    </a:cubicBezTo>
                    <a:cubicBezTo>
                      <a:pt x="610" y="159"/>
                      <a:pt x="610" y="159"/>
                      <a:pt x="610" y="158"/>
                    </a:cubicBezTo>
                    <a:cubicBezTo>
                      <a:pt x="610" y="158"/>
                      <a:pt x="609" y="158"/>
                      <a:pt x="609" y="157"/>
                    </a:cubicBezTo>
                    <a:cubicBezTo>
                      <a:pt x="613" y="156"/>
                      <a:pt x="612" y="157"/>
                      <a:pt x="614" y="154"/>
                    </a:cubicBezTo>
                    <a:cubicBezTo>
                      <a:pt x="616" y="152"/>
                      <a:pt x="619" y="146"/>
                      <a:pt x="616" y="145"/>
                    </a:cubicBezTo>
                    <a:cubicBezTo>
                      <a:pt x="617" y="145"/>
                      <a:pt x="617" y="145"/>
                      <a:pt x="618" y="145"/>
                    </a:cubicBezTo>
                    <a:cubicBezTo>
                      <a:pt x="618" y="145"/>
                      <a:pt x="622" y="144"/>
                      <a:pt x="623" y="144"/>
                    </a:cubicBezTo>
                    <a:cubicBezTo>
                      <a:pt x="624" y="143"/>
                      <a:pt x="625" y="140"/>
                      <a:pt x="627" y="139"/>
                    </a:cubicBezTo>
                    <a:cubicBezTo>
                      <a:pt x="628" y="138"/>
                      <a:pt x="630" y="139"/>
                      <a:pt x="632" y="138"/>
                    </a:cubicBezTo>
                    <a:cubicBezTo>
                      <a:pt x="636" y="134"/>
                      <a:pt x="637" y="129"/>
                      <a:pt x="640" y="125"/>
                    </a:cubicBezTo>
                    <a:cubicBezTo>
                      <a:pt x="643" y="121"/>
                      <a:pt x="647" y="119"/>
                      <a:pt x="650" y="116"/>
                    </a:cubicBezTo>
                    <a:cubicBezTo>
                      <a:pt x="651" y="115"/>
                      <a:pt x="651" y="114"/>
                      <a:pt x="652" y="113"/>
                    </a:cubicBezTo>
                    <a:cubicBezTo>
                      <a:pt x="652" y="113"/>
                      <a:pt x="652" y="114"/>
                      <a:pt x="652" y="114"/>
                    </a:cubicBezTo>
                    <a:cubicBezTo>
                      <a:pt x="653" y="114"/>
                      <a:pt x="654" y="113"/>
                      <a:pt x="654" y="113"/>
                    </a:cubicBezTo>
                    <a:cubicBezTo>
                      <a:pt x="655" y="112"/>
                      <a:pt x="656" y="105"/>
                      <a:pt x="656" y="104"/>
                    </a:cubicBezTo>
                    <a:cubicBezTo>
                      <a:pt x="654" y="91"/>
                      <a:pt x="640" y="96"/>
                      <a:pt x="638" y="92"/>
                    </a:cubicBezTo>
                    <a:cubicBezTo>
                      <a:pt x="637" y="91"/>
                      <a:pt x="637" y="85"/>
                      <a:pt x="635" y="85"/>
                    </a:cubicBezTo>
                    <a:cubicBezTo>
                      <a:pt x="634" y="85"/>
                      <a:pt x="634" y="85"/>
                      <a:pt x="633" y="85"/>
                    </a:cubicBezTo>
                    <a:cubicBezTo>
                      <a:pt x="633" y="85"/>
                      <a:pt x="633" y="85"/>
                      <a:pt x="633" y="85"/>
                    </a:cubicBezTo>
                    <a:cubicBezTo>
                      <a:pt x="632" y="86"/>
                      <a:pt x="631" y="87"/>
                      <a:pt x="631" y="87"/>
                    </a:cubicBezTo>
                    <a:cubicBezTo>
                      <a:pt x="631" y="83"/>
                      <a:pt x="632" y="85"/>
                      <a:pt x="633" y="85"/>
                    </a:cubicBezTo>
                    <a:cubicBezTo>
                      <a:pt x="633" y="85"/>
                      <a:pt x="633" y="85"/>
                      <a:pt x="633" y="85"/>
                    </a:cubicBezTo>
                    <a:cubicBezTo>
                      <a:pt x="634" y="84"/>
                      <a:pt x="634" y="84"/>
                      <a:pt x="634" y="84"/>
                    </a:cubicBezTo>
                    <a:cubicBezTo>
                      <a:pt x="635" y="82"/>
                      <a:pt x="632" y="80"/>
                      <a:pt x="632" y="78"/>
                    </a:cubicBezTo>
                    <a:cubicBezTo>
                      <a:pt x="632" y="78"/>
                      <a:pt x="632" y="77"/>
                      <a:pt x="632" y="76"/>
                    </a:cubicBezTo>
                    <a:cubicBezTo>
                      <a:pt x="632" y="76"/>
                      <a:pt x="632" y="75"/>
                      <a:pt x="631" y="75"/>
                    </a:cubicBezTo>
                    <a:cubicBezTo>
                      <a:pt x="631" y="74"/>
                      <a:pt x="630" y="75"/>
                      <a:pt x="630" y="75"/>
                    </a:cubicBezTo>
                    <a:cubicBezTo>
                      <a:pt x="629" y="74"/>
                      <a:pt x="630" y="70"/>
                      <a:pt x="629" y="68"/>
                    </a:cubicBezTo>
                    <a:cubicBezTo>
                      <a:pt x="629" y="68"/>
                      <a:pt x="629" y="67"/>
                      <a:pt x="628" y="67"/>
                    </a:cubicBezTo>
                    <a:cubicBezTo>
                      <a:pt x="628" y="67"/>
                      <a:pt x="627" y="67"/>
                      <a:pt x="627" y="66"/>
                    </a:cubicBezTo>
                    <a:cubicBezTo>
                      <a:pt x="626" y="62"/>
                      <a:pt x="624" y="56"/>
                      <a:pt x="623" y="51"/>
                    </a:cubicBezTo>
                    <a:cubicBezTo>
                      <a:pt x="623" y="49"/>
                      <a:pt x="623" y="46"/>
                      <a:pt x="623" y="43"/>
                    </a:cubicBezTo>
                    <a:cubicBezTo>
                      <a:pt x="623" y="42"/>
                      <a:pt x="623" y="41"/>
                      <a:pt x="623" y="41"/>
                    </a:cubicBezTo>
                    <a:cubicBezTo>
                      <a:pt x="622" y="40"/>
                      <a:pt x="621" y="40"/>
                      <a:pt x="621" y="39"/>
                    </a:cubicBezTo>
                    <a:cubicBezTo>
                      <a:pt x="620" y="38"/>
                      <a:pt x="621" y="35"/>
                      <a:pt x="620" y="34"/>
                    </a:cubicBezTo>
                    <a:cubicBezTo>
                      <a:pt x="620" y="32"/>
                      <a:pt x="612" y="23"/>
                      <a:pt x="610" y="23"/>
                    </a:cubicBezTo>
                    <a:cubicBezTo>
                      <a:pt x="608" y="22"/>
                      <a:pt x="611" y="31"/>
                      <a:pt x="612" y="32"/>
                    </a:cubicBezTo>
                    <a:cubicBezTo>
                      <a:pt x="612" y="32"/>
                      <a:pt x="614" y="36"/>
                      <a:pt x="613" y="36"/>
                    </a:cubicBezTo>
                    <a:cubicBezTo>
                      <a:pt x="611" y="35"/>
                      <a:pt x="611" y="29"/>
                      <a:pt x="610" y="29"/>
                    </a:cubicBezTo>
                    <a:cubicBezTo>
                      <a:pt x="607" y="28"/>
                      <a:pt x="608" y="34"/>
                      <a:pt x="606" y="33"/>
                    </a:cubicBezTo>
                    <a:cubicBezTo>
                      <a:pt x="605" y="35"/>
                      <a:pt x="588" y="56"/>
                      <a:pt x="588" y="57"/>
                    </a:cubicBezTo>
                    <a:cubicBezTo>
                      <a:pt x="588" y="58"/>
                      <a:pt x="589" y="58"/>
                      <a:pt x="589" y="59"/>
                    </a:cubicBezTo>
                    <a:cubicBezTo>
                      <a:pt x="588" y="61"/>
                      <a:pt x="586" y="63"/>
                      <a:pt x="585" y="65"/>
                    </a:cubicBezTo>
                    <a:cubicBezTo>
                      <a:pt x="584" y="68"/>
                      <a:pt x="584" y="72"/>
                      <a:pt x="582" y="74"/>
                    </a:cubicBezTo>
                    <a:cubicBezTo>
                      <a:pt x="581" y="76"/>
                      <a:pt x="575" y="82"/>
                      <a:pt x="573" y="83"/>
                    </a:cubicBezTo>
                    <a:cubicBezTo>
                      <a:pt x="572" y="83"/>
                      <a:pt x="569" y="82"/>
                      <a:pt x="567" y="82"/>
                    </a:cubicBezTo>
                    <a:cubicBezTo>
                      <a:pt x="563" y="83"/>
                      <a:pt x="563" y="83"/>
                      <a:pt x="563" y="83"/>
                    </a:cubicBezTo>
                    <a:cubicBezTo>
                      <a:pt x="563" y="82"/>
                      <a:pt x="565" y="82"/>
                      <a:pt x="565" y="82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60" y="79"/>
                      <a:pt x="559" y="81"/>
                      <a:pt x="558" y="82"/>
                    </a:cubicBezTo>
                    <a:cubicBezTo>
                      <a:pt x="555" y="83"/>
                      <a:pt x="552" y="79"/>
                      <a:pt x="550" y="78"/>
                    </a:cubicBezTo>
                    <a:cubicBezTo>
                      <a:pt x="549" y="78"/>
                      <a:pt x="543" y="84"/>
                      <a:pt x="541" y="85"/>
                    </a:cubicBezTo>
                    <a:cubicBezTo>
                      <a:pt x="538" y="86"/>
                      <a:pt x="540" y="84"/>
                      <a:pt x="538" y="84"/>
                    </a:cubicBezTo>
                    <a:cubicBezTo>
                      <a:pt x="536" y="83"/>
                      <a:pt x="533" y="84"/>
                      <a:pt x="530" y="82"/>
                    </a:cubicBezTo>
                    <a:cubicBezTo>
                      <a:pt x="528" y="80"/>
                      <a:pt x="528" y="80"/>
                      <a:pt x="528" y="80"/>
                    </a:cubicBezTo>
                    <a:cubicBezTo>
                      <a:pt x="528" y="79"/>
                      <a:pt x="527" y="80"/>
                      <a:pt x="526" y="80"/>
                    </a:cubicBezTo>
                    <a:cubicBezTo>
                      <a:pt x="526" y="80"/>
                      <a:pt x="525" y="80"/>
                      <a:pt x="525" y="80"/>
                    </a:cubicBezTo>
                    <a:cubicBezTo>
                      <a:pt x="523" y="79"/>
                      <a:pt x="525" y="77"/>
                      <a:pt x="525" y="76"/>
                    </a:cubicBezTo>
                    <a:cubicBezTo>
                      <a:pt x="522" y="74"/>
                      <a:pt x="522" y="78"/>
                      <a:pt x="520" y="77"/>
                    </a:cubicBezTo>
                    <a:cubicBezTo>
                      <a:pt x="518" y="76"/>
                      <a:pt x="518" y="73"/>
                      <a:pt x="517" y="73"/>
                    </a:cubicBezTo>
                    <a:cubicBezTo>
                      <a:pt x="516" y="71"/>
                      <a:pt x="514" y="74"/>
                      <a:pt x="513" y="74"/>
                    </a:cubicBezTo>
                    <a:cubicBezTo>
                      <a:pt x="512" y="74"/>
                      <a:pt x="512" y="73"/>
                      <a:pt x="512" y="73"/>
                    </a:cubicBezTo>
                    <a:cubicBezTo>
                      <a:pt x="508" y="73"/>
                      <a:pt x="503" y="79"/>
                      <a:pt x="496" y="78"/>
                    </a:cubicBezTo>
                    <a:cubicBezTo>
                      <a:pt x="494" y="77"/>
                      <a:pt x="492" y="74"/>
                      <a:pt x="490" y="74"/>
                    </a:cubicBezTo>
                    <a:cubicBezTo>
                      <a:pt x="489" y="74"/>
                      <a:pt x="489" y="78"/>
                      <a:pt x="488" y="79"/>
                    </a:cubicBezTo>
                    <a:cubicBezTo>
                      <a:pt x="487" y="79"/>
                      <a:pt x="486" y="79"/>
                      <a:pt x="486" y="79"/>
                    </a:cubicBezTo>
                    <a:cubicBezTo>
                      <a:pt x="482" y="81"/>
                      <a:pt x="491" y="85"/>
                      <a:pt x="491" y="87"/>
                    </a:cubicBezTo>
                    <a:cubicBezTo>
                      <a:pt x="492" y="88"/>
                      <a:pt x="492" y="92"/>
                      <a:pt x="490" y="92"/>
                    </a:cubicBezTo>
                    <a:cubicBezTo>
                      <a:pt x="486" y="94"/>
                      <a:pt x="480" y="89"/>
                      <a:pt x="476" y="90"/>
                    </a:cubicBezTo>
                    <a:cubicBezTo>
                      <a:pt x="475" y="90"/>
                      <a:pt x="475" y="91"/>
                      <a:pt x="474" y="91"/>
                    </a:cubicBezTo>
                    <a:cubicBezTo>
                      <a:pt x="473" y="91"/>
                      <a:pt x="472" y="90"/>
                      <a:pt x="471" y="90"/>
                    </a:cubicBezTo>
                    <a:cubicBezTo>
                      <a:pt x="469" y="90"/>
                      <a:pt x="465" y="91"/>
                      <a:pt x="462" y="91"/>
                    </a:cubicBezTo>
                    <a:cubicBezTo>
                      <a:pt x="458" y="90"/>
                      <a:pt x="461" y="90"/>
                      <a:pt x="460" y="88"/>
                    </a:cubicBezTo>
                    <a:cubicBezTo>
                      <a:pt x="459" y="87"/>
                      <a:pt x="456" y="90"/>
                      <a:pt x="455" y="90"/>
                    </a:cubicBezTo>
                    <a:cubicBezTo>
                      <a:pt x="454" y="90"/>
                      <a:pt x="454" y="89"/>
                      <a:pt x="453" y="89"/>
                    </a:cubicBezTo>
                    <a:cubicBezTo>
                      <a:pt x="450" y="89"/>
                      <a:pt x="449" y="96"/>
                      <a:pt x="446" y="97"/>
                    </a:cubicBezTo>
                    <a:cubicBezTo>
                      <a:pt x="443" y="97"/>
                      <a:pt x="437" y="95"/>
                      <a:pt x="435" y="98"/>
                    </a:cubicBezTo>
                    <a:cubicBezTo>
                      <a:pt x="434" y="98"/>
                      <a:pt x="435" y="101"/>
                      <a:pt x="434" y="102"/>
                    </a:cubicBezTo>
                    <a:cubicBezTo>
                      <a:pt x="431" y="102"/>
                      <a:pt x="428" y="99"/>
                      <a:pt x="425" y="99"/>
                    </a:cubicBezTo>
                    <a:cubicBezTo>
                      <a:pt x="425" y="99"/>
                      <a:pt x="425" y="100"/>
                      <a:pt x="425" y="101"/>
                    </a:cubicBezTo>
                    <a:cubicBezTo>
                      <a:pt x="424" y="101"/>
                      <a:pt x="421" y="102"/>
                      <a:pt x="420" y="103"/>
                    </a:cubicBezTo>
                    <a:cubicBezTo>
                      <a:pt x="420" y="105"/>
                      <a:pt x="423" y="107"/>
                      <a:pt x="420" y="108"/>
                    </a:cubicBezTo>
                    <a:cubicBezTo>
                      <a:pt x="419" y="109"/>
                      <a:pt x="416" y="107"/>
                      <a:pt x="415" y="108"/>
                    </a:cubicBezTo>
                    <a:cubicBezTo>
                      <a:pt x="411" y="110"/>
                      <a:pt x="418" y="109"/>
                      <a:pt x="412" y="111"/>
                    </a:cubicBezTo>
                    <a:cubicBezTo>
                      <a:pt x="410" y="111"/>
                      <a:pt x="410" y="109"/>
                      <a:pt x="409" y="107"/>
                    </a:cubicBezTo>
                    <a:cubicBezTo>
                      <a:pt x="406" y="106"/>
                      <a:pt x="403" y="107"/>
                      <a:pt x="400" y="105"/>
                    </a:cubicBezTo>
                    <a:cubicBezTo>
                      <a:pt x="397" y="103"/>
                      <a:pt x="395" y="98"/>
                      <a:pt x="392" y="96"/>
                    </a:cubicBezTo>
                    <a:cubicBezTo>
                      <a:pt x="391" y="96"/>
                      <a:pt x="388" y="96"/>
                      <a:pt x="388" y="95"/>
                    </a:cubicBezTo>
                    <a:cubicBezTo>
                      <a:pt x="389" y="93"/>
                      <a:pt x="389" y="93"/>
                      <a:pt x="389" y="93"/>
                    </a:cubicBezTo>
                    <a:cubicBezTo>
                      <a:pt x="386" y="92"/>
                      <a:pt x="386" y="92"/>
                      <a:pt x="386" y="92"/>
                    </a:cubicBezTo>
                    <a:cubicBezTo>
                      <a:pt x="386" y="91"/>
                      <a:pt x="386" y="91"/>
                      <a:pt x="386" y="90"/>
                    </a:cubicBezTo>
                    <a:cubicBezTo>
                      <a:pt x="386" y="88"/>
                      <a:pt x="387" y="85"/>
                      <a:pt x="387" y="83"/>
                    </a:cubicBezTo>
                    <a:cubicBezTo>
                      <a:pt x="387" y="82"/>
                      <a:pt x="387" y="81"/>
                      <a:pt x="387" y="81"/>
                    </a:cubicBezTo>
                    <a:cubicBezTo>
                      <a:pt x="386" y="80"/>
                      <a:pt x="384" y="80"/>
                      <a:pt x="384" y="79"/>
                    </a:cubicBezTo>
                    <a:cubicBezTo>
                      <a:pt x="384" y="79"/>
                      <a:pt x="382" y="75"/>
                      <a:pt x="382" y="75"/>
                    </a:cubicBezTo>
                    <a:cubicBezTo>
                      <a:pt x="379" y="67"/>
                      <a:pt x="381" y="61"/>
                      <a:pt x="383" y="54"/>
                    </a:cubicBezTo>
                    <a:cubicBezTo>
                      <a:pt x="383" y="52"/>
                      <a:pt x="385" y="50"/>
                      <a:pt x="384" y="49"/>
                    </a:cubicBezTo>
                    <a:cubicBezTo>
                      <a:pt x="383" y="46"/>
                      <a:pt x="383" y="46"/>
                      <a:pt x="383" y="46"/>
                    </a:cubicBezTo>
                    <a:cubicBezTo>
                      <a:pt x="383" y="45"/>
                      <a:pt x="392" y="37"/>
                      <a:pt x="393" y="35"/>
                    </a:cubicBezTo>
                    <a:cubicBezTo>
                      <a:pt x="393" y="34"/>
                      <a:pt x="391" y="34"/>
                      <a:pt x="390" y="34"/>
                    </a:cubicBezTo>
                    <a:cubicBezTo>
                      <a:pt x="390" y="33"/>
                      <a:pt x="390" y="31"/>
                      <a:pt x="389" y="30"/>
                    </a:cubicBezTo>
                    <a:cubicBezTo>
                      <a:pt x="389" y="30"/>
                      <a:pt x="388" y="30"/>
                      <a:pt x="388" y="29"/>
                    </a:cubicBezTo>
                    <a:cubicBezTo>
                      <a:pt x="384" y="27"/>
                      <a:pt x="391" y="24"/>
                      <a:pt x="386" y="22"/>
                    </a:cubicBezTo>
                    <a:cubicBezTo>
                      <a:pt x="383" y="21"/>
                      <a:pt x="378" y="22"/>
                      <a:pt x="375" y="20"/>
                    </a:cubicBezTo>
                    <a:cubicBezTo>
                      <a:pt x="374" y="19"/>
                      <a:pt x="378" y="16"/>
                      <a:pt x="379" y="15"/>
                    </a:cubicBezTo>
                    <a:cubicBezTo>
                      <a:pt x="380" y="13"/>
                      <a:pt x="380" y="9"/>
                      <a:pt x="380" y="6"/>
                    </a:cubicBezTo>
                    <a:cubicBezTo>
                      <a:pt x="380" y="6"/>
                      <a:pt x="381" y="5"/>
                      <a:pt x="380" y="4"/>
                    </a:cubicBezTo>
                    <a:cubicBezTo>
                      <a:pt x="380" y="4"/>
                      <a:pt x="374" y="0"/>
                      <a:pt x="374" y="0"/>
                    </a:cubicBezTo>
                    <a:cubicBezTo>
                      <a:pt x="372" y="0"/>
                      <a:pt x="370" y="2"/>
                      <a:pt x="368" y="2"/>
                    </a:cubicBezTo>
                    <a:cubicBezTo>
                      <a:pt x="365" y="2"/>
                      <a:pt x="363" y="1"/>
                      <a:pt x="360" y="1"/>
                    </a:cubicBezTo>
                    <a:cubicBezTo>
                      <a:pt x="363" y="5"/>
                      <a:pt x="364" y="8"/>
                      <a:pt x="362" y="11"/>
                    </a:cubicBezTo>
                    <a:cubicBezTo>
                      <a:pt x="361" y="13"/>
                      <a:pt x="357" y="13"/>
                      <a:pt x="355" y="15"/>
                    </a:cubicBezTo>
                    <a:cubicBezTo>
                      <a:pt x="354" y="16"/>
                      <a:pt x="355" y="19"/>
                      <a:pt x="353" y="20"/>
                    </a:cubicBezTo>
                    <a:cubicBezTo>
                      <a:pt x="352" y="20"/>
                      <a:pt x="351" y="20"/>
                      <a:pt x="351" y="20"/>
                    </a:cubicBezTo>
                    <a:cubicBezTo>
                      <a:pt x="349" y="20"/>
                      <a:pt x="347" y="20"/>
                      <a:pt x="345" y="20"/>
                    </a:cubicBezTo>
                    <a:cubicBezTo>
                      <a:pt x="344" y="20"/>
                      <a:pt x="344" y="20"/>
                      <a:pt x="344" y="20"/>
                    </a:cubicBezTo>
                    <a:cubicBezTo>
                      <a:pt x="343" y="21"/>
                      <a:pt x="345" y="21"/>
                      <a:pt x="344" y="22"/>
                    </a:cubicBezTo>
                    <a:cubicBezTo>
                      <a:pt x="344" y="24"/>
                      <a:pt x="340" y="22"/>
                      <a:pt x="338" y="23"/>
                    </a:cubicBezTo>
                    <a:cubicBezTo>
                      <a:pt x="338" y="24"/>
                      <a:pt x="339" y="26"/>
                      <a:pt x="337" y="27"/>
                    </a:cubicBezTo>
                    <a:cubicBezTo>
                      <a:pt x="337" y="27"/>
                      <a:pt x="336" y="27"/>
                      <a:pt x="335" y="27"/>
                    </a:cubicBezTo>
                    <a:cubicBezTo>
                      <a:pt x="335" y="27"/>
                      <a:pt x="334" y="27"/>
                      <a:pt x="333" y="27"/>
                    </a:cubicBezTo>
                    <a:cubicBezTo>
                      <a:pt x="333" y="27"/>
                      <a:pt x="332" y="27"/>
                      <a:pt x="332" y="27"/>
                    </a:cubicBezTo>
                    <a:cubicBezTo>
                      <a:pt x="330" y="28"/>
                      <a:pt x="329" y="30"/>
                      <a:pt x="328" y="30"/>
                    </a:cubicBezTo>
                    <a:cubicBezTo>
                      <a:pt x="327" y="30"/>
                      <a:pt x="326" y="30"/>
                      <a:pt x="326" y="30"/>
                    </a:cubicBezTo>
                    <a:cubicBezTo>
                      <a:pt x="325" y="30"/>
                      <a:pt x="324" y="30"/>
                      <a:pt x="323" y="30"/>
                    </a:cubicBezTo>
                    <a:cubicBezTo>
                      <a:pt x="323" y="30"/>
                      <a:pt x="322" y="31"/>
                      <a:pt x="322" y="31"/>
                    </a:cubicBezTo>
                    <a:cubicBezTo>
                      <a:pt x="318" y="33"/>
                      <a:pt x="314" y="27"/>
                      <a:pt x="310" y="30"/>
                    </a:cubicBezTo>
                    <a:cubicBezTo>
                      <a:pt x="305" y="35"/>
                      <a:pt x="307" y="32"/>
                      <a:pt x="305" y="33"/>
                    </a:cubicBezTo>
                    <a:cubicBezTo>
                      <a:pt x="301" y="36"/>
                      <a:pt x="309" y="46"/>
                      <a:pt x="301" y="46"/>
                    </a:cubicBezTo>
                    <a:cubicBezTo>
                      <a:pt x="296" y="46"/>
                      <a:pt x="293" y="38"/>
                      <a:pt x="289" y="35"/>
                    </a:cubicBezTo>
                    <a:cubicBezTo>
                      <a:pt x="285" y="33"/>
                      <a:pt x="287" y="39"/>
                      <a:pt x="284" y="38"/>
                    </a:cubicBezTo>
                    <a:cubicBezTo>
                      <a:pt x="281" y="37"/>
                      <a:pt x="280" y="34"/>
                      <a:pt x="274" y="35"/>
                    </a:cubicBezTo>
                    <a:cubicBezTo>
                      <a:pt x="273" y="35"/>
                      <a:pt x="271" y="39"/>
                      <a:pt x="269" y="37"/>
                    </a:cubicBezTo>
                    <a:cubicBezTo>
                      <a:pt x="268" y="36"/>
                      <a:pt x="268" y="32"/>
                      <a:pt x="267" y="31"/>
                    </a:cubicBezTo>
                    <a:cubicBezTo>
                      <a:pt x="264" y="28"/>
                      <a:pt x="258" y="32"/>
                      <a:pt x="254" y="31"/>
                    </a:cubicBezTo>
                    <a:cubicBezTo>
                      <a:pt x="253" y="30"/>
                      <a:pt x="253" y="27"/>
                      <a:pt x="249" y="26"/>
                    </a:cubicBezTo>
                    <a:cubicBezTo>
                      <a:pt x="249" y="26"/>
                      <a:pt x="249" y="26"/>
                      <a:pt x="248" y="26"/>
                    </a:cubicBezTo>
                    <a:cubicBezTo>
                      <a:pt x="246" y="32"/>
                      <a:pt x="262" y="41"/>
                      <a:pt x="265" y="44"/>
                    </a:cubicBezTo>
                    <a:cubicBezTo>
                      <a:pt x="266" y="45"/>
                      <a:pt x="263" y="55"/>
                      <a:pt x="264" y="58"/>
                    </a:cubicBezTo>
                    <a:cubicBezTo>
                      <a:pt x="265" y="61"/>
                      <a:pt x="269" y="64"/>
                      <a:pt x="270" y="67"/>
                    </a:cubicBezTo>
                    <a:cubicBezTo>
                      <a:pt x="270" y="68"/>
                      <a:pt x="269" y="75"/>
                      <a:pt x="269" y="76"/>
                    </a:cubicBezTo>
                    <a:cubicBezTo>
                      <a:pt x="274" y="78"/>
                      <a:pt x="289" y="72"/>
                      <a:pt x="288" y="81"/>
                    </a:cubicBezTo>
                    <a:cubicBezTo>
                      <a:pt x="287" y="87"/>
                      <a:pt x="270" y="89"/>
                      <a:pt x="269" y="91"/>
                    </a:cubicBezTo>
                    <a:cubicBezTo>
                      <a:pt x="268" y="93"/>
                      <a:pt x="269" y="96"/>
                      <a:pt x="268" y="98"/>
                    </a:cubicBezTo>
                    <a:cubicBezTo>
                      <a:pt x="268" y="100"/>
                      <a:pt x="265" y="101"/>
                      <a:pt x="263" y="102"/>
                    </a:cubicBezTo>
                    <a:cubicBezTo>
                      <a:pt x="263" y="103"/>
                      <a:pt x="261" y="107"/>
                      <a:pt x="260" y="106"/>
                    </a:cubicBezTo>
                    <a:cubicBezTo>
                      <a:pt x="259" y="105"/>
                      <a:pt x="261" y="101"/>
                      <a:pt x="260" y="102"/>
                    </a:cubicBezTo>
                    <a:cubicBezTo>
                      <a:pt x="256" y="102"/>
                      <a:pt x="254" y="107"/>
                      <a:pt x="251" y="108"/>
                    </a:cubicBezTo>
                    <a:cubicBezTo>
                      <a:pt x="248" y="110"/>
                      <a:pt x="251" y="108"/>
                      <a:pt x="248" y="108"/>
                    </a:cubicBezTo>
                    <a:cubicBezTo>
                      <a:pt x="246" y="108"/>
                      <a:pt x="244" y="112"/>
                      <a:pt x="242" y="112"/>
                    </a:cubicBezTo>
                    <a:cubicBezTo>
                      <a:pt x="242" y="112"/>
                      <a:pt x="241" y="111"/>
                      <a:pt x="240" y="112"/>
                    </a:cubicBezTo>
                    <a:cubicBezTo>
                      <a:pt x="238" y="112"/>
                      <a:pt x="239" y="116"/>
                      <a:pt x="238" y="117"/>
                    </a:cubicBezTo>
                    <a:cubicBezTo>
                      <a:pt x="237" y="119"/>
                      <a:pt x="236" y="117"/>
                      <a:pt x="235" y="117"/>
                    </a:cubicBezTo>
                    <a:cubicBezTo>
                      <a:pt x="231" y="119"/>
                      <a:pt x="232" y="125"/>
                      <a:pt x="229" y="125"/>
                    </a:cubicBezTo>
                    <a:cubicBezTo>
                      <a:pt x="224" y="126"/>
                      <a:pt x="231" y="119"/>
                      <a:pt x="227" y="117"/>
                    </a:cubicBezTo>
                    <a:cubicBezTo>
                      <a:pt x="222" y="113"/>
                      <a:pt x="217" y="122"/>
                      <a:pt x="212" y="123"/>
                    </a:cubicBezTo>
                    <a:cubicBezTo>
                      <a:pt x="211" y="123"/>
                      <a:pt x="208" y="123"/>
                      <a:pt x="207" y="122"/>
                    </a:cubicBezTo>
                    <a:cubicBezTo>
                      <a:pt x="205" y="121"/>
                      <a:pt x="193" y="112"/>
                      <a:pt x="192" y="110"/>
                    </a:cubicBezTo>
                    <a:cubicBezTo>
                      <a:pt x="191" y="110"/>
                      <a:pt x="187" y="112"/>
                      <a:pt x="186" y="110"/>
                    </a:cubicBezTo>
                    <a:cubicBezTo>
                      <a:pt x="185" y="109"/>
                      <a:pt x="186" y="109"/>
                      <a:pt x="186" y="108"/>
                    </a:cubicBezTo>
                    <a:cubicBezTo>
                      <a:pt x="186" y="105"/>
                      <a:pt x="186" y="103"/>
                      <a:pt x="186" y="101"/>
                    </a:cubicBezTo>
                    <a:cubicBezTo>
                      <a:pt x="186" y="100"/>
                      <a:pt x="187" y="99"/>
                      <a:pt x="186" y="98"/>
                    </a:cubicBezTo>
                    <a:cubicBezTo>
                      <a:pt x="186" y="96"/>
                      <a:pt x="179" y="84"/>
                      <a:pt x="177" y="84"/>
                    </a:cubicBezTo>
                    <a:cubicBezTo>
                      <a:pt x="173" y="84"/>
                      <a:pt x="169" y="95"/>
                      <a:pt x="162" y="95"/>
                    </a:cubicBezTo>
                    <a:cubicBezTo>
                      <a:pt x="159" y="95"/>
                      <a:pt x="159" y="87"/>
                      <a:pt x="156" y="88"/>
                    </a:cubicBezTo>
                    <a:cubicBezTo>
                      <a:pt x="155" y="88"/>
                      <a:pt x="153" y="93"/>
                      <a:pt x="153" y="93"/>
                    </a:cubicBezTo>
                    <a:cubicBezTo>
                      <a:pt x="154" y="94"/>
                      <a:pt x="157" y="95"/>
                      <a:pt x="157" y="96"/>
                    </a:cubicBezTo>
                    <a:cubicBezTo>
                      <a:pt x="157" y="96"/>
                      <a:pt x="150" y="96"/>
                      <a:pt x="147" y="96"/>
                    </a:cubicBezTo>
                    <a:cubicBezTo>
                      <a:pt x="142" y="96"/>
                      <a:pt x="136" y="96"/>
                      <a:pt x="130" y="96"/>
                    </a:cubicBezTo>
                    <a:cubicBezTo>
                      <a:pt x="129" y="96"/>
                      <a:pt x="127" y="96"/>
                      <a:pt x="126" y="96"/>
                    </a:cubicBezTo>
                    <a:cubicBezTo>
                      <a:pt x="125" y="96"/>
                      <a:pt x="124" y="96"/>
                      <a:pt x="123" y="96"/>
                    </a:cubicBezTo>
                    <a:cubicBezTo>
                      <a:pt x="118" y="95"/>
                      <a:pt x="124" y="94"/>
                      <a:pt x="119" y="95"/>
                    </a:cubicBezTo>
                    <a:cubicBezTo>
                      <a:pt x="118" y="95"/>
                      <a:pt x="111" y="95"/>
                      <a:pt x="111" y="96"/>
                    </a:cubicBezTo>
                    <a:cubicBezTo>
                      <a:pt x="110" y="97"/>
                      <a:pt x="111" y="97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0" y="105"/>
                      <a:pt x="110" y="107"/>
                      <a:pt x="110" y="109"/>
                    </a:cubicBezTo>
                    <a:cubicBezTo>
                      <a:pt x="110" y="114"/>
                      <a:pt x="110" y="114"/>
                      <a:pt x="110" y="114"/>
                    </a:cubicBezTo>
                    <a:cubicBezTo>
                      <a:pt x="111" y="114"/>
                      <a:pt x="112" y="114"/>
                      <a:pt x="112" y="114"/>
                    </a:cubicBezTo>
                    <a:cubicBezTo>
                      <a:pt x="113" y="113"/>
                      <a:pt x="113" y="113"/>
                      <a:pt x="114" y="113"/>
                    </a:cubicBezTo>
                    <a:cubicBezTo>
                      <a:pt x="117" y="114"/>
                      <a:pt x="123" y="114"/>
                      <a:pt x="126" y="115"/>
                    </a:cubicBezTo>
                    <a:cubicBezTo>
                      <a:pt x="128" y="115"/>
                      <a:pt x="128" y="117"/>
                      <a:pt x="128" y="118"/>
                    </a:cubicBezTo>
                    <a:cubicBezTo>
                      <a:pt x="130" y="122"/>
                      <a:pt x="127" y="121"/>
                      <a:pt x="129" y="124"/>
                    </a:cubicBezTo>
                    <a:cubicBezTo>
                      <a:pt x="130" y="124"/>
                      <a:pt x="131" y="125"/>
                      <a:pt x="130" y="126"/>
                    </a:cubicBezTo>
                    <a:cubicBezTo>
                      <a:pt x="126" y="127"/>
                      <a:pt x="124" y="124"/>
                      <a:pt x="121" y="123"/>
                    </a:cubicBezTo>
                    <a:cubicBezTo>
                      <a:pt x="119" y="122"/>
                      <a:pt x="119" y="125"/>
                      <a:pt x="117" y="125"/>
                    </a:cubicBezTo>
                    <a:cubicBezTo>
                      <a:pt x="116" y="125"/>
                      <a:pt x="116" y="124"/>
                      <a:pt x="115" y="124"/>
                    </a:cubicBezTo>
                    <a:cubicBezTo>
                      <a:pt x="112" y="124"/>
                      <a:pt x="110" y="127"/>
                      <a:pt x="107" y="127"/>
                    </a:cubicBezTo>
                    <a:cubicBezTo>
                      <a:pt x="106" y="127"/>
                      <a:pt x="105" y="127"/>
                      <a:pt x="105" y="127"/>
                    </a:cubicBezTo>
                    <a:cubicBezTo>
                      <a:pt x="105" y="128"/>
                      <a:pt x="105" y="128"/>
                      <a:pt x="105" y="129"/>
                    </a:cubicBezTo>
                    <a:cubicBezTo>
                      <a:pt x="105" y="131"/>
                      <a:pt x="105" y="132"/>
                      <a:pt x="105" y="134"/>
                    </a:cubicBezTo>
                    <a:cubicBezTo>
                      <a:pt x="105" y="137"/>
                      <a:pt x="105" y="140"/>
                      <a:pt x="105" y="143"/>
                    </a:cubicBezTo>
                    <a:cubicBezTo>
                      <a:pt x="105" y="147"/>
                      <a:pt x="105" y="147"/>
                      <a:pt x="105" y="147"/>
                    </a:cubicBezTo>
                    <a:cubicBezTo>
                      <a:pt x="105" y="148"/>
                      <a:pt x="107" y="151"/>
                      <a:pt x="108" y="152"/>
                    </a:cubicBezTo>
                    <a:cubicBezTo>
                      <a:pt x="110" y="154"/>
                      <a:pt x="115" y="154"/>
                      <a:pt x="117" y="157"/>
                    </a:cubicBezTo>
                    <a:cubicBezTo>
                      <a:pt x="119" y="159"/>
                      <a:pt x="117" y="160"/>
                      <a:pt x="117" y="163"/>
                    </a:cubicBezTo>
                    <a:cubicBezTo>
                      <a:pt x="117" y="167"/>
                      <a:pt x="122" y="171"/>
                      <a:pt x="123" y="175"/>
                    </a:cubicBezTo>
                    <a:cubicBezTo>
                      <a:pt x="124" y="179"/>
                      <a:pt x="121" y="187"/>
                      <a:pt x="120" y="192"/>
                    </a:cubicBezTo>
                    <a:cubicBezTo>
                      <a:pt x="117" y="206"/>
                      <a:pt x="115" y="221"/>
                      <a:pt x="112" y="235"/>
                    </a:cubicBezTo>
                    <a:cubicBezTo>
                      <a:pt x="112" y="239"/>
                      <a:pt x="111" y="253"/>
                      <a:pt x="109" y="256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108" y="258"/>
                      <a:pt x="108" y="258"/>
                      <a:pt x="108" y="258"/>
                    </a:cubicBezTo>
                    <a:cubicBezTo>
                      <a:pt x="108" y="259"/>
                      <a:pt x="107" y="262"/>
                      <a:pt x="106" y="262"/>
                    </a:cubicBezTo>
                    <a:cubicBezTo>
                      <a:pt x="105" y="261"/>
                      <a:pt x="105" y="259"/>
                      <a:pt x="104" y="259"/>
                    </a:cubicBezTo>
                    <a:cubicBezTo>
                      <a:pt x="102" y="258"/>
                      <a:pt x="103" y="262"/>
                      <a:pt x="102" y="261"/>
                    </a:cubicBezTo>
                    <a:cubicBezTo>
                      <a:pt x="98" y="260"/>
                      <a:pt x="99" y="256"/>
                      <a:pt x="98" y="256"/>
                    </a:cubicBezTo>
                    <a:cubicBezTo>
                      <a:pt x="96" y="255"/>
                      <a:pt x="95" y="257"/>
                      <a:pt x="93" y="257"/>
                    </a:cubicBezTo>
                    <a:cubicBezTo>
                      <a:pt x="93" y="257"/>
                      <a:pt x="93" y="256"/>
                      <a:pt x="92" y="256"/>
                    </a:cubicBezTo>
                    <a:cubicBezTo>
                      <a:pt x="91" y="256"/>
                      <a:pt x="92" y="257"/>
                      <a:pt x="91" y="257"/>
                    </a:cubicBezTo>
                    <a:cubicBezTo>
                      <a:pt x="90" y="257"/>
                      <a:pt x="91" y="256"/>
                      <a:pt x="90" y="255"/>
                    </a:cubicBezTo>
                    <a:cubicBezTo>
                      <a:pt x="89" y="255"/>
                      <a:pt x="88" y="257"/>
                      <a:pt x="88" y="257"/>
                    </a:cubicBezTo>
                    <a:cubicBezTo>
                      <a:pt x="85" y="258"/>
                      <a:pt x="87" y="255"/>
                      <a:pt x="84" y="257"/>
                    </a:cubicBezTo>
                    <a:cubicBezTo>
                      <a:pt x="83" y="258"/>
                      <a:pt x="83" y="263"/>
                      <a:pt x="81" y="263"/>
                    </a:cubicBezTo>
                    <a:cubicBezTo>
                      <a:pt x="80" y="263"/>
                      <a:pt x="80" y="261"/>
                      <a:pt x="80" y="261"/>
                    </a:cubicBezTo>
                    <a:cubicBezTo>
                      <a:pt x="78" y="261"/>
                      <a:pt x="77" y="263"/>
                      <a:pt x="76" y="263"/>
                    </a:cubicBezTo>
                    <a:cubicBezTo>
                      <a:pt x="76" y="263"/>
                      <a:pt x="76" y="262"/>
                      <a:pt x="75" y="262"/>
                    </a:cubicBezTo>
                    <a:cubicBezTo>
                      <a:pt x="75" y="262"/>
                      <a:pt x="75" y="263"/>
                      <a:pt x="74" y="264"/>
                    </a:cubicBezTo>
                    <a:cubicBezTo>
                      <a:pt x="74" y="264"/>
                      <a:pt x="74" y="263"/>
                      <a:pt x="73" y="263"/>
                    </a:cubicBezTo>
                    <a:cubicBezTo>
                      <a:pt x="73" y="263"/>
                      <a:pt x="72" y="262"/>
                      <a:pt x="72" y="263"/>
                    </a:cubicBezTo>
                    <a:cubicBezTo>
                      <a:pt x="72" y="263"/>
                      <a:pt x="72" y="264"/>
                      <a:pt x="72" y="264"/>
                    </a:cubicBezTo>
                    <a:cubicBezTo>
                      <a:pt x="71" y="264"/>
                      <a:pt x="71" y="264"/>
                      <a:pt x="70" y="264"/>
                    </a:cubicBezTo>
                    <a:cubicBezTo>
                      <a:pt x="70" y="264"/>
                      <a:pt x="69" y="264"/>
                      <a:pt x="69" y="264"/>
                    </a:cubicBezTo>
                    <a:cubicBezTo>
                      <a:pt x="67" y="264"/>
                      <a:pt x="64" y="266"/>
                      <a:pt x="62" y="266"/>
                    </a:cubicBezTo>
                    <a:cubicBezTo>
                      <a:pt x="60" y="266"/>
                      <a:pt x="58" y="265"/>
                      <a:pt x="55" y="266"/>
                    </a:cubicBezTo>
                    <a:cubicBezTo>
                      <a:pt x="53" y="268"/>
                      <a:pt x="51" y="270"/>
                      <a:pt x="49" y="271"/>
                    </a:cubicBezTo>
                    <a:cubicBezTo>
                      <a:pt x="47" y="272"/>
                      <a:pt x="44" y="273"/>
                      <a:pt x="42" y="274"/>
                    </a:cubicBezTo>
                    <a:cubicBezTo>
                      <a:pt x="41" y="276"/>
                      <a:pt x="40" y="278"/>
                      <a:pt x="37" y="280"/>
                    </a:cubicBezTo>
                    <a:cubicBezTo>
                      <a:pt x="35" y="281"/>
                      <a:pt x="30" y="282"/>
                      <a:pt x="29" y="283"/>
                    </a:cubicBezTo>
                    <a:cubicBezTo>
                      <a:pt x="27" y="286"/>
                      <a:pt x="28" y="293"/>
                      <a:pt x="27" y="296"/>
                    </a:cubicBezTo>
                    <a:cubicBezTo>
                      <a:pt x="26" y="301"/>
                      <a:pt x="22" y="304"/>
                      <a:pt x="21" y="309"/>
                    </a:cubicBezTo>
                    <a:cubicBezTo>
                      <a:pt x="20" y="312"/>
                      <a:pt x="23" y="316"/>
                      <a:pt x="22" y="320"/>
                    </a:cubicBezTo>
                    <a:cubicBezTo>
                      <a:pt x="22" y="322"/>
                      <a:pt x="9" y="328"/>
                      <a:pt x="6" y="332"/>
                    </a:cubicBezTo>
                    <a:cubicBezTo>
                      <a:pt x="4" y="337"/>
                      <a:pt x="7" y="339"/>
                      <a:pt x="8" y="342"/>
                    </a:cubicBezTo>
                    <a:cubicBezTo>
                      <a:pt x="8" y="343"/>
                      <a:pt x="8" y="343"/>
                      <a:pt x="8" y="343"/>
                    </a:cubicBezTo>
                    <a:cubicBezTo>
                      <a:pt x="7" y="344"/>
                      <a:pt x="4" y="345"/>
                      <a:pt x="3" y="345"/>
                    </a:cubicBezTo>
                    <a:cubicBezTo>
                      <a:pt x="2" y="345"/>
                      <a:pt x="1" y="344"/>
                      <a:pt x="1" y="344"/>
                    </a:cubicBezTo>
                    <a:cubicBezTo>
                      <a:pt x="0" y="345"/>
                      <a:pt x="1" y="346"/>
                      <a:pt x="1" y="346"/>
                    </a:cubicBezTo>
                    <a:cubicBezTo>
                      <a:pt x="1" y="348"/>
                      <a:pt x="1" y="349"/>
                      <a:pt x="1" y="351"/>
                    </a:cubicBezTo>
                    <a:cubicBezTo>
                      <a:pt x="2" y="354"/>
                      <a:pt x="8" y="355"/>
                      <a:pt x="8" y="357"/>
                    </a:cubicBezTo>
                    <a:cubicBezTo>
                      <a:pt x="8" y="361"/>
                      <a:pt x="8" y="356"/>
                      <a:pt x="6" y="358"/>
                    </a:cubicBezTo>
                    <a:cubicBezTo>
                      <a:pt x="5" y="360"/>
                      <a:pt x="10" y="363"/>
                      <a:pt x="11" y="365"/>
                    </a:cubicBezTo>
                    <a:cubicBezTo>
                      <a:pt x="11" y="367"/>
                      <a:pt x="12" y="370"/>
                      <a:pt x="13" y="372"/>
                    </a:cubicBezTo>
                    <a:cubicBezTo>
                      <a:pt x="14" y="373"/>
                      <a:pt x="17" y="373"/>
                      <a:pt x="18" y="375"/>
                    </a:cubicBezTo>
                    <a:cubicBezTo>
                      <a:pt x="19" y="376"/>
                      <a:pt x="19" y="379"/>
                      <a:pt x="20" y="380"/>
                    </a:cubicBezTo>
                    <a:cubicBezTo>
                      <a:pt x="20" y="380"/>
                      <a:pt x="23" y="381"/>
                      <a:pt x="23" y="381"/>
                    </a:cubicBezTo>
                    <a:cubicBezTo>
                      <a:pt x="25" y="383"/>
                      <a:pt x="28" y="387"/>
                      <a:pt x="29" y="389"/>
                    </a:cubicBezTo>
                    <a:cubicBezTo>
                      <a:pt x="31" y="393"/>
                      <a:pt x="22" y="398"/>
                      <a:pt x="25" y="400"/>
                    </a:cubicBezTo>
                    <a:cubicBezTo>
                      <a:pt x="29" y="403"/>
                      <a:pt x="44" y="399"/>
                      <a:pt x="47" y="404"/>
                    </a:cubicBezTo>
                    <a:cubicBezTo>
                      <a:pt x="48" y="405"/>
                      <a:pt x="47" y="408"/>
                      <a:pt x="48" y="409"/>
                    </a:cubicBezTo>
                    <a:cubicBezTo>
                      <a:pt x="49" y="411"/>
                      <a:pt x="51" y="411"/>
                      <a:pt x="52" y="413"/>
                    </a:cubicBezTo>
                    <a:cubicBezTo>
                      <a:pt x="51" y="416"/>
                      <a:pt x="51" y="416"/>
                      <a:pt x="51" y="416"/>
                    </a:cubicBezTo>
                    <a:cubicBezTo>
                      <a:pt x="51" y="417"/>
                      <a:pt x="52" y="416"/>
                      <a:pt x="53" y="416"/>
                    </a:cubicBezTo>
                    <a:cubicBezTo>
                      <a:pt x="55" y="416"/>
                      <a:pt x="58" y="416"/>
                      <a:pt x="60" y="416"/>
                    </a:cubicBezTo>
                    <a:cubicBezTo>
                      <a:pt x="73" y="416"/>
                      <a:pt x="72" y="418"/>
                      <a:pt x="83" y="410"/>
                    </a:cubicBezTo>
                    <a:cubicBezTo>
                      <a:pt x="86" y="408"/>
                      <a:pt x="94" y="399"/>
                      <a:pt x="95" y="401"/>
                    </a:cubicBezTo>
                    <a:cubicBezTo>
                      <a:pt x="95" y="402"/>
                      <a:pt x="93" y="404"/>
                      <a:pt x="93" y="405"/>
                    </a:cubicBezTo>
                    <a:cubicBezTo>
                      <a:pt x="95" y="407"/>
                      <a:pt x="95" y="407"/>
                      <a:pt x="95" y="407"/>
                    </a:cubicBezTo>
                    <a:cubicBezTo>
                      <a:pt x="96" y="410"/>
                      <a:pt x="93" y="410"/>
                      <a:pt x="92" y="411"/>
                    </a:cubicBezTo>
                    <a:cubicBezTo>
                      <a:pt x="92" y="416"/>
                      <a:pt x="92" y="416"/>
                      <a:pt x="92" y="416"/>
                    </a:cubicBezTo>
                    <a:cubicBezTo>
                      <a:pt x="93" y="421"/>
                      <a:pt x="93" y="427"/>
                      <a:pt x="93" y="432"/>
                    </a:cubicBezTo>
                    <a:cubicBezTo>
                      <a:pt x="93" y="433"/>
                      <a:pt x="93" y="443"/>
                      <a:pt x="93" y="443"/>
                    </a:cubicBezTo>
                    <a:cubicBezTo>
                      <a:pt x="94" y="444"/>
                      <a:pt x="95" y="441"/>
                      <a:pt x="96" y="441"/>
                    </a:cubicBezTo>
                    <a:cubicBezTo>
                      <a:pt x="99" y="442"/>
                      <a:pt x="99" y="446"/>
                      <a:pt x="103" y="445"/>
                    </a:cubicBezTo>
                    <a:cubicBezTo>
                      <a:pt x="106" y="444"/>
                      <a:pt x="109" y="441"/>
                      <a:pt x="112" y="441"/>
                    </a:cubicBezTo>
                    <a:cubicBezTo>
                      <a:pt x="114" y="440"/>
                      <a:pt x="117" y="440"/>
                      <a:pt x="121" y="441"/>
                    </a:cubicBezTo>
                    <a:cubicBezTo>
                      <a:pt x="127" y="441"/>
                      <a:pt x="132" y="442"/>
                      <a:pt x="135" y="442"/>
                    </a:cubicBezTo>
                    <a:cubicBezTo>
                      <a:pt x="137" y="442"/>
                      <a:pt x="144" y="443"/>
                      <a:pt x="144" y="443"/>
                    </a:cubicBezTo>
                    <a:cubicBezTo>
                      <a:pt x="145" y="445"/>
                      <a:pt x="140" y="446"/>
                      <a:pt x="145" y="446"/>
                    </a:cubicBezTo>
                    <a:cubicBezTo>
                      <a:pt x="148" y="446"/>
                      <a:pt x="154" y="444"/>
                      <a:pt x="156" y="442"/>
                    </a:cubicBezTo>
                    <a:cubicBezTo>
                      <a:pt x="158" y="440"/>
                      <a:pt x="159" y="436"/>
                      <a:pt x="161" y="434"/>
                    </a:cubicBezTo>
                    <a:cubicBezTo>
                      <a:pt x="164" y="432"/>
                      <a:pt x="171" y="435"/>
                      <a:pt x="172" y="434"/>
                    </a:cubicBezTo>
                    <a:cubicBezTo>
                      <a:pt x="172" y="434"/>
                      <a:pt x="172" y="433"/>
                      <a:pt x="173" y="432"/>
                    </a:cubicBezTo>
                    <a:cubicBezTo>
                      <a:pt x="174" y="430"/>
                      <a:pt x="180" y="425"/>
                      <a:pt x="182" y="424"/>
                    </a:cubicBezTo>
                    <a:cubicBezTo>
                      <a:pt x="183" y="424"/>
                      <a:pt x="184" y="424"/>
                      <a:pt x="184" y="424"/>
                    </a:cubicBezTo>
                    <a:cubicBezTo>
                      <a:pt x="185" y="424"/>
                      <a:pt x="186" y="424"/>
                      <a:pt x="186" y="424"/>
                    </a:cubicBezTo>
                    <a:cubicBezTo>
                      <a:pt x="190" y="422"/>
                      <a:pt x="193" y="417"/>
                      <a:pt x="196" y="415"/>
                    </a:cubicBezTo>
                    <a:cubicBezTo>
                      <a:pt x="201" y="412"/>
                      <a:pt x="210" y="409"/>
                      <a:pt x="215" y="409"/>
                    </a:cubicBezTo>
                    <a:cubicBezTo>
                      <a:pt x="217" y="409"/>
                      <a:pt x="221" y="408"/>
                      <a:pt x="222" y="408"/>
                    </a:cubicBezTo>
                    <a:cubicBezTo>
                      <a:pt x="222" y="408"/>
                      <a:pt x="222" y="409"/>
                      <a:pt x="223" y="409"/>
                    </a:cubicBezTo>
                    <a:cubicBezTo>
                      <a:pt x="223" y="409"/>
                      <a:pt x="223" y="408"/>
                      <a:pt x="223" y="408"/>
                    </a:cubicBezTo>
                    <a:cubicBezTo>
                      <a:pt x="224" y="408"/>
                      <a:pt x="227" y="410"/>
                      <a:pt x="228" y="411"/>
                    </a:cubicBezTo>
                    <a:cubicBezTo>
                      <a:pt x="230" y="412"/>
                      <a:pt x="231" y="405"/>
                      <a:pt x="234" y="407"/>
                    </a:cubicBezTo>
                    <a:cubicBezTo>
                      <a:pt x="236" y="411"/>
                      <a:pt x="236" y="411"/>
                      <a:pt x="236" y="411"/>
                    </a:cubicBezTo>
                    <a:cubicBezTo>
                      <a:pt x="236" y="411"/>
                      <a:pt x="236" y="423"/>
                      <a:pt x="236" y="423"/>
                    </a:cubicBezTo>
                    <a:cubicBezTo>
                      <a:pt x="235" y="425"/>
                      <a:pt x="233" y="427"/>
                      <a:pt x="232" y="429"/>
                    </a:cubicBezTo>
                    <a:cubicBezTo>
                      <a:pt x="231" y="434"/>
                      <a:pt x="237" y="439"/>
                      <a:pt x="237" y="441"/>
                    </a:cubicBezTo>
                    <a:cubicBezTo>
                      <a:pt x="236" y="443"/>
                      <a:pt x="234" y="445"/>
                      <a:pt x="234" y="447"/>
                    </a:cubicBezTo>
                    <a:cubicBezTo>
                      <a:pt x="233" y="449"/>
                      <a:pt x="235" y="450"/>
                      <a:pt x="236" y="451"/>
                    </a:cubicBezTo>
                    <a:cubicBezTo>
                      <a:pt x="236" y="452"/>
                      <a:pt x="235" y="454"/>
                      <a:pt x="236" y="455"/>
                    </a:cubicBezTo>
                    <a:cubicBezTo>
                      <a:pt x="238" y="457"/>
                      <a:pt x="240" y="457"/>
                      <a:pt x="240" y="460"/>
                    </a:cubicBezTo>
                    <a:cubicBezTo>
                      <a:pt x="240" y="460"/>
                      <a:pt x="239" y="461"/>
                      <a:pt x="239" y="462"/>
                    </a:cubicBezTo>
                    <a:cubicBezTo>
                      <a:pt x="239" y="464"/>
                      <a:pt x="242" y="462"/>
                      <a:pt x="243" y="463"/>
                    </a:cubicBezTo>
                    <a:cubicBezTo>
                      <a:pt x="245" y="465"/>
                      <a:pt x="244" y="469"/>
                      <a:pt x="245" y="470"/>
                    </a:cubicBezTo>
                    <a:cubicBezTo>
                      <a:pt x="245" y="470"/>
                      <a:pt x="250" y="470"/>
                      <a:pt x="250" y="470"/>
                    </a:cubicBezTo>
                    <a:cubicBezTo>
                      <a:pt x="251" y="471"/>
                      <a:pt x="251" y="473"/>
                      <a:pt x="252" y="473"/>
                    </a:cubicBezTo>
                    <a:cubicBezTo>
                      <a:pt x="253" y="473"/>
                      <a:pt x="253" y="472"/>
                      <a:pt x="254" y="472"/>
                    </a:cubicBezTo>
                    <a:cubicBezTo>
                      <a:pt x="254" y="472"/>
                      <a:pt x="253" y="473"/>
                      <a:pt x="254" y="474"/>
                    </a:cubicBezTo>
                    <a:cubicBezTo>
                      <a:pt x="254" y="474"/>
                      <a:pt x="255" y="474"/>
                      <a:pt x="255" y="474"/>
                    </a:cubicBezTo>
                    <a:cubicBezTo>
                      <a:pt x="256" y="475"/>
                      <a:pt x="259" y="475"/>
                      <a:pt x="259" y="476"/>
                    </a:cubicBezTo>
                    <a:cubicBezTo>
                      <a:pt x="260" y="476"/>
                      <a:pt x="257" y="480"/>
                      <a:pt x="261" y="482"/>
                    </a:cubicBezTo>
                    <a:cubicBezTo>
                      <a:pt x="262" y="482"/>
                      <a:pt x="274" y="484"/>
                      <a:pt x="274" y="484"/>
                    </a:cubicBezTo>
                    <a:cubicBezTo>
                      <a:pt x="277" y="483"/>
                      <a:pt x="277" y="481"/>
                      <a:pt x="281" y="482"/>
                    </a:cubicBezTo>
                    <a:cubicBezTo>
                      <a:pt x="284" y="483"/>
                      <a:pt x="289" y="488"/>
                      <a:pt x="293" y="488"/>
                    </a:cubicBezTo>
                    <a:cubicBezTo>
                      <a:pt x="294" y="488"/>
                      <a:pt x="295" y="485"/>
                      <a:pt x="297" y="487"/>
                    </a:cubicBezTo>
                    <a:cubicBezTo>
                      <a:pt x="299" y="489"/>
                      <a:pt x="300" y="496"/>
                      <a:pt x="305" y="497"/>
                    </a:cubicBezTo>
                    <a:cubicBezTo>
                      <a:pt x="305" y="497"/>
                      <a:pt x="307" y="495"/>
                      <a:pt x="307" y="495"/>
                    </a:cubicBezTo>
                    <a:cubicBezTo>
                      <a:pt x="307" y="495"/>
                      <a:pt x="310" y="498"/>
                      <a:pt x="310" y="498"/>
                    </a:cubicBezTo>
                    <a:cubicBezTo>
                      <a:pt x="310" y="498"/>
                      <a:pt x="313" y="498"/>
                      <a:pt x="313" y="498"/>
                    </a:cubicBezTo>
                    <a:cubicBezTo>
                      <a:pt x="314" y="498"/>
                      <a:pt x="314" y="500"/>
                      <a:pt x="315" y="500"/>
                    </a:cubicBezTo>
                    <a:cubicBezTo>
                      <a:pt x="316" y="500"/>
                      <a:pt x="316" y="500"/>
                      <a:pt x="317" y="500"/>
                    </a:cubicBezTo>
                    <a:cubicBezTo>
                      <a:pt x="318" y="500"/>
                      <a:pt x="320" y="500"/>
                      <a:pt x="321" y="500"/>
                    </a:cubicBezTo>
                    <a:cubicBezTo>
                      <a:pt x="321" y="500"/>
                      <a:pt x="322" y="500"/>
                      <a:pt x="323" y="500"/>
                    </a:cubicBezTo>
                    <a:cubicBezTo>
                      <a:pt x="324" y="501"/>
                      <a:pt x="324" y="504"/>
                      <a:pt x="325" y="506"/>
                    </a:cubicBezTo>
                    <a:cubicBezTo>
                      <a:pt x="325" y="506"/>
                      <a:pt x="329" y="508"/>
                      <a:pt x="329" y="508"/>
                    </a:cubicBezTo>
                    <a:cubicBezTo>
                      <a:pt x="330" y="509"/>
                      <a:pt x="330" y="510"/>
                      <a:pt x="330" y="510"/>
                    </a:cubicBezTo>
                    <a:cubicBezTo>
                      <a:pt x="332" y="512"/>
                      <a:pt x="335" y="509"/>
                      <a:pt x="337" y="510"/>
                    </a:cubicBezTo>
                    <a:cubicBezTo>
                      <a:pt x="340" y="510"/>
                      <a:pt x="337" y="512"/>
                      <a:pt x="341" y="511"/>
                    </a:cubicBezTo>
                    <a:cubicBezTo>
                      <a:pt x="341" y="511"/>
                      <a:pt x="344" y="509"/>
                      <a:pt x="344" y="509"/>
                    </a:cubicBezTo>
                    <a:cubicBezTo>
                      <a:pt x="345" y="509"/>
                      <a:pt x="347" y="511"/>
                      <a:pt x="348" y="510"/>
                    </a:cubicBezTo>
                    <a:cubicBezTo>
                      <a:pt x="351" y="509"/>
                      <a:pt x="351" y="509"/>
                      <a:pt x="351" y="509"/>
                    </a:cubicBezTo>
                    <a:cubicBezTo>
                      <a:pt x="351" y="509"/>
                      <a:pt x="357" y="514"/>
                      <a:pt x="358" y="515"/>
                    </a:cubicBezTo>
                    <a:cubicBezTo>
                      <a:pt x="360" y="516"/>
                      <a:pt x="364" y="516"/>
                      <a:pt x="366" y="518"/>
                    </a:cubicBezTo>
                    <a:cubicBezTo>
                      <a:pt x="372" y="522"/>
                      <a:pt x="367" y="524"/>
                      <a:pt x="367" y="527"/>
                    </a:cubicBezTo>
                    <a:cubicBezTo>
                      <a:pt x="366" y="532"/>
                      <a:pt x="371" y="535"/>
                      <a:pt x="370" y="539"/>
                    </a:cubicBezTo>
                    <a:cubicBezTo>
                      <a:pt x="370" y="541"/>
                      <a:pt x="368" y="543"/>
                      <a:pt x="368" y="545"/>
                    </a:cubicBezTo>
                    <a:cubicBezTo>
                      <a:pt x="368" y="546"/>
                      <a:pt x="370" y="552"/>
                      <a:pt x="369" y="553"/>
                    </a:cubicBezTo>
                    <a:cubicBezTo>
                      <a:pt x="368" y="554"/>
                      <a:pt x="365" y="551"/>
                      <a:pt x="366" y="555"/>
                    </a:cubicBezTo>
                    <a:cubicBezTo>
                      <a:pt x="366" y="558"/>
                      <a:pt x="373" y="560"/>
                      <a:pt x="373" y="565"/>
                    </a:cubicBezTo>
                    <a:cubicBezTo>
                      <a:pt x="374" y="567"/>
                      <a:pt x="375" y="584"/>
                      <a:pt x="375" y="584"/>
                    </a:cubicBezTo>
                    <a:cubicBezTo>
                      <a:pt x="376" y="585"/>
                      <a:pt x="377" y="584"/>
                      <a:pt x="377" y="584"/>
                    </a:cubicBezTo>
                    <a:cubicBezTo>
                      <a:pt x="380" y="584"/>
                      <a:pt x="382" y="584"/>
                      <a:pt x="384" y="584"/>
                    </a:cubicBezTo>
                    <a:cubicBezTo>
                      <a:pt x="394" y="585"/>
                      <a:pt x="403" y="585"/>
                      <a:pt x="413" y="586"/>
                    </a:cubicBezTo>
                    <a:cubicBezTo>
                      <a:pt x="415" y="586"/>
                      <a:pt x="417" y="586"/>
                      <a:pt x="419" y="586"/>
                    </a:cubicBezTo>
                    <a:cubicBezTo>
                      <a:pt x="420" y="586"/>
                      <a:pt x="420" y="586"/>
                      <a:pt x="421" y="586"/>
                    </a:cubicBezTo>
                    <a:cubicBezTo>
                      <a:pt x="422" y="586"/>
                      <a:pt x="423" y="584"/>
                      <a:pt x="424" y="585"/>
                    </a:cubicBezTo>
                    <a:cubicBezTo>
                      <a:pt x="426" y="588"/>
                      <a:pt x="421" y="592"/>
                      <a:pt x="420" y="594"/>
                    </a:cubicBezTo>
                    <a:cubicBezTo>
                      <a:pt x="419" y="596"/>
                      <a:pt x="420" y="609"/>
                      <a:pt x="422" y="611"/>
                    </a:cubicBezTo>
                    <a:cubicBezTo>
                      <a:pt x="424" y="614"/>
                      <a:pt x="438" y="616"/>
                      <a:pt x="439" y="620"/>
                    </a:cubicBezTo>
                    <a:cubicBezTo>
                      <a:pt x="439" y="621"/>
                      <a:pt x="438" y="621"/>
                      <a:pt x="438" y="621"/>
                    </a:cubicBezTo>
                    <a:cubicBezTo>
                      <a:pt x="438" y="622"/>
                      <a:pt x="443" y="634"/>
                      <a:pt x="443" y="635"/>
                    </a:cubicBezTo>
                    <a:cubicBezTo>
                      <a:pt x="443" y="635"/>
                      <a:pt x="446" y="636"/>
                      <a:pt x="446" y="636"/>
                    </a:cubicBezTo>
                    <a:cubicBezTo>
                      <a:pt x="446" y="637"/>
                      <a:pt x="444" y="637"/>
                      <a:pt x="444" y="637"/>
                    </a:cubicBezTo>
                    <a:cubicBezTo>
                      <a:pt x="442" y="639"/>
                      <a:pt x="442" y="644"/>
                      <a:pt x="441" y="647"/>
                    </a:cubicBezTo>
                    <a:cubicBezTo>
                      <a:pt x="440" y="649"/>
                      <a:pt x="438" y="654"/>
                      <a:pt x="438" y="656"/>
                    </a:cubicBezTo>
                    <a:cubicBezTo>
                      <a:pt x="438" y="656"/>
                      <a:pt x="441" y="658"/>
                      <a:pt x="440" y="659"/>
                    </a:cubicBezTo>
                    <a:cubicBezTo>
                      <a:pt x="439" y="660"/>
                      <a:pt x="438" y="659"/>
                      <a:pt x="437" y="660"/>
                    </a:cubicBezTo>
                    <a:cubicBezTo>
                      <a:pt x="435" y="663"/>
                      <a:pt x="433" y="668"/>
                      <a:pt x="432" y="671"/>
                    </a:cubicBezTo>
                    <a:cubicBezTo>
                      <a:pt x="431" y="672"/>
                      <a:pt x="428" y="676"/>
                      <a:pt x="429" y="678"/>
                    </a:cubicBezTo>
                    <a:cubicBezTo>
                      <a:pt x="429" y="681"/>
                      <a:pt x="439" y="683"/>
                      <a:pt x="433" y="686"/>
                    </a:cubicBezTo>
                    <a:cubicBezTo>
                      <a:pt x="432" y="686"/>
                      <a:pt x="431" y="688"/>
                      <a:pt x="429" y="688"/>
                    </a:cubicBezTo>
                    <a:cubicBezTo>
                      <a:pt x="429" y="688"/>
                      <a:pt x="428" y="688"/>
                      <a:pt x="428" y="688"/>
                    </a:cubicBezTo>
                    <a:cubicBezTo>
                      <a:pt x="428" y="688"/>
                      <a:pt x="428" y="688"/>
                      <a:pt x="428" y="688"/>
                    </a:cubicBezTo>
                    <a:cubicBezTo>
                      <a:pt x="427" y="689"/>
                      <a:pt x="427" y="689"/>
                      <a:pt x="427" y="689"/>
                    </a:cubicBezTo>
                    <a:cubicBezTo>
                      <a:pt x="430" y="691"/>
                      <a:pt x="425" y="691"/>
                      <a:pt x="428" y="692"/>
                    </a:cubicBezTo>
                    <a:cubicBezTo>
                      <a:pt x="428" y="693"/>
                      <a:pt x="429" y="692"/>
                      <a:pt x="429" y="692"/>
                    </a:cubicBezTo>
                    <a:cubicBezTo>
                      <a:pt x="429" y="695"/>
                      <a:pt x="429" y="695"/>
                      <a:pt x="429" y="695"/>
                    </a:cubicBezTo>
                    <a:cubicBezTo>
                      <a:pt x="429" y="695"/>
                      <a:pt x="432" y="696"/>
                      <a:pt x="432" y="696"/>
                    </a:cubicBezTo>
                    <a:cubicBezTo>
                      <a:pt x="432" y="697"/>
                      <a:pt x="431" y="704"/>
                      <a:pt x="432" y="704"/>
                    </a:cubicBezTo>
                    <a:cubicBezTo>
                      <a:pt x="432" y="704"/>
                      <a:pt x="433" y="703"/>
                      <a:pt x="433" y="703"/>
                    </a:cubicBezTo>
                    <a:cubicBezTo>
                      <a:pt x="435" y="702"/>
                      <a:pt x="435" y="705"/>
                      <a:pt x="434" y="705"/>
                    </a:cubicBezTo>
                    <a:cubicBezTo>
                      <a:pt x="433" y="706"/>
                      <a:pt x="432" y="706"/>
                      <a:pt x="433" y="706"/>
                    </a:cubicBezTo>
                    <a:cubicBezTo>
                      <a:pt x="433" y="707"/>
                      <a:pt x="434" y="707"/>
                      <a:pt x="435" y="707"/>
                    </a:cubicBezTo>
                    <a:cubicBezTo>
                      <a:pt x="435" y="708"/>
                      <a:pt x="434" y="708"/>
                      <a:pt x="434" y="709"/>
                    </a:cubicBezTo>
                    <a:cubicBezTo>
                      <a:pt x="434" y="710"/>
                      <a:pt x="436" y="709"/>
                      <a:pt x="436" y="710"/>
                    </a:cubicBezTo>
                    <a:cubicBezTo>
                      <a:pt x="437" y="711"/>
                      <a:pt x="436" y="716"/>
                      <a:pt x="436" y="717"/>
                    </a:cubicBezTo>
                    <a:cubicBezTo>
                      <a:pt x="434" y="719"/>
                      <a:pt x="434" y="719"/>
                      <a:pt x="434" y="719"/>
                    </a:cubicBezTo>
                    <a:cubicBezTo>
                      <a:pt x="434" y="720"/>
                      <a:pt x="435" y="720"/>
                      <a:pt x="435" y="721"/>
                    </a:cubicBezTo>
                    <a:cubicBezTo>
                      <a:pt x="435" y="722"/>
                      <a:pt x="433" y="724"/>
                      <a:pt x="433" y="725"/>
                    </a:cubicBezTo>
                    <a:cubicBezTo>
                      <a:pt x="432" y="727"/>
                      <a:pt x="434" y="728"/>
                      <a:pt x="434" y="730"/>
                    </a:cubicBezTo>
                    <a:cubicBezTo>
                      <a:pt x="434" y="733"/>
                      <a:pt x="433" y="733"/>
                      <a:pt x="433" y="736"/>
                    </a:cubicBezTo>
                    <a:cubicBezTo>
                      <a:pt x="433" y="737"/>
                      <a:pt x="431" y="739"/>
                      <a:pt x="431" y="741"/>
                    </a:cubicBezTo>
                    <a:cubicBezTo>
                      <a:pt x="432" y="744"/>
                      <a:pt x="439" y="740"/>
                      <a:pt x="440" y="741"/>
                    </a:cubicBezTo>
                    <a:cubicBezTo>
                      <a:pt x="441" y="741"/>
                      <a:pt x="440" y="742"/>
                      <a:pt x="441" y="743"/>
                    </a:cubicBezTo>
                    <a:cubicBezTo>
                      <a:pt x="442" y="744"/>
                      <a:pt x="455" y="745"/>
                      <a:pt x="457" y="745"/>
                    </a:cubicBezTo>
                    <a:cubicBezTo>
                      <a:pt x="460" y="745"/>
                      <a:pt x="460" y="745"/>
                      <a:pt x="460" y="745"/>
                    </a:cubicBezTo>
                    <a:cubicBezTo>
                      <a:pt x="460" y="745"/>
                      <a:pt x="458" y="747"/>
                      <a:pt x="461" y="747"/>
                    </a:cubicBezTo>
                    <a:cubicBezTo>
                      <a:pt x="463" y="746"/>
                      <a:pt x="462" y="744"/>
                      <a:pt x="465" y="744"/>
                    </a:cubicBezTo>
                    <a:cubicBezTo>
                      <a:pt x="465" y="744"/>
                      <a:pt x="466" y="746"/>
                      <a:pt x="466" y="746"/>
                    </a:cubicBezTo>
                    <a:cubicBezTo>
                      <a:pt x="469" y="745"/>
                      <a:pt x="469" y="740"/>
                      <a:pt x="472" y="740"/>
                    </a:cubicBezTo>
                    <a:cubicBezTo>
                      <a:pt x="474" y="741"/>
                      <a:pt x="476" y="745"/>
                      <a:pt x="477" y="746"/>
                    </a:cubicBezTo>
                    <a:cubicBezTo>
                      <a:pt x="480" y="747"/>
                      <a:pt x="484" y="745"/>
                      <a:pt x="486" y="746"/>
                    </a:cubicBezTo>
                    <a:cubicBezTo>
                      <a:pt x="487" y="747"/>
                      <a:pt x="492" y="756"/>
                      <a:pt x="492" y="758"/>
                    </a:cubicBezTo>
                    <a:cubicBezTo>
                      <a:pt x="493" y="760"/>
                      <a:pt x="491" y="763"/>
                      <a:pt x="492" y="765"/>
                    </a:cubicBezTo>
                    <a:cubicBezTo>
                      <a:pt x="492" y="769"/>
                      <a:pt x="494" y="773"/>
                      <a:pt x="495" y="776"/>
                    </a:cubicBezTo>
                    <a:cubicBezTo>
                      <a:pt x="495" y="777"/>
                      <a:pt x="494" y="780"/>
                      <a:pt x="494" y="782"/>
                    </a:cubicBezTo>
                    <a:cubicBezTo>
                      <a:pt x="495" y="784"/>
                      <a:pt x="496" y="786"/>
                      <a:pt x="496" y="788"/>
                    </a:cubicBezTo>
                    <a:cubicBezTo>
                      <a:pt x="496" y="789"/>
                      <a:pt x="496" y="791"/>
                      <a:pt x="497" y="791"/>
                    </a:cubicBezTo>
                    <a:cubicBezTo>
                      <a:pt x="505" y="797"/>
                      <a:pt x="511" y="787"/>
                      <a:pt x="517" y="787"/>
                    </a:cubicBezTo>
                    <a:cubicBezTo>
                      <a:pt x="518" y="787"/>
                      <a:pt x="522" y="790"/>
                      <a:pt x="523" y="791"/>
                    </a:cubicBezTo>
                    <a:cubicBezTo>
                      <a:pt x="523" y="791"/>
                      <a:pt x="526" y="794"/>
                      <a:pt x="526" y="794"/>
                    </a:cubicBezTo>
                    <a:cubicBezTo>
                      <a:pt x="526" y="795"/>
                      <a:pt x="524" y="795"/>
                      <a:pt x="524" y="796"/>
                    </a:cubicBezTo>
                    <a:cubicBezTo>
                      <a:pt x="523" y="799"/>
                      <a:pt x="527" y="800"/>
                      <a:pt x="525" y="804"/>
                    </a:cubicBezTo>
                    <a:cubicBezTo>
                      <a:pt x="524" y="807"/>
                      <a:pt x="520" y="816"/>
                      <a:pt x="520" y="820"/>
                    </a:cubicBezTo>
                    <a:cubicBezTo>
                      <a:pt x="520" y="821"/>
                      <a:pt x="521" y="822"/>
                      <a:pt x="521" y="823"/>
                    </a:cubicBezTo>
                    <a:cubicBezTo>
                      <a:pt x="521" y="825"/>
                      <a:pt x="516" y="828"/>
                      <a:pt x="516" y="831"/>
                    </a:cubicBezTo>
                    <a:cubicBezTo>
                      <a:pt x="515" y="831"/>
                      <a:pt x="516" y="833"/>
                      <a:pt x="516" y="834"/>
                    </a:cubicBezTo>
                    <a:cubicBezTo>
                      <a:pt x="522" y="839"/>
                      <a:pt x="521" y="833"/>
                      <a:pt x="524" y="834"/>
                    </a:cubicBezTo>
                    <a:cubicBezTo>
                      <a:pt x="525" y="834"/>
                      <a:pt x="525" y="835"/>
                      <a:pt x="525" y="835"/>
                    </a:cubicBezTo>
                    <a:cubicBezTo>
                      <a:pt x="525" y="835"/>
                      <a:pt x="528" y="831"/>
                      <a:pt x="529" y="833"/>
                    </a:cubicBezTo>
                    <a:cubicBezTo>
                      <a:pt x="529" y="833"/>
                      <a:pt x="528" y="834"/>
                      <a:pt x="528" y="834"/>
                    </a:cubicBezTo>
                    <a:cubicBezTo>
                      <a:pt x="528" y="835"/>
                      <a:pt x="529" y="835"/>
                      <a:pt x="529" y="835"/>
                    </a:cubicBezTo>
                    <a:cubicBezTo>
                      <a:pt x="529" y="835"/>
                      <a:pt x="529" y="834"/>
                      <a:pt x="529" y="834"/>
                    </a:cubicBezTo>
                    <a:cubicBezTo>
                      <a:pt x="531" y="833"/>
                      <a:pt x="532" y="836"/>
                      <a:pt x="532" y="837"/>
                    </a:cubicBezTo>
                    <a:cubicBezTo>
                      <a:pt x="533" y="837"/>
                      <a:pt x="533" y="836"/>
                      <a:pt x="534" y="836"/>
                    </a:cubicBezTo>
                    <a:cubicBezTo>
                      <a:pt x="536" y="838"/>
                      <a:pt x="534" y="843"/>
                      <a:pt x="535" y="845"/>
                    </a:cubicBezTo>
                    <a:cubicBezTo>
                      <a:pt x="536" y="847"/>
                      <a:pt x="538" y="849"/>
                      <a:pt x="539" y="851"/>
                    </a:cubicBezTo>
                    <a:cubicBezTo>
                      <a:pt x="540" y="854"/>
                      <a:pt x="538" y="855"/>
                      <a:pt x="537" y="858"/>
                    </a:cubicBezTo>
                    <a:cubicBezTo>
                      <a:pt x="537" y="862"/>
                      <a:pt x="538" y="873"/>
                      <a:pt x="535" y="875"/>
                    </a:cubicBezTo>
                    <a:cubicBezTo>
                      <a:pt x="534" y="876"/>
                      <a:pt x="528" y="879"/>
                      <a:pt x="527" y="880"/>
                    </a:cubicBezTo>
                    <a:cubicBezTo>
                      <a:pt x="527" y="880"/>
                      <a:pt x="526" y="880"/>
                      <a:pt x="526" y="880"/>
                    </a:cubicBezTo>
                    <a:cubicBezTo>
                      <a:pt x="525" y="880"/>
                      <a:pt x="526" y="879"/>
                      <a:pt x="525" y="879"/>
                    </a:cubicBezTo>
                    <a:cubicBezTo>
                      <a:pt x="524" y="879"/>
                      <a:pt x="523" y="884"/>
                      <a:pt x="522" y="884"/>
                    </a:cubicBezTo>
                    <a:cubicBezTo>
                      <a:pt x="518" y="883"/>
                      <a:pt x="518" y="885"/>
                      <a:pt x="516" y="885"/>
                    </a:cubicBezTo>
                    <a:cubicBezTo>
                      <a:pt x="515" y="885"/>
                      <a:pt x="515" y="884"/>
                      <a:pt x="515" y="884"/>
                    </a:cubicBezTo>
                    <a:cubicBezTo>
                      <a:pt x="513" y="884"/>
                      <a:pt x="512" y="887"/>
                      <a:pt x="510" y="887"/>
                    </a:cubicBezTo>
                    <a:cubicBezTo>
                      <a:pt x="510" y="887"/>
                      <a:pt x="510" y="886"/>
                      <a:pt x="509" y="886"/>
                    </a:cubicBezTo>
                    <a:cubicBezTo>
                      <a:pt x="508" y="887"/>
                      <a:pt x="507" y="891"/>
                      <a:pt x="506" y="892"/>
                    </a:cubicBezTo>
                    <a:cubicBezTo>
                      <a:pt x="505" y="893"/>
                      <a:pt x="502" y="893"/>
                      <a:pt x="502" y="893"/>
                    </a:cubicBezTo>
                    <a:cubicBezTo>
                      <a:pt x="502" y="894"/>
                      <a:pt x="504" y="895"/>
                      <a:pt x="503" y="895"/>
                    </a:cubicBezTo>
                    <a:cubicBezTo>
                      <a:pt x="500" y="895"/>
                      <a:pt x="498" y="895"/>
                      <a:pt x="495" y="898"/>
                    </a:cubicBezTo>
                    <a:cubicBezTo>
                      <a:pt x="494" y="899"/>
                      <a:pt x="494" y="900"/>
                      <a:pt x="493" y="901"/>
                    </a:cubicBezTo>
                    <a:cubicBezTo>
                      <a:pt x="491" y="903"/>
                      <a:pt x="487" y="903"/>
                      <a:pt x="485" y="904"/>
                    </a:cubicBezTo>
                    <a:cubicBezTo>
                      <a:pt x="483" y="905"/>
                      <a:pt x="490" y="908"/>
                      <a:pt x="486" y="910"/>
                    </a:cubicBezTo>
                    <a:cubicBezTo>
                      <a:pt x="485" y="910"/>
                      <a:pt x="484" y="907"/>
                      <a:pt x="482" y="908"/>
                    </a:cubicBezTo>
                    <a:cubicBezTo>
                      <a:pt x="480" y="908"/>
                      <a:pt x="482" y="909"/>
                      <a:pt x="481" y="911"/>
                    </a:cubicBezTo>
                    <a:cubicBezTo>
                      <a:pt x="481" y="911"/>
                      <a:pt x="478" y="911"/>
                      <a:pt x="478" y="912"/>
                    </a:cubicBezTo>
                    <a:cubicBezTo>
                      <a:pt x="478" y="912"/>
                      <a:pt x="478" y="913"/>
                      <a:pt x="478" y="914"/>
                    </a:cubicBezTo>
                    <a:cubicBezTo>
                      <a:pt x="477" y="916"/>
                      <a:pt x="473" y="917"/>
                      <a:pt x="471" y="919"/>
                    </a:cubicBezTo>
                    <a:cubicBezTo>
                      <a:pt x="470" y="921"/>
                      <a:pt x="469" y="924"/>
                      <a:pt x="468" y="926"/>
                    </a:cubicBezTo>
                    <a:cubicBezTo>
                      <a:pt x="467" y="927"/>
                      <a:pt x="465" y="927"/>
                      <a:pt x="464" y="928"/>
                    </a:cubicBezTo>
                    <a:cubicBezTo>
                      <a:pt x="462" y="929"/>
                      <a:pt x="462" y="932"/>
                      <a:pt x="461" y="934"/>
                    </a:cubicBezTo>
                    <a:cubicBezTo>
                      <a:pt x="459" y="937"/>
                      <a:pt x="455" y="940"/>
                      <a:pt x="452" y="943"/>
                    </a:cubicBezTo>
                    <a:cubicBezTo>
                      <a:pt x="451" y="945"/>
                      <a:pt x="447" y="945"/>
                      <a:pt x="446" y="946"/>
                    </a:cubicBezTo>
                    <a:cubicBezTo>
                      <a:pt x="445" y="948"/>
                      <a:pt x="446" y="949"/>
                      <a:pt x="445" y="951"/>
                    </a:cubicBezTo>
                    <a:cubicBezTo>
                      <a:pt x="444" y="953"/>
                      <a:pt x="439" y="955"/>
                      <a:pt x="438" y="956"/>
                    </a:cubicBezTo>
                    <a:cubicBezTo>
                      <a:pt x="438" y="956"/>
                      <a:pt x="438" y="956"/>
                      <a:pt x="438" y="956"/>
                    </a:cubicBezTo>
                    <a:cubicBezTo>
                      <a:pt x="440" y="957"/>
                      <a:pt x="438" y="955"/>
                      <a:pt x="439" y="958"/>
                    </a:cubicBezTo>
                    <a:cubicBezTo>
                      <a:pt x="440" y="959"/>
                      <a:pt x="446" y="959"/>
                      <a:pt x="448" y="959"/>
                    </a:cubicBezTo>
                    <a:cubicBezTo>
                      <a:pt x="451" y="958"/>
                      <a:pt x="449" y="951"/>
                      <a:pt x="458" y="954"/>
                    </a:cubicBezTo>
                    <a:cubicBezTo>
                      <a:pt x="459" y="954"/>
                      <a:pt x="462" y="957"/>
                      <a:pt x="462" y="958"/>
                    </a:cubicBezTo>
                    <a:cubicBezTo>
                      <a:pt x="462" y="958"/>
                      <a:pt x="462" y="959"/>
                      <a:pt x="462" y="959"/>
                    </a:cubicBezTo>
                    <a:cubicBezTo>
                      <a:pt x="463" y="962"/>
                      <a:pt x="474" y="967"/>
                      <a:pt x="477" y="972"/>
                    </a:cubicBezTo>
                    <a:cubicBezTo>
                      <a:pt x="478" y="974"/>
                      <a:pt x="477" y="976"/>
                      <a:pt x="477" y="978"/>
                    </a:cubicBezTo>
                    <a:cubicBezTo>
                      <a:pt x="477" y="979"/>
                      <a:pt x="476" y="979"/>
                      <a:pt x="477" y="980"/>
                    </a:cubicBezTo>
                    <a:cubicBezTo>
                      <a:pt x="479" y="982"/>
                      <a:pt x="487" y="974"/>
                      <a:pt x="487" y="974"/>
                    </a:cubicBezTo>
                    <a:cubicBezTo>
                      <a:pt x="492" y="976"/>
                      <a:pt x="492" y="981"/>
                      <a:pt x="495" y="984"/>
                    </a:cubicBezTo>
                    <a:cubicBezTo>
                      <a:pt x="499" y="988"/>
                      <a:pt x="499" y="985"/>
                      <a:pt x="500" y="985"/>
                    </a:cubicBezTo>
                    <a:cubicBezTo>
                      <a:pt x="503" y="988"/>
                      <a:pt x="503" y="988"/>
                      <a:pt x="503" y="988"/>
                    </a:cubicBezTo>
                    <a:cubicBezTo>
                      <a:pt x="505" y="989"/>
                      <a:pt x="509" y="989"/>
                      <a:pt x="511" y="990"/>
                    </a:cubicBezTo>
                    <a:cubicBezTo>
                      <a:pt x="513" y="992"/>
                      <a:pt x="512" y="994"/>
                      <a:pt x="513" y="996"/>
                    </a:cubicBezTo>
                    <a:cubicBezTo>
                      <a:pt x="514" y="997"/>
                      <a:pt x="518" y="1000"/>
                      <a:pt x="520" y="1001"/>
                    </a:cubicBezTo>
                    <a:cubicBezTo>
                      <a:pt x="520" y="1001"/>
                      <a:pt x="521" y="1002"/>
                      <a:pt x="521" y="1002"/>
                    </a:cubicBezTo>
                    <a:cubicBezTo>
                      <a:pt x="522" y="1002"/>
                      <a:pt x="522" y="1001"/>
                      <a:pt x="523" y="1001"/>
                    </a:cubicBezTo>
                    <a:cubicBezTo>
                      <a:pt x="525" y="1001"/>
                      <a:pt x="526" y="1004"/>
                      <a:pt x="527" y="1005"/>
                    </a:cubicBezTo>
                    <a:cubicBezTo>
                      <a:pt x="528" y="1006"/>
                      <a:pt x="529" y="1005"/>
                      <a:pt x="530" y="1006"/>
                    </a:cubicBezTo>
                    <a:cubicBezTo>
                      <a:pt x="532" y="1008"/>
                      <a:pt x="531" y="1012"/>
                      <a:pt x="533" y="1014"/>
                    </a:cubicBezTo>
                    <a:cubicBezTo>
                      <a:pt x="535" y="1019"/>
                      <a:pt x="543" y="1020"/>
                      <a:pt x="545" y="1024"/>
                    </a:cubicBezTo>
                    <a:cubicBezTo>
                      <a:pt x="545" y="1024"/>
                      <a:pt x="541" y="1028"/>
                      <a:pt x="538" y="1031"/>
                    </a:cubicBezTo>
                    <a:cubicBezTo>
                      <a:pt x="538" y="1031"/>
                      <a:pt x="535" y="1034"/>
                      <a:pt x="535" y="1034"/>
                    </a:cubicBezTo>
                    <a:cubicBezTo>
                      <a:pt x="533" y="1036"/>
                      <a:pt x="534" y="1041"/>
                      <a:pt x="534" y="1044"/>
                    </a:cubicBezTo>
                    <a:cubicBezTo>
                      <a:pt x="534" y="1044"/>
                      <a:pt x="533" y="1048"/>
                      <a:pt x="534" y="1049"/>
                    </a:cubicBezTo>
                    <a:cubicBezTo>
                      <a:pt x="534" y="1050"/>
                      <a:pt x="536" y="1050"/>
                      <a:pt x="537" y="1051"/>
                    </a:cubicBezTo>
                    <a:cubicBezTo>
                      <a:pt x="537" y="1051"/>
                      <a:pt x="537" y="1051"/>
                      <a:pt x="537" y="1051"/>
                    </a:cubicBezTo>
                    <a:cubicBezTo>
                      <a:pt x="537" y="1050"/>
                      <a:pt x="537" y="1050"/>
                      <a:pt x="537" y="1050"/>
                    </a:cubicBezTo>
                    <a:cubicBezTo>
                      <a:pt x="543" y="1045"/>
                      <a:pt x="551" y="1041"/>
                      <a:pt x="555" y="1035"/>
                    </a:cubicBezTo>
                    <a:cubicBezTo>
                      <a:pt x="560" y="1029"/>
                      <a:pt x="561" y="1021"/>
                      <a:pt x="565" y="1015"/>
                    </a:cubicBezTo>
                    <a:cubicBezTo>
                      <a:pt x="566" y="1012"/>
                      <a:pt x="569" y="1012"/>
                      <a:pt x="570" y="1010"/>
                    </a:cubicBezTo>
                    <a:cubicBezTo>
                      <a:pt x="570" y="1009"/>
                      <a:pt x="570" y="1009"/>
                      <a:pt x="570" y="1008"/>
                    </a:cubicBezTo>
                    <a:cubicBezTo>
                      <a:pt x="570" y="1008"/>
                      <a:pt x="571" y="1007"/>
                      <a:pt x="570" y="1007"/>
                    </a:cubicBezTo>
                    <a:cubicBezTo>
                      <a:pt x="569" y="1007"/>
                      <a:pt x="569" y="1008"/>
                      <a:pt x="569" y="1009"/>
                    </a:cubicBezTo>
                    <a:cubicBezTo>
                      <a:pt x="568" y="1009"/>
                      <a:pt x="569" y="1007"/>
                      <a:pt x="569" y="1007"/>
                    </a:cubicBezTo>
                    <a:cubicBezTo>
                      <a:pt x="569" y="1007"/>
                      <a:pt x="571" y="1006"/>
                      <a:pt x="570" y="1006"/>
                    </a:cubicBezTo>
                    <a:cubicBezTo>
                      <a:pt x="569" y="1006"/>
                      <a:pt x="569" y="1007"/>
                      <a:pt x="569" y="1007"/>
                    </a:cubicBezTo>
                    <a:cubicBezTo>
                      <a:pt x="565" y="1010"/>
                      <a:pt x="568" y="1007"/>
                      <a:pt x="567" y="1007"/>
                    </a:cubicBezTo>
                    <a:cubicBezTo>
                      <a:pt x="567" y="1006"/>
                      <a:pt x="566" y="1007"/>
                      <a:pt x="566" y="1007"/>
                    </a:cubicBezTo>
                    <a:cubicBezTo>
                      <a:pt x="565" y="1003"/>
                      <a:pt x="569" y="1005"/>
                      <a:pt x="569" y="1004"/>
                    </a:cubicBezTo>
                    <a:cubicBezTo>
                      <a:pt x="569" y="1003"/>
                      <a:pt x="566" y="1002"/>
                      <a:pt x="567" y="1001"/>
                    </a:cubicBezTo>
                    <a:cubicBezTo>
                      <a:pt x="567" y="1001"/>
                      <a:pt x="568" y="1001"/>
                      <a:pt x="568" y="1000"/>
                    </a:cubicBezTo>
                    <a:cubicBezTo>
                      <a:pt x="568" y="999"/>
                      <a:pt x="567" y="999"/>
                      <a:pt x="568" y="998"/>
                    </a:cubicBezTo>
                    <a:cubicBezTo>
                      <a:pt x="568" y="998"/>
                      <a:pt x="574" y="996"/>
                      <a:pt x="572" y="995"/>
                    </a:cubicBezTo>
                    <a:cubicBezTo>
                      <a:pt x="571" y="995"/>
                      <a:pt x="571" y="995"/>
                      <a:pt x="571" y="995"/>
                    </a:cubicBezTo>
                    <a:cubicBezTo>
                      <a:pt x="570" y="994"/>
                      <a:pt x="572" y="993"/>
                      <a:pt x="572" y="994"/>
                    </a:cubicBezTo>
                    <a:cubicBezTo>
                      <a:pt x="573" y="994"/>
                      <a:pt x="573" y="996"/>
                      <a:pt x="573" y="996"/>
                    </a:cubicBezTo>
                    <a:cubicBezTo>
                      <a:pt x="574" y="994"/>
                      <a:pt x="572" y="992"/>
                      <a:pt x="573" y="990"/>
                    </a:cubicBezTo>
                    <a:cubicBezTo>
                      <a:pt x="574" y="989"/>
                      <a:pt x="575" y="989"/>
                      <a:pt x="575" y="989"/>
                    </a:cubicBezTo>
                    <a:cubicBezTo>
                      <a:pt x="575" y="988"/>
                      <a:pt x="574" y="988"/>
                      <a:pt x="574" y="988"/>
                    </a:cubicBezTo>
                    <a:cubicBezTo>
                      <a:pt x="575" y="987"/>
                      <a:pt x="582" y="986"/>
                      <a:pt x="582" y="986"/>
                    </a:cubicBezTo>
                    <a:cubicBezTo>
                      <a:pt x="583" y="986"/>
                      <a:pt x="582" y="985"/>
                      <a:pt x="582" y="985"/>
                    </a:cubicBezTo>
                    <a:cubicBezTo>
                      <a:pt x="583" y="981"/>
                      <a:pt x="585" y="984"/>
                      <a:pt x="587" y="982"/>
                    </a:cubicBezTo>
                    <a:cubicBezTo>
                      <a:pt x="587" y="981"/>
                      <a:pt x="585" y="977"/>
                      <a:pt x="588" y="976"/>
                    </a:cubicBezTo>
                    <a:cubicBezTo>
                      <a:pt x="588" y="976"/>
                      <a:pt x="589" y="977"/>
                      <a:pt x="590" y="976"/>
                    </a:cubicBezTo>
                    <a:cubicBezTo>
                      <a:pt x="591" y="976"/>
                      <a:pt x="588" y="971"/>
                      <a:pt x="590" y="970"/>
                    </a:cubicBezTo>
                    <a:cubicBezTo>
                      <a:pt x="593" y="969"/>
                      <a:pt x="590" y="975"/>
                      <a:pt x="592" y="974"/>
                    </a:cubicBezTo>
                    <a:cubicBezTo>
                      <a:pt x="593" y="974"/>
                      <a:pt x="592" y="969"/>
                      <a:pt x="592" y="968"/>
                    </a:cubicBezTo>
                    <a:cubicBezTo>
                      <a:pt x="594" y="963"/>
                      <a:pt x="597" y="964"/>
                      <a:pt x="597" y="963"/>
                    </a:cubicBezTo>
                    <a:cubicBezTo>
                      <a:pt x="598" y="962"/>
                      <a:pt x="596" y="963"/>
                      <a:pt x="595" y="963"/>
                    </a:cubicBezTo>
                    <a:cubicBezTo>
                      <a:pt x="594" y="962"/>
                      <a:pt x="595" y="961"/>
                      <a:pt x="595" y="961"/>
                    </a:cubicBezTo>
                    <a:cubicBezTo>
                      <a:pt x="594" y="961"/>
                      <a:pt x="594" y="961"/>
                      <a:pt x="594" y="961"/>
                    </a:cubicBezTo>
                    <a:cubicBezTo>
                      <a:pt x="593" y="961"/>
                      <a:pt x="593" y="961"/>
                      <a:pt x="593" y="961"/>
                    </a:cubicBezTo>
                    <a:cubicBezTo>
                      <a:pt x="592" y="960"/>
                      <a:pt x="593" y="960"/>
                      <a:pt x="593" y="959"/>
                    </a:cubicBezTo>
                    <a:cubicBezTo>
                      <a:pt x="592" y="959"/>
                      <a:pt x="592" y="959"/>
                      <a:pt x="591" y="959"/>
                    </a:cubicBezTo>
                    <a:cubicBezTo>
                      <a:pt x="591" y="959"/>
                      <a:pt x="593" y="956"/>
                      <a:pt x="593" y="956"/>
                    </a:cubicBezTo>
                    <a:cubicBezTo>
                      <a:pt x="593" y="955"/>
                      <a:pt x="592" y="955"/>
                      <a:pt x="592" y="955"/>
                    </a:cubicBezTo>
                    <a:cubicBezTo>
                      <a:pt x="593" y="955"/>
                      <a:pt x="592" y="954"/>
                      <a:pt x="593" y="953"/>
                    </a:cubicBezTo>
                    <a:cubicBezTo>
                      <a:pt x="594" y="953"/>
                      <a:pt x="594" y="958"/>
                      <a:pt x="594" y="958"/>
                    </a:cubicBezTo>
                    <a:cubicBezTo>
                      <a:pt x="595" y="961"/>
                      <a:pt x="598" y="959"/>
                      <a:pt x="599" y="960"/>
                    </a:cubicBezTo>
                    <a:cubicBezTo>
                      <a:pt x="600" y="961"/>
                      <a:pt x="597" y="965"/>
                      <a:pt x="601" y="965"/>
                    </a:cubicBezTo>
                    <a:cubicBezTo>
                      <a:pt x="602" y="965"/>
                      <a:pt x="601" y="962"/>
                      <a:pt x="601" y="962"/>
                    </a:cubicBezTo>
                    <a:cubicBezTo>
                      <a:pt x="603" y="960"/>
                      <a:pt x="606" y="962"/>
                      <a:pt x="608" y="961"/>
                    </a:cubicBezTo>
                    <a:cubicBezTo>
                      <a:pt x="609" y="960"/>
                      <a:pt x="605" y="958"/>
                      <a:pt x="609" y="958"/>
                    </a:cubicBezTo>
                    <a:cubicBezTo>
                      <a:pt x="612" y="959"/>
                      <a:pt x="610" y="966"/>
                      <a:pt x="609" y="966"/>
                    </a:cubicBezTo>
                    <a:cubicBezTo>
                      <a:pt x="607" y="966"/>
                      <a:pt x="609" y="963"/>
                      <a:pt x="607" y="963"/>
                    </a:cubicBezTo>
                    <a:cubicBezTo>
                      <a:pt x="604" y="962"/>
                      <a:pt x="609" y="970"/>
                      <a:pt x="605" y="974"/>
                    </a:cubicBezTo>
                    <a:cubicBezTo>
                      <a:pt x="603" y="976"/>
                      <a:pt x="600" y="976"/>
                      <a:pt x="599" y="977"/>
                    </a:cubicBezTo>
                    <a:cubicBezTo>
                      <a:pt x="598" y="977"/>
                      <a:pt x="600" y="977"/>
                      <a:pt x="600" y="978"/>
                    </a:cubicBezTo>
                    <a:cubicBezTo>
                      <a:pt x="600" y="979"/>
                      <a:pt x="599" y="982"/>
                      <a:pt x="598" y="983"/>
                    </a:cubicBezTo>
                    <a:cubicBezTo>
                      <a:pt x="598" y="983"/>
                      <a:pt x="598" y="982"/>
                      <a:pt x="598" y="981"/>
                    </a:cubicBezTo>
                    <a:cubicBezTo>
                      <a:pt x="597" y="981"/>
                      <a:pt x="597" y="982"/>
                      <a:pt x="596" y="982"/>
                    </a:cubicBezTo>
                    <a:cubicBezTo>
                      <a:pt x="593" y="982"/>
                      <a:pt x="594" y="984"/>
                      <a:pt x="594" y="987"/>
                    </a:cubicBezTo>
                    <a:cubicBezTo>
                      <a:pt x="594" y="989"/>
                      <a:pt x="591" y="993"/>
                      <a:pt x="589" y="993"/>
                    </a:cubicBezTo>
                    <a:cubicBezTo>
                      <a:pt x="588" y="993"/>
                      <a:pt x="587" y="992"/>
                      <a:pt x="587" y="992"/>
                    </a:cubicBezTo>
                    <a:cubicBezTo>
                      <a:pt x="586" y="993"/>
                      <a:pt x="586" y="994"/>
                      <a:pt x="586" y="994"/>
                    </a:cubicBezTo>
                    <a:cubicBezTo>
                      <a:pt x="586" y="995"/>
                      <a:pt x="587" y="995"/>
                      <a:pt x="586" y="996"/>
                    </a:cubicBezTo>
                    <a:cubicBezTo>
                      <a:pt x="586" y="996"/>
                      <a:pt x="586" y="995"/>
                      <a:pt x="586" y="995"/>
                    </a:cubicBezTo>
                    <a:cubicBezTo>
                      <a:pt x="585" y="995"/>
                      <a:pt x="585" y="995"/>
                      <a:pt x="585" y="996"/>
                    </a:cubicBezTo>
                    <a:cubicBezTo>
                      <a:pt x="583" y="997"/>
                      <a:pt x="582" y="999"/>
                      <a:pt x="580" y="1000"/>
                    </a:cubicBezTo>
                    <a:cubicBezTo>
                      <a:pt x="577" y="1000"/>
                      <a:pt x="577" y="1000"/>
                      <a:pt x="577" y="1000"/>
                    </a:cubicBezTo>
                    <a:cubicBezTo>
                      <a:pt x="576" y="1000"/>
                      <a:pt x="577" y="1001"/>
                      <a:pt x="577" y="1001"/>
                    </a:cubicBezTo>
                    <a:cubicBezTo>
                      <a:pt x="577" y="1001"/>
                      <a:pt x="577" y="1002"/>
                      <a:pt x="576" y="1002"/>
                    </a:cubicBezTo>
                    <a:cubicBezTo>
                      <a:pt x="574" y="1003"/>
                      <a:pt x="573" y="999"/>
                      <a:pt x="571" y="1001"/>
                    </a:cubicBezTo>
                    <a:cubicBezTo>
                      <a:pt x="570" y="1001"/>
                      <a:pt x="572" y="1004"/>
                      <a:pt x="572" y="1004"/>
                    </a:cubicBezTo>
                    <a:cubicBezTo>
                      <a:pt x="572" y="1004"/>
                      <a:pt x="570" y="1010"/>
                      <a:pt x="570" y="1010"/>
                    </a:cubicBezTo>
                    <a:cubicBezTo>
                      <a:pt x="571" y="1010"/>
                      <a:pt x="571" y="1009"/>
                      <a:pt x="571" y="1009"/>
                    </a:cubicBezTo>
                    <a:cubicBezTo>
                      <a:pt x="574" y="1005"/>
                      <a:pt x="577" y="1003"/>
                      <a:pt x="582" y="1001"/>
                    </a:cubicBezTo>
                    <a:cubicBezTo>
                      <a:pt x="596" y="992"/>
                      <a:pt x="608" y="980"/>
                      <a:pt x="616" y="966"/>
                    </a:cubicBezTo>
                    <a:cubicBezTo>
                      <a:pt x="619" y="961"/>
                      <a:pt x="620" y="954"/>
                      <a:pt x="623" y="949"/>
                    </a:cubicBezTo>
                    <a:cubicBezTo>
                      <a:pt x="629" y="940"/>
                      <a:pt x="636" y="931"/>
                      <a:pt x="644" y="924"/>
                    </a:cubicBezTo>
                    <a:cubicBezTo>
                      <a:pt x="647" y="922"/>
                      <a:pt x="651" y="920"/>
                      <a:pt x="654" y="918"/>
                    </a:cubicBezTo>
                    <a:cubicBezTo>
                      <a:pt x="654" y="918"/>
                      <a:pt x="659" y="915"/>
                      <a:pt x="658" y="915"/>
                    </a:cubicBezTo>
                    <a:cubicBezTo>
                      <a:pt x="656" y="915"/>
                      <a:pt x="656" y="914"/>
                      <a:pt x="655" y="912"/>
                    </a:cubicBezTo>
                    <a:cubicBezTo>
                      <a:pt x="655" y="912"/>
                      <a:pt x="655" y="911"/>
                      <a:pt x="655" y="911"/>
                    </a:cubicBezTo>
                    <a:cubicBezTo>
                      <a:pt x="655" y="910"/>
                      <a:pt x="655" y="910"/>
                      <a:pt x="655" y="910"/>
                    </a:cubicBezTo>
                    <a:cubicBezTo>
                      <a:pt x="656" y="910"/>
                      <a:pt x="657" y="916"/>
                      <a:pt x="658" y="914"/>
                    </a:cubicBezTo>
                    <a:cubicBezTo>
                      <a:pt x="659" y="913"/>
                      <a:pt x="664" y="898"/>
                      <a:pt x="664" y="897"/>
                    </a:cubicBezTo>
                    <a:cubicBezTo>
                      <a:pt x="663" y="896"/>
                      <a:pt x="662" y="894"/>
                      <a:pt x="662" y="892"/>
                    </a:cubicBezTo>
                    <a:cubicBezTo>
                      <a:pt x="662" y="891"/>
                      <a:pt x="664" y="891"/>
                      <a:pt x="664" y="890"/>
                    </a:cubicBezTo>
                    <a:cubicBezTo>
                      <a:pt x="664" y="890"/>
                      <a:pt x="662" y="888"/>
                      <a:pt x="663" y="887"/>
                    </a:cubicBezTo>
                    <a:cubicBezTo>
                      <a:pt x="663" y="886"/>
                      <a:pt x="665" y="886"/>
                      <a:pt x="665" y="885"/>
                    </a:cubicBezTo>
                    <a:cubicBezTo>
                      <a:pt x="666" y="881"/>
                      <a:pt x="663" y="885"/>
                      <a:pt x="664" y="882"/>
                    </a:cubicBezTo>
                    <a:cubicBezTo>
                      <a:pt x="665" y="878"/>
                      <a:pt x="668" y="882"/>
                      <a:pt x="667" y="879"/>
                    </a:cubicBezTo>
                    <a:cubicBezTo>
                      <a:pt x="666" y="876"/>
                      <a:pt x="666" y="881"/>
                      <a:pt x="664" y="878"/>
                    </a:cubicBezTo>
                    <a:cubicBezTo>
                      <a:pt x="664" y="877"/>
                      <a:pt x="666" y="877"/>
                      <a:pt x="665" y="875"/>
                    </a:cubicBezTo>
                    <a:cubicBezTo>
                      <a:pt x="665" y="875"/>
                      <a:pt x="663" y="873"/>
                      <a:pt x="665" y="870"/>
                    </a:cubicBezTo>
                    <a:cubicBezTo>
                      <a:pt x="665" y="870"/>
                      <a:pt x="666" y="870"/>
                      <a:pt x="666" y="869"/>
                    </a:cubicBezTo>
                    <a:cubicBezTo>
                      <a:pt x="665" y="869"/>
                      <a:pt x="665" y="869"/>
                      <a:pt x="664" y="869"/>
                    </a:cubicBezTo>
                    <a:cubicBezTo>
                      <a:pt x="664" y="868"/>
                      <a:pt x="663" y="868"/>
                      <a:pt x="663" y="867"/>
                    </a:cubicBezTo>
                    <a:cubicBezTo>
                      <a:pt x="662" y="864"/>
                      <a:pt x="666" y="862"/>
                      <a:pt x="666" y="860"/>
                    </a:cubicBezTo>
                    <a:cubicBezTo>
                      <a:pt x="666" y="859"/>
                      <a:pt x="663" y="857"/>
                      <a:pt x="662" y="857"/>
                    </a:cubicBezTo>
                    <a:cubicBezTo>
                      <a:pt x="662" y="856"/>
                      <a:pt x="661" y="857"/>
                      <a:pt x="661" y="857"/>
                    </a:cubicBezTo>
                    <a:cubicBezTo>
                      <a:pt x="661" y="854"/>
                      <a:pt x="663" y="859"/>
                      <a:pt x="662" y="854"/>
                    </a:cubicBezTo>
                    <a:cubicBezTo>
                      <a:pt x="662" y="851"/>
                      <a:pt x="661" y="852"/>
                      <a:pt x="661" y="850"/>
                    </a:cubicBezTo>
                    <a:cubicBezTo>
                      <a:pt x="661" y="850"/>
                      <a:pt x="663" y="855"/>
                      <a:pt x="664" y="855"/>
                    </a:cubicBezTo>
                    <a:cubicBezTo>
                      <a:pt x="667" y="855"/>
                      <a:pt x="666" y="851"/>
                      <a:pt x="666" y="850"/>
                    </a:cubicBezTo>
                    <a:cubicBezTo>
                      <a:pt x="666" y="849"/>
                      <a:pt x="668" y="845"/>
                      <a:pt x="668" y="845"/>
                    </a:cubicBezTo>
                    <a:cubicBezTo>
                      <a:pt x="668" y="845"/>
                      <a:pt x="667" y="845"/>
                      <a:pt x="667" y="845"/>
                    </a:cubicBezTo>
                    <a:cubicBezTo>
                      <a:pt x="667" y="845"/>
                      <a:pt x="667" y="845"/>
                      <a:pt x="667" y="845"/>
                    </a:cubicBezTo>
                    <a:cubicBezTo>
                      <a:pt x="667" y="845"/>
                      <a:pt x="667" y="845"/>
                      <a:pt x="667" y="845"/>
                    </a:cubicBezTo>
                    <a:cubicBezTo>
                      <a:pt x="665" y="845"/>
                      <a:pt x="662" y="845"/>
                      <a:pt x="663" y="845"/>
                    </a:cubicBezTo>
                    <a:cubicBezTo>
                      <a:pt x="664" y="843"/>
                      <a:pt x="666" y="844"/>
                      <a:pt x="667" y="845"/>
                    </a:cubicBezTo>
                    <a:cubicBezTo>
                      <a:pt x="667" y="845"/>
                      <a:pt x="667" y="845"/>
                      <a:pt x="667" y="845"/>
                    </a:cubicBezTo>
                    <a:cubicBezTo>
                      <a:pt x="668" y="844"/>
                      <a:pt x="666" y="843"/>
                      <a:pt x="667" y="843"/>
                    </a:cubicBezTo>
                    <a:cubicBezTo>
                      <a:pt x="670" y="844"/>
                      <a:pt x="668" y="845"/>
                      <a:pt x="669" y="843"/>
                    </a:cubicBezTo>
                    <a:cubicBezTo>
                      <a:pt x="671" y="839"/>
                      <a:pt x="671" y="839"/>
                      <a:pt x="671" y="839"/>
                    </a:cubicBezTo>
                    <a:cubicBezTo>
                      <a:pt x="672" y="838"/>
                      <a:pt x="673" y="838"/>
                      <a:pt x="673" y="837"/>
                    </a:cubicBezTo>
                    <a:cubicBezTo>
                      <a:pt x="674" y="835"/>
                      <a:pt x="670" y="838"/>
                      <a:pt x="670" y="837"/>
                    </a:cubicBezTo>
                    <a:cubicBezTo>
                      <a:pt x="670" y="837"/>
                      <a:pt x="671" y="837"/>
                      <a:pt x="671" y="836"/>
                    </a:cubicBezTo>
                    <a:cubicBezTo>
                      <a:pt x="670" y="834"/>
                      <a:pt x="668" y="836"/>
                      <a:pt x="667" y="836"/>
                    </a:cubicBezTo>
                    <a:cubicBezTo>
                      <a:pt x="667" y="836"/>
                      <a:pt x="666" y="836"/>
                      <a:pt x="666" y="835"/>
                    </a:cubicBezTo>
                    <a:cubicBezTo>
                      <a:pt x="666" y="835"/>
                      <a:pt x="667" y="835"/>
                      <a:pt x="667" y="835"/>
                    </a:cubicBezTo>
                    <a:cubicBezTo>
                      <a:pt x="666" y="835"/>
                      <a:pt x="666" y="835"/>
                      <a:pt x="665" y="835"/>
                    </a:cubicBezTo>
                    <a:cubicBezTo>
                      <a:pt x="665" y="835"/>
                      <a:pt x="664" y="834"/>
                      <a:pt x="664" y="834"/>
                    </a:cubicBezTo>
                    <a:cubicBezTo>
                      <a:pt x="664" y="834"/>
                      <a:pt x="665" y="834"/>
                      <a:pt x="665" y="834"/>
                    </a:cubicBezTo>
                    <a:cubicBezTo>
                      <a:pt x="666" y="833"/>
                      <a:pt x="664" y="832"/>
                      <a:pt x="664" y="831"/>
                    </a:cubicBezTo>
                    <a:cubicBezTo>
                      <a:pt x="664" y="830"/>
                      <a:pt x="665" y="832"/>
                      <a:pt x="666" y="833"/>
                    </a:cubicBezTo>
                    <a:cubicBezTo>
                      <a:pt x="666" y="833"/>
                      <a:pt x="670" y="835"/>
                      <a:pt x="670" y="835"/>
                    </a:cubicBezTo>
                    <a:cubicBezTo>
                      <a:pt x="675" y="833"/>
                      <a:pt x="670" y="831"/>
                      <a:pt x="670" y="831"/>
                    </a:cubicBezTo>
                    <a:cubicBezTo>
                      <a:pt x="670" y="830"/>
                      <a:pt x="672" y="831"/>
                      <a:pt x="672" y="830"/>
                    </a:cubicBezTo>
                    <a:cubicBezTo>
                      <a:pt x="672" y="830"/>
                      <a:pt x="672" y="829"/>
                      <a:pt x="672" y="828"/>
                    </a:cubicBezTo>
                    <a:cubicBezTo>
                      <a:pt x="672" y="828"/>
                      <a:pt x="673" y="830"/>
                      <a:pt x="674" y="830"/>
                    </a:cubicBezTo>
                    <a:cubicBezTo>
                      <a:pt x="674" y="830"/>
                      <a:pt x="674" y="829"/>
                      <a:pt x="674" y="828"/>
                    </a:cubicBezTo>
                    <a:cubicBezTo>
                      <a:pt x="674" y="828"/>
                      <a:pt x="675" y="828"/>
                      <a:pt x="675" y="828"/>
                    </a:cubicBezTo>
                    <a:cubicBezTo>
                      <a:pt x="675" y="829"/>
                      <a:pt x="675" y="830"/>
                      <a:pt x="675" y="831"/>
                    </a:cubicBezTo>
                    <a:cubicBezTo>
                      <a:pt x="675" y="831"/>
                      <a:pt x="675" y="832"/>
                      <a:pt x="675" y="832"/>
                    </a:cubicBezTo>
                    <a:cubicBezTo>
                      <a:pt x="676" y="830"/>
                      <a:pt x="679" y="827"/>
                      <a:pt x="680" y="831"/>
                    </a:cubicBezTo>
                    <a:cubicBezTo>
                      <a:pt x="680" y="832"/>
                      <a:pt x="681" y="829"/>
                      <a:pt x="683" y="828"/>
                    </a:cubicBezTo>
                    <a:cubicBezTo>
                      <a:pt x="684" y="827"/>
                      <a:pt x="685" y="827"/>
                      <a:pt x="686" y="825"/>
                    </a:cubicBezTo>
                    <a:cubicBezTo>
                      <a:pt x="687" y="822"/>
                      <a:pt x="684" y="826"/>
                      <a:pt x="682" y="824"/>
                    </a:cubicBezTo>
                    <a:cubicBezTo>
                      <a:pt x="682" y="823"/>
                      <a:pt x="684" y="822"/>
                      <a:pt x="684" y="822"/>
                    </a:cubicBezTo>
                    <a:cubicBezTo>
                      <a:pt x="685" y="823"/>
                      <a:pt x="683" y="823"/>
                      <a:pt x="683" y="823"/>
                    </a:cubicBezTo>
                    <a:cubicBezTo>
                      <a:pt x="684" y="825"/>
                      <a:pt x="687" y="820"/>
                      <a:pt x="688" y="819"/>
                    </a:cubicBezTo>
                    <a:cubicBezTo>
                      <a:pt x="690" y="818"/>
                      <a:pt x="693" y="815"/>
                      <a:pt x="696" y="814"/>
                    </a:cubicBezTo>
                    <a:cubicBezTo>
                      <a:pt x="701" y="813"/>
                      <a:pt x="705" y="811"/>
                      <a:pt x="709" y="807"/>
                    </a:cubicBezTo>
                    <a:cubicBezTo>
                      <a:pt x="709" y="807"/>
                      <a:pt x="708" y="807"/>
                      <a:pt x="709" y="807"/>
                    </a:cubicBezTo>
                    <a:cubicBezTo>
                      <a:pt x="709" y="807"/>
                      <a:pt x="710" y="807"/>
                      <a:pt x="710" y="807"/>
                    </a:cubicBezTo>
                    <a:cubicBezTo>
                      <a:pt x="711" y="806"/>
                      <a:pt x="711" y="804"/>
                      <a:pt x="713" y="803"/>
                    </a:cubicBezTo>
                    <a:cubicBezTo>
                      <a:pt x="716" y="801"/>
                      <a:pt x="720" y="798"/>
                      <a:pt x="724" y="797"/>
                    </a:cubicBezTo>
                    <a:cubicBezTo>
                      <a:pt x="725" y="797"/>
                      <a:pt x="726" y="798"/>
                      <a:pt x="726" y="797"/>
                    </a:cubicBezTo>
                    <a:cubicBezTo>
                      <a:pt x="727" y="797"/>
                      <a:pt x="727" y="796"/>
                      <a:pt x="727" y="796"/>
                    </a:cubicBezTo>
                    <a:cubicBezTo>
                      <a:pt x="727" y="795"/>
                      <a:pt x="724" y="797"/>
                      <a:pt x="725" y="794"/>
                    </a:cubicBezTo>
                    <a:cubicBezTo>
                      <a:pt x="725" y="794"/>
                      <a:pt x="726" y="794"/>
                      <a:pt x="726" y="794"/>
                    </a:cubicBezTo>
                    <a:cubicBezTo>
                      <a:pt x="726" y="794"/>
                      <a:pt x="726" y="794"/>
                      <a:pt x="727" y="794"/>
                    </a:cubicBezTo>
                    <a:cubicBezTo>
                      <a:pt x="727" y="792"/>
                      <a:pt x="730" y="795"/>
                      <a:pt x="729" y="796"/>
                    </a:cubicBezTo>
                    <a:cubicBezTo>
                      <a:pt x="729" y="796"/>
                      <a:pt x="728" y="796"/>
                      <a:pt x="728" y="797"/>
                    </a:cubicBezTo>
                    <a:cubicBezTo>
                      <a:pt x="728" y="797"/>
                      <a:pt x="729" y="797"/>
                      <a:pt x="729" y="797"/>
                    </a:cubicBezTo>
                    <a:cubicBezTo>
                      <a:pt x="732" y="796"/>
                      <a:pt x="732" y="796"/>
                      <a:pt x="733" y="793"/>
                    </a:cubicBezTo>
                    <a:cubicBezTo>
                      <a:pt x="734" y="792"/>
                      <a:pt x="730" y="795"/>
                      <a:pt x="730" y="794"/>
                    </a:cubicBezTo>
                    <a:cubicBezTo>
                      <a:pt x="738" y="787"/>
                      <a:pt x="749" y="793"/>
                      <a:pt x="751" y="792"/>
                    </a:cubicBezTo>
                    <a:cubicBezTo>
                      <a:pt x="754" y="791"/>
                      <a:pt x="749" y="789"/>
                      <a:pt x="752" y="786"/>
                    </a:cubicBezTo>
                    <a:cubicBezTo>
                      <a:pt x="752" y="786"/>
                      <a:pt x="757" y="786"/>
                      <a:pt x="757" y="786"/>
                    </a:cubicBezTo>
                    <a:cubicBezTo>
                      <a:pt x="757" y="785"/>
                      <a:pt x="757" y="785"/>
                      <a:pt x="757" y="784"/>
                    </a:cubicBezTo>
                    <a:cubicBezTo>
                      <a:pt x="759" y="783"/>
                      <a:pt x="759" y="784"/>
                      <a:pt x="760" y="784"/>
                    </a:cubicBezTo>
                    <a:cubicBezTo>
                      <a:pt x="760" y="784"/>
                      <a:pt x="760" y="783"/>
                      <a:pt x="760" y="783"/>
                    </a:cubicBezTo>
                    <a:cubicBezTo>
                      <a:pt x="761" y="783"/>
                      <a:pt x="761" y="784"/>
                      <a:pt x="761" y="784"/>
                    </a:cubicBezTo>
                    <a:cubicBezTo>
                      <a:pt x="761" y="784"/>
                      <a:pt x="761" y="783"/>
                      <a:pt x="761" y="783"/>
                    </a:cubicBezTo>
                    <a:cubicBezTo>
                      <a:pt x="762" y="782"/>
                      <a:pt x="763" y="783"/>
                      <a:pt x="763" y="782"/>
                    </a:cubicBezTo>
                    <a:cubicBezTo>
                      <a:pt x="763" y="782"/>
                      <a:pt x="761" y="782"/>
                      <a:pt x="761" y="781"/>
                    </a:cubicBezTo>
                    <a:cubicBezTo>
                      <a:pt x="763" y="781"/>
                      <a:pt x="764" y="779"/>
                      <a:pt x="765" y="779"/>
                    </a:cubicBezTo>
                    <a:cubicBezTo>
                      <a:pt x="766" y="779"/>
                      <a:pt x="766" y="780"/>
                      <a:pt x="767" y="781"/>
                    </a:cubicBezTo>
                    <a:cubicBezTo>
                      <a:pt x="768" y="781"/>
                      <a:pt x="775" y="779"/>
                      <a:pt x="776" y="779"/>
                    </a:cubicBezTo>
                    <a:cubicBezTo>
                      <a:pt x="776" y="778"/>
                      <a:pt x="775" y="778"/>
                      <a:pt x="775" y="778"/>
                    </a:cubicBezTo>
                    <a:cubicBezTo>
                      <a:pt x="775" y="778"/>
                      <a:pt x="774" y="778"/>
                      <a:pt x="774" y="778"/>
                    </a:cubicBezTo>
                    <a:cubicBezTo>
                      <a:pt x="772" y="775"/>
                      <a:pt x="773" y="780"/>
                      <a:pt x="772" y="778"/>
                    </a:cubicBezTo>
                    <a:cubicBezTo>
                      <a:pt x="769" y="775"/>
                      <a:pt x="775" y="778"/>
                      <a:pt x="773" y="776"/>
                    </a:cubicBezTo>
                    <a:cubicBezTo>
                      <a:pt x="772" y="775"/>
                      <a:pt x="770" y="777"/>
                      <a:pt x="770" y="776"/>
                    </a:cubicBezTo>
                    <a:cubicBezTo>
                      <a:pt x="771" y="772"/>
                      <a:pt x="774" y="771"/>
                      <a:pt x="777" y="771"/>
                    </a:cubicBezTo>
                    <a:cubicBezTo>
                      <a:pt x="777" y="771"/>
                      <a:pt x="778" y="771"/>
                      <a:pt x="778" y="771"/>
                    </a:cubicBezTo>
                    <a:cubicBezTo>
                      <a:pt x="778" y="770"/>
                      <a:pt x="778" y="769"/>
                      <a:pt x="779" y="769"/>
                    </a:cubicBezTo>
                    <a:cubicBezTo>
                      <a:pt x="779" y="769"/>
                      <a:pt x="779" y="770"/>
                      <a:pt x="780" y="770"/>
                    </a:cubicBezTo>
                    <a:cubicBezTo>
                      <a:pt x="780" y="770"/>
                      <a:pt x="781" y="768"/>
                      <a:pt x="781" y="768"/>
                    </a:cubicBezTo>
                    <a:cubicBezTo>
                      <a:pt x="782" y="769"/>
                      <a:pt x="779" y="771"/>
                      <a:pt x="780" y="771"/>
                    </a:cubicBezTo>
                    <a:cubicBezTo>
                      <a:pt x="781" y="771"/>
                      <a:pt x="786" y="772"/>
                      <a:pt x="786" y="771"/>
                    </a:cubicBezTo>
                    <a:cubicBezTo>
                      <a:pt x="788" y="769"/>
                      <a:pt x="788" y="769"/>
                      <a:pt x="788" y="769"/>
                    </a:cubicBezTo>
                    <a:cubicBezTo>
                      <a:pt x="788" y="769"/>
                      <a:pt x="788" y="770"/>
                      <a:pt x="788" y="770"/>
                    </a:cubicBezTo>
                    <a:cubicBezTo>
                      <a:pt x="790" y="770"/>
                      <a:pt x="791" y="768"/>
                      <a:pt x="793" y="769"/>
                    </a:cubicBezTo>
                    <a:cubicBezTo>
                      <a:pt x="793" y="769"/>
                      <a:pt x="799" y="771"/>
                      <a:pt x="799" y="772"/>
                    </a:cubicBezTo>
                    <a:cubicBezTo>
                      <a:pt x="799" y="773"/>
                      <a:pt x="792" y="772"/>
                      <a:pt x="792" y="772"/>
                    </a:cubicBezTo>
                    <a:cubicBezTo>
                      <a:pt x="791" y="772"/>
                      <a:pt x="790" y="771"/>
                      <a:pt x="789" y="773"/>
                    </a:cubicBezTo>
                    <a:cubicBezTo>
                      <a:pt x="789" y="773"/>
                      <a:pt x="789" y="774"/>
                      <a:pt x="789" y="774"/>
                    </a:cubicBezTo>
                    <a:cubicBezTo>
                      <a:pt x="790" y="774"/>
                      <a:pt x="810" y="772"/>
                      <a:pt x="811" y="771"/>
                    </a:cubicBezTo>
                    <a:cubicBezTo>
                      <a:pt x="812" y="769"/>
                      <a:pt x="807" y="766"/>
                      <a:pt x="808" y="765"/>
                    </a:cubicBezTo>
                    <a:cubicBezTo>
                      <a:pt x="809" y="764"/>
                      <a:pt x="814" y="763"/>
                      <a:pt x="815" y="763"/>
                    </a:cubicBezTo>
                    <a:cubicBezTo>
                      <a:pt x="815" y="764"/>
                      <a:pt x="814" y="764"/>
                      <a:pt x="813" y="765"/>
                    </a:cubicBezTo>
                    <a:cubicBezTo>
                      <a:pt x="813" y="766"/>
                      <a:pt x="814" y="766"/>
                      <a:pt x="814" y="766"/>
                    </a:cubicBezTo>
                    <a:cubicBezTo>
                      <a:pt x="813" y="768"/>
                      <a:pt x="812" y="765"/>
                      <a:pt x="811" y="768"/>
                    </a:cubicBezTo>
                    <a:cubicBezTo>
                      <a:pt x="811" y="769"/>
                      <a:pt x="813" y="769"/>
                      <a:pt x="813" y="769"/>
                    </a:cubicBezTo>
                    <a:cubicBezTo>
                      <a:pt x="812" y="770"/>
                      <a:pt x="811" y="769"/>
                      <a:pt x="811" y="770"/>
                    </a:cubicBezTo>
                    <a:cubicBezTo>
                      <a:pt x="811" y="771"/>
                      <a:pt x="816" y="771"/>
                      <a:pt x="818" y="771"/>
                    </a:cubicBezTo>
                    <a:cubicBezTo>
                      <a:pt x="821" y="771"/>
                      <a:pt x="823" y="770"/>
                      <a:pt x="826" y="770"/>
                    </a:cubicBezTo>
                    <a:cubicBezTo>
                      <a:pt x="830" y="770"/>
                      <a:pt x="835" y="771"/>
                      <a:pt x="839" y="772"/>
                    </a:cubicBezTo>
                    <a:cubicBezTo>
                      <a:pt x="840" y="772"/>
                      <a:pt x="839" y="769"/>
                      <a:pt x="841" y="768"/>
                    </a:cubicBezTo>
                    <a:cubicBezTo>
                      <a:pt x="841" y="768"/>
                      <a:pt x="845" y="765"/>
                      <a:pt x="844" y="765"/>
                    </a:cubicBezTo>
                    <a:cubicBezTo>
                      <a:pt x="843" y="765"/>
                      <a:pt x="843" y="767"/>
                      <a:pt x="842" y="766"/>
                    </a:cubicBezTo>
                    <a:cubicBezTo>
                      <a:pt x="840" y="765"/>
                      <a:pt x="840" y="761"/>
                      <a:pt x="842" y="760"/>
                    </a:cubicBezTo>
                    <a:cubicBezTo>
                      <a:pt x="845" y="758"/>
                      <a:pt x="848" y="754"/>
                      <a:pt x="852" y="753"/>
                    </a:cubicBezTo>
                    <a:cubicBezTo>
                      <a:pt x="856" y="751"/>
                      <a:pt x="866" y="751"/>
                      <a:pt x="869" y="746"/>
                    </a:cubicBezTo>
                    <a:cubicBezTo>
                      <a:pt x="870" y="744"/>
                      <a:pt x="867" y="735"/>
                      <a:pt x="867" y="733"/>
                    </a:cubicBezTo>
                    <a:cubicBezTo>
                      <a:pt x="868" y="732"/>
                      <a:pt x="870" y="730"/>
                      <a:pt x="870" y="729"/>
                    </a:cubicBezTo>
                    <a:cubicBezTo>
                      <a:pt x="871" y="728"/>
                      <a:pt x="870" y="726"/>
                      <a:pt x="871" y="726"/>
                    </a:cubicBezTo>
                    <a:cubicBezTo>
                      <a:pt x="871" y="724"/>
                      <a:pt x="873" y="723"/>
                      <a:pt x="874" y="722"/>
                    </a:cubicBezTo>
                    <a:cubicBezTo>
                      <a:pt x="875" y="720"/>
                      <a:pt x="875" y="717"/>
                      <a:pt x="877" y="715"/>
                    </a:cubicBezTo>
                    <a:cubicBezTo>
                      <a:pt x="878" y="715"/>
                      <a:pt x="880" y="715"/>
                      <a:pt x="881" y="715"/>
                    </a:cubicBezTo>
                    <a:cubicBezTo>
                      <a:pt x="882" y="714"/>
                      <a:pt x="891" y="703"/>
                      <a:pt x="891" y="701"/>
                    </a:cubicBezTo>
                    <a:cubicBezTo>
                      <a:pt x="891" y="700"/>
                      <a:pt x="889" y="702"/>
                      <a:pt x="888" y="701"/>
                    </a:cubicBezTo>
                    <a:cubicBezTo>
                      <a:pt x="887" y="700"/>
                      <a:pt x="889" y="698"/>
                      <a:pt x="890" y="699"/>
                    </a:cubicBezTo>
                    <a:cubicBezTo>
                      <a:pt x="890" y="699"/>
                      <a:pt x="891" y="701"/>
                      <a:pt x="892" y="700"/>
                    </a:cubicBezTo>
                    <a:cubicBezTo>
                      <a:pt x="894" y="699"/>
                      <a:pt x="893" y="695"/>
                      <a:pt x="894" y="694"/>
                    </a:cubicBezTo>
                    <a:cubicBezTo>
                      <a:pt x="894" y="693"/>
                      <a:pt x="898" y="687"/>
                      <a:pt x="899" y="686"/>
                    </a:cubicBezTo>
                    <a:cubicBezTo>
                      <a:pt x="900" y="684"/>
                      <a:pt x="904" y="684"/>
                      <a:pt x="905" y="683"/>
                    </a:cubicBezTo>
                    <a:cubicBezTo>
                      <a:pt x="910" y="674"/>
                      <a:pt x="908" y="662"/>
                      <a:pt x="909" y="653"/>
                    </a:cubicBezTo>
                    <a:cubicBezTo>
                      <a:pt x="909" y="648"/>
                      <a:pt x="914" y="639"/>
                      <a:pt x="919" y="636"/>
                    </a:cubicBezTo>
                    <a:cubicBezTo>
                      <a:pt x="921" y="635"/>
                      <a:pt x="926" y="633"/>
                      <a:pt x="926" y="630"/>
                    </a:cubicBezTo>
                    <a:cubicBezTo>
                      <a:pt x="927" y="629"/>
                      <a:pt x="925" y="622"/>
                      <a:pt x="925" y="619"/>
                    </a:cubicBezTo>
                    <a:cubicBezTo>
                      <a:pt x="926" y="616"/>
                      <a:pt x="928" y="612"/>
                      <a:pt x="929" y="609"/>
                    </a:cubicBezTo>
                    <a:cubicBezTo>
                      <a:pt x="930" y="602"/>
                      <a:pt x="932" y="595"/>
                      <a:pt x="935" y="588"/>
                    </a:cubicBezTo>
                    <a:cubicBezTo>
                      <a:pt x="935" y="587"/>
                      <a:pt x="937" y="582"/>
                      <a:pt x="937" y="580"/>
                    </a:cubicBezTo>
                    <a:cubicBezTo>
                      <a:pt x="937" y="578"/>
                      <a:pt x="935" y="574"/>
                      <a:pt x="935" y="572"/>
                    </a:cubicBezTo>
                    <a:cubicBezTo>
                      <a:pt x="936" y="566"/>
                      <a:pt x="936" y="558"/>
                      <a:pt x="936" y="552"/>
                    </a:cubicBezTo>
                    <a:cubicBezTo>
                      <a:pt x="935" y="551"/>
                      <a:pt x="934" y="549"/>
                      <a:pt x="935" y="547"/>
                    </a:cubicBezTo>
                    <a:cubicBezTo>
                      <a:pt x="936" y="542"/>
                      <a:pt x="939" y="533"/>
                      <a:pt x="940" y="529"/>
                    </a:cubicBezTo>
                    <a:cubicBezTo>
                      <a:pt x="940" y="528"/>
                      <a:pt x="940" y="526"/>
                      <a:pt x="939" y="526"/>
                    </a:cubicBezTo>
                    <a:cubicBezTo>
                      <a:pt x="937" y="526"/>
                      <a:pt x="939" y="530"/>
                      <a:pt x="939" y="531"/>
                    </a:cubicBezTo>
                    <a:cubicBezTo>
                      <a:pt x="938" y="532"/>
                      <a:pt x="936" y="532"/>
                      <a:pt x="936" y="533"/>
                    </a:cubicBezTo>
                    <a:cubicBezTo>
                      <a:pt x="935" y="533"/>
                      <a:pt x="937" y="534"/>
                      <a:pt x="936" y="534"/>
                    </a:cubicBezTo>
                    <a:cubicBezTo>
                      <a:pt x="936" y="535"/>
                      <a:pt x="934" y="531"/>
                      <a:pt x="936" y="531"/>
                    </a:cubicBezTo>
                    <a:cubicBezTo>
                      <a:pt x="941" y="531"/>
                      <a:pt x="934" y="528"/>
                      <a:pt x="936" y="526"/>
                    </a:cubicBezTo>
                    <a:cubicBezTo>
                      <a:pt x="937" y="525"/>
                      <a:pt x="938" y="526"/>
                      <a:pt x="938" y="525"/>
                    </a:cubicBezTo>
                    <a:cubicBezTo>
                      <a:pt x="939" y="525"/>
                      <a:pt x="937" y="525"/>
                      <a:pt x="937" y="525"/>
                    </a:cubicBezTo>
                    <a:cubicBezTo>
                      <a:pt x="937" y="524"/>
                      <a:pt x="935" y="523"/>
                      <a:pt x="935" y="522"/>
                    </a:cubicBezTo>
                    <a:cubicBezTo>
                      <a:pt x="935" y="522"/>
                      <a:pt x="935" y="522"/>
                      <a:pt x="935" y="522"/>
                    </a:cubicBezTo>
                    <a:cubicBezTo>
                      <a:pt x="934" y="522"/>
                      <a:pt x="934" y="523"/>
                      <a:pt x="934" y="522"/>
                    </a:cubicBezTo>
                    <a:cubicBezTo>
                      <a:pt x="934" y="522"/>
                      <a:pt x="934" y="522"/>
                      <a:pt x="935" y="522"/>
                    </a:cubicBezTo>
                    <a:cubicBezTo>
                      <a:pt x="935" y="522"/>
                      <a:pt x="935" y="522"/>
                      <a:pt x="935" y="522"/>
                    </a:cubicBezTo>
                    <a:cubicBezTo>
                      <a:pt x="935" y="522"/>
                      <a:pt x="935" y="522"/>
                      <a:pt x="935" y="522"/>
                    </a:cubicBezTo>
                    <a:cubicBezTo>
                      <a:pt x="936" y="522"/>
                      <a:pt x="936" y="522"/>
                      <a:pt x="936" y="523"/>
                    </a:cubicBezTo>
                    <a:cubicBezTo>
                      <a:pt x="936" y="523"/>
                      <a:pt x="938" y="526"/>
                      <a:pt x="938" y="525"/>
                    </a:cubicBezTo>
                    <a:cubicBezTo>
                      <a:pt x="939" y="523"/>
                      <a:pt x="939" y="515"/>
                      <a:pt x="938" y="515"/>
                    </a:cubicBezTo>
                    <a:cubicBezTo>
                      <a:pt x="937" y="515"/>
                      <a:pt x="937" y="516"/>
                      <a:pt x="937" y="516"/>
                    </a:cubicBezTo>
                    <a:cubicBezTo>
                      <a:pt x="936" y="517"/>
                      <a:pt x="936" y="517"/>
                      <a:pt x="936" y="518"/>
                    </a:cubicBezTo>
                    <a:cubicBezTo>
                      <a:pt x="936" y="518"/>
                      <a:pt x="936" y="518"/>
                      <a:pt x="935" y="518"/>
                    </a:cubicBezTo>
                    <a:cubicBezTo>
                      <a:pt x="935" y="518"/>
                      <a:pt x="935" y="519"/>
                      <a:pt x="935" y="518"/>
                    </a:cubicBezTo>
                    <a:cubicBezTo>
                      <a:pt x="935" y="518"/>
                      <a:pt x="935" y="518"/>
                      <a:pt x="935" y="518"/>
                    </a:cubicBezTo>
                    <a:cubicBezTo>
                      <a:pt x="936" y="518"/>
                      <a:pt x="936" y="517"/>
                      <a:pt x="937" y="516"/>
                    </a:cubicBezTo>
                    <a:cubicBezTo>
                      <a:pt x="937" y="515"/>
                      <a:pt x="936" y="512"/>
                      <a:pt x="937" y="511"/>
                    </a:cubicBezTo>
                    <a:cubicBezTo>
                      <a:pt x="939" y="508"/>
                      <a:pt x="936" y="515"/>
                      <a:pt x="940" y="513"/>
                    </a:cubicBezTo>
                    <a:cubicBezTo>
                      <a:pt x="940" y="512"/>
                      <a:pt x="940" y="512"/>
                      <a:pt x="940" y="511"/>
                    </a:cubicBezTo>
                    <a:cubicBezTo>
                      <a:pt x="939" y="510"/>
                      <a:pt x="940" y="509"/>
                      <a:pt x="941" y="508"/>
                    </a:cubicBezTo>
                    <a:cubicBezTo>
                      <a:pt x="941" y="508"/>
                      <a:pt x="944" y="507"/>
                      <a:pt x="944" y="506"/>
                    </a:cubicBezTo>
                    <a:cubicBezTo>
                      <a:pt x="943" y="505"/>
                      <a:pt x="941" y="505"/>
                      <a:pt x="942" y="504"/>
                    </a:cubicBezTo>
                    <a:cubicBezTo>
                      <a:pt x="945" y="501"/>
                      <a:pt x="944" y="504"/>
                      <a:pt x="946" y="499"/>
                    </a:cubicBezTo>
                    <a:cubicBezTo>
                      <a:pt x="946" y="499"/>
                      <a:pt x="947" y="499"/>
                      <a:pt x="947" y="498"/>
                    </a:cubicBezTo>
                    <a:cubicBezTo>
                      <a:pt x="947" y="498"/>
                      <a:pt x="946" y="498"/>
                      <a:pt x="945" y="498"/>
                    </a:cubicBezTo>
                    <a:cubicBezTo>
                      <a:pt x="944" y="498"/>
                      <a:pt x="944" y="498"/>
                      <a:pt x="944" y="498"/>
                    </a:cubicBezTo>
                    <a:cubicBezTo>
                      <a:pt x="942" y="497"/>
                      <a:pt x="942" y="492"/>
                      <a:pt x="943" y="492"/>
                    </a:cubicBezTo>
                    <a:cubicBezTo>
                      <a:pt x="944" y="492"/>
                      <a:pt x="943" y="493"/>
                      <a:pt x="943" y="494"/>
                    </a:cubicBezTo>
                    <a:cubicBezTo>
                      <a:pt x="942" y="494"/>
                      <a:pt x="943" y="498"/>
                      <a:pt x="944" y="498"/>
                    </a:cubicBezTo>
                    <a:cubicBezTo>
                      <a:pt x="947" y="497"/>
                      <a:pt x="947" y="493"/>
                      <a:pt x="947" y="492"/>
                    </a:cubicBezTo>
                    <a:cubicBezTo>
                      <a:pt x="947" y="491"/>
                      <a:pt x="948" y="491"/>
                      <a:pt x="948" y="491"/>
                    </a:cubicBezTo>
                    <a:cubicBezTo>
                      <a:pt x="948" y="491"/>
                      <a:pt x="948" y="491"/>
                      <a:pt x="948" y="492"/>
                    </a:cubicBezTo>
                    <a:cubicBezTo>
                      <a:pt x="950" y="494"/>
                      <a:pt x="949" y="494"/>
                      <a:pt x="953" y="494"/>
                    </a:cubicBezTo>
                    <a:cubicBezTo>
                      <a:pt x="953" y="494"/>
                      <a:pt x="953" y="495"/>
                      <a:pt x="953" y="495"/>
                    </a:cubicBezTo>
                    <a:cubicBezTo>
                      <a:pt x="953" y="496"/>
                      <a:pt x="953" y="496"/>
                      <a:pt x="953" y="497"/>
                    </a:cubicBezTo>
                    <a:cubicBezTo>
                      <a:pt x="953" y="499"/>
                      <a:pt x="951" y="503"/>
                      <a:pt x="953" y="503"/>
                    </a:cubicBezTo>
                    <a:cubicBezTo>
                      <a:pt x="960" y="501"/>
                      <a:pt x="975" y="480"/>
                      <a:pt x="978" y="473"/>
                    </a:cubicBezTo>
                    <a:cubicBezTo>
                      <a:pt x="980" y="469"/>
                      <a:pt x="984" y="465"/>
                      <a:pt x="985" y="461"/>
                    </a:cubicBezTo>
                    <a:cubicBezTo>
                      <a:pt x="985" y="460"/>
                      <a:pt x="983" y="459"/>
                      <a:pt x="983" y="459"/>
                    </a:cubicBezTo>
                    <a:cubicBezTo>
                      <a:pt x="983" y="458"/>
                      <a:pt x="983" y="458"/>
                      <a:pt x="983" y="458"/>
                    </a:cubicBezTo>
                    <a:cubicBezTo>
                      <a:pt x="984" y="458"/>
                      <a:pt x="983" y="459"/>
                      <a:pt x="984" y="459"/>
                    </a:cubicBezTo>
                    <a:cubicBezTo>
                      <a:pt x="984" y="459"/>
                      <a:pt x="984" y="458"/>
                      <a:pt x="984" y="458"/>
                    </a:cubicBezTo>
                    <a:cubicBezTo>
                      <a:pt x="985" y="456"/>
                      <a:pt x="987" y="456"/>
                      <a:pt x="987" y="455"/>
                    </a:cubicBezTo>
                    <a:cubicBezTo>
                      <a:pt x="987" y="454"/>
                      <a:pt x="985" y="453"/>
                      <a:pt x="986" y="453"/>
                    </a:cubicBezTo>
                    <a:cubicBezTo>
                      <a:pt x="986" y="452"/>
                      <a:pt x="986" y="454"/>
                      <a:pt x="987" y="455"/>
                    </a:cubicBezTo>
                    <a:cubicBezTo>
                      <a:pt x="987" y="455"/>
                      <a:pt x="987" y="453"/>
                      <a:pt x="987" y="453"/>
                    </a:cubicBezTo>
                    <a:cubicBezTo>
                      <a:pt x="991" y="453"/>
                      <a:pt x="981" y="458"/>
                      <a:pt x="985" y="460"/>
                    </a:cubicBezTo>
                    <a:cubicBezTo>
                      <a:pt x="986" y="461"/>
                      <a:pt x="987" y="456"/>
                      <a:pt x="988" y="456"/>
                    </a:cubicBezTo>
                    <a:cubicBezTo>
                      <a:pt x="989" y="454"/>
                      <a:pt x="992" y="454"/>
                      <a:pt x="991" y="451"/>
                    </a:cubicBezTo>
                    <a:cubicBezTo>
                      <a:pt x="990" y="450"/>
                      <a:pt x="990" y="451"/>
                      <a:pt x="988" y="450"/>
                    </a:cubicBezTo>
                    <a:cubicBezTo>
                      <a:pt x="986" y="447"/>
                      <a:pt x="990" y="449"/>
                      <a:pt x="990" y="449"/>
                    </a:cubicBezTo>
                    <a:cubicBezTo>
                      <a:pt x="991" y="449"/>
                      <a:pt x="991" y="450"/>
                      <a:pt x="992" y="451"/>
                    </a:cubicBezTo>
                    <a:cubicBezTo>
                      <a:pt x="992" y="451"/>
                      <a:pt x="991" y="452"/>
                      <a:pt x="992" y="452"/>
                    </a:cubicBezTo>
                    <a:cubicBezTo>
                      <a:pt x="994" y="450"/>
                      <a:pt x="996" y="444"/>
                      <a:pt x="998" y="442"/>
                    </a:cubicBezTo>
                    <a:cubicBezTo>
                      <a:pt x="1002" y="438"/>
                      <a:pt x="1007" y="437"/>
                      <a:pt x="1012" y="435"/>
                    </a:cubicBezTo>
                    <a:cubicBezTo>
                      <a:pt x="1014" y="434"/>
                      <a:pt x="1015" y="429"/>
                      <a:pt x="1016" y="428"/>
                    </a:cubicBezTo>
                    <a:cubicBezTo>
                      <a:pt x="1019" y="425"/>
                      <a:pt x="1022" y="422"/>
                      <a:pt x="1025" y="419"/>
                    </a:cubicBezTo>
                    <a:cubicBezTo>
                      <a:pt x="1026" y="417"/>
                      <a:pt x="1027" y="416"/>
                      <a:pt x="1028" y="414"/>
                    </a:cubicBezTo>
                    <a:cubicBezTo>
                      <a:pt x="1028" y="414"/>
                      <a:pt x="1029" y="413"/>
                      <a:pt x="1029" y="413"/>
                    </a:cubicBezTo>
                    <a:cubicBezTo>
                      <a:pt x="1028" y="413"/>
                      <a:pt x="1028" y="414"/>
                      <a:pt x="1027" y="414"/>
                    </a:cubicBezTo>
                    <a:cubicBezTo>
                      <a:pt x="1026" y="414"/>
                      <a:pt x="1027" y="412"/>
                      <a:pt x="1026" y="412"/>
                    </a:cubicBezTo>
                    <a:cubicBezTo>
                      <a:pt x="1026" y="411"/>
                      <a:pt x="1025" y="410"/>
                      <a:pt x="1025" y="410"/>
                    </a:cubicBezTo>
                    <a:cubicBezTo>
                      <a:pt x="1027" y="409"/>
                      <a:pt x="1027" y="413"/>
                      <a:pt x="1027" y="413"/>
                    </a:cubicBezTo>
                    <a:cubicBezTo>
                      <a:pt x="1027" y="414"/>
                      <a:pt x="1029" y="414"/>
                      <a:pt x="1029" y="410"/>
                    </a:cubicBezTo>
                    <a:cubicBezTo>
                      <a:pt x="1029" y="409"/>
                      <a:pt x="1031" y="410"/>
                      <a:pt x="1031" y="411"/>
                    </a:cubicBezTo>
                    <a:cubicBezTo>
                      <a:pt x="1031" y="412"/>
                      <a:pt x="1029" y="412"/>
                      <a:pt x="1030" y="413"/>
                    </a:cubicBezTo>
                    <a:cubicBezTo>
                      <a:pt x="1031" y="414"/>
                      <a:pt x="1037" y="404"/>
                      <a:pt x="1038" y="403"/>
                    </a:cubicBezTo>
                    <a:cubicBezTo>
                      <a:pt x="1045" y="397"/>
                      <a:pt x="1052" y="382"/>
                      <a:pt x="1054" y="373"/>
                    </a:cubicBezTo>
                    <a:cubicBezTo>
                      <a:pt x="1054" y="373"/>
                      <a:pt x="1055" y="369"/>
                      <a:pt x="1055" y="369"/>
                    </a:cubicBezTo>
                    <a:cubicBezTo>
                      <a:pt x="1055" y="368"/>
                      <a:pt x="1054" y="367"/>
                      <a:pt x="1054" y="367"/>
                    </a:cubicBezTo>
                    <a:cubicBezTo>
                      <a:pt x="1054" y="366"/>
                      <a:pt x="1061" y="368"/>
                      <a:pt x="1057" y="362"/>
                    </a:cubicBezTo>
                    <a:cubicBezTo>
                      <a:pt x="1057" y="361"/>
                      <a:pt x="1056" y="361"/>
                      <a:pt x="1055" y="361"/>
                    </a:cubicBezTo>
                    <a:cubicBezTo>
                      <a:pt x="1054" y="358"/>
                      <a:pt x="1058" y="358"/>
                      <a:pt x="1057" y="358"/>
                    </a:cubicBezTo>
                    <a:cubicBezTo>
                      <a:pt x="1055" y="358"/>
                      <a:pt x="1056" y="358"/>
                      <a:pt x="1057" y="355"/>
                    </a:cubicBezTo>
                    <a:cubicBezTo>
                      <a:pt x="1057" y="354"/>
                      <a:pt x="1057" y="356"/>
                      <a:pt x="1057" y="3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" name="Freeform 444"/>
              <p:cNvSpPr>
                <a:spLocks/>
              </p:cNvSpPr>
              <p:nvPr/>
            </p:nvSpPr>
            <p:spPr bwMode="auto">
              <a:xfrm>
                <a:off x="5284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" name="Freeform 445"/>
              <p:cNvSpPr>
                <a:spLocks/>
              </p:cNvSpPr>
              <p:nvPr/>
            </p:nvSpPr>
            <p:spPr bwMode="auto">
              <a:xfrm>
                <a:off x="5284" y="183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" name="Freeform 446"/>
              <p:cNvSpPr>
                <a:spLocks/>
              </p:cNvSpPr>
              <p:nvPr/>
            </p:nvSpPr>
            <p:spPr bwMode="auto">
              <a:xfrm>
                <a:off x="5457" y="22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" name="Freeform 447"/>
              <p:cNvSpPr>
                <a:spLocks/>
              </p:cNvSpPr>
              <p:nvPr/>
            </p:nvSpPr>
            <p:spPr bwMode="auto">
              <a:xfrm>
                <a:off x="5457" y="2255"/>
                <a:ext cx="3" cy="3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" name="Freeform 448"/>
              <p:cNvSpPr>
                <a:spLocks/>
              </p:cNvSpPr>
              <p:nvPr/>
            </p:nvSpPr>
            <p:spPr bwMode="auto">
              <a:xfrm>
                <a:off x="5027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" name="Freeform 449"/>
              <p:cNvSpPr>
                <a:spLocks/>
              </p:cNvSpPr>
              <p:nvPr/>
            </p:nvSpPr>
            <p:spPr bwMode="auto">
              <a:xfrm>
                <a:off x="4206" y="1350"/>
                <a:ext cx="2" cy="3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" name="Freeform 450"/>
              <p:cNvSpPr>
                <a:spLocks/>
              </p:cNvSpPr>
              <p:nvPr/>
            </p:nvSpPr>
            <p:spPr bwMode="auto">
              <a:xfrm>
                <a:off x="4105" y="1299"/>
                <a:ext cx="6" cy="4"/>
              </a:xfrm>
              <a:custGeom>
                <a:avLst/>
                <a:gdLst>
                  <a:gd name="T0" fmla="*/ 3 w 4"/>
                  <a:gd name="T1" fmla="*/ 3 h 3"/>
                  <a:gd name="T2" fmla="*/ 3 w 4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4" y="2"/>
                      <a:pt x="0" y="0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" name="Freeform 451"/>
              <p:cNvSpPr>
                <a:spLocks/>
              </p:cNvSpPr>
              <p:nvPr/>
            </p:nvSpPr>
            <p:spPr bwMode="auto">
              <a:xfrm>
                <a:off x="4001" y="1575"/>
                <a:ext cx="6" cy="7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4" y="5"/>
                      <a:pt x="0" y="0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" name="Freeform 452"/>
              <p:cNvSpPr>
                <a:spLocks/>
              </p:cNvSpPr>
              <p:nvPr/>
            </p:nvSpPr>
            <p:spPr bwMode="auto">
              <a:xfrm>
                <a:off x="4003" y="1575"/>
                <a:ext cx="1" cy="4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1" y="3"/>
                      <a:pt x="1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" name="Freeform 453"/>
              <p:cNvSpPr>
                <a:spLocks/>
              </p:cNvSpPr>
              <p:nvPr/>
            </p:nvSpPr>
            <p:spPr bwMode="auto">
              <a:xfrm>
                <a:off x="4003" y="15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" name="Freeform 454"/>
              <p:cNvSpPr>
                <a:spLocks/>
              </p:cNvSpPr>
              <p:nvPr/>
            </p:nvSpPr>
            <p:spPr bwMode="auto">
              <a:xfrm>
                <a:off x="4003" y="15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" name="Freeform 455"/>
              <p:cNvSpPr>
                <a:spLocks/>
              </p:cNvSpPr>
              <p:nvPr/>
            </p:nvSpPr>
            <p:spPr bwMode="auto">
              <a:xfrm>
                <a:off x="3929" y="1240"/>
                <a:ext cx="471" cy="649"/>
              </a:xfrm>
              <a:custGeom>
                <a:avLst/>
                <a:gdLst>
                  <a:gd name="T0" fmla="*/ 38 w 331"/>
                  <a:gd name="T1" fmla="*/ 317 h 456"/>
                  <a:gd name="T2" fmla="*/ 64 w 331"/>
                  <a:gd name="T3" fmla="*/ 333 h 456"/>
                  <a:gd name="T4" fmla="*/ 106 w 331"/>
                  <a:gd name="T5" fmla="*/ 341 h 456"/>
                  <a:gd name="T6" fmla="*/ 126 w 331"/>
                  <a:gd name="T7" fmla="*/ 356 h 456"/>
                  <a:gd name="T8" fmla="*/ 142 w 331"/>
                  <a:gd name="T9" fmla="*/ 374 h 456"/>
                  <a:gd name="T10" fmla="*/ 161 w 331"/>
                  <a:gd name="T11" fmla="*/ 397 h 456"/>
                  <a:gd name="T12" fmla="*/ 172 w 331"/>
                  <a:gd name="T13" fmla="*/ 407 h 456"/>
                  <a:gd name="T14" fmla="*/ 192 w 331"/>
                  <a:gd name="T15" fmla="*/ 404 h 456"/>
                  <a:gd name="T16" fmla="*/ 207 w 331"/>
                  <a:gd name="T17" fmla="*/ 405 h 456"/>
                  <a:gd name="T18" fmla="*/ 228 w 331"/>
                  <a:gd name="T19" fmla="*/ 407 h 456"/>
                  <a:gd name="T20" fmla="*/ 244 w 331"/>
                  <a:gd name="T21" fmla="*/ 414 h 456"/>
                  <a:gd name="T22" fmla="*/ 259 w 331"/>
                  <a:gd name="T23" fmla="*/ 389 h 456"/>
                  <a:gd name="T24" fmla="*/ 244 w 331"/>
                  <a:gd name="T25" fmla="*/ 340 h 456"/>
                  <a:gd name="T26" fmla="*/ 256 w 331"/>
                  <a:gd name="T27" fmla="*/ 322 h 456"/>
                  <a:gd name="T28" fmla="*/ 253 w 331"/>
                  <a:gd name="T29" fmla="*/ 310 h 456"/>
                  <a:gd name="T30" fmla="*/ 250 w 331"/>
                  <a:gd name="T31" fmla="*/ 293 h 456"/>
                  <a:gd name="T32" fmla="*/ 296 w 331"/>
                  <a:gd name="T33" fmla="*/ 293 h 456"/>
                  <a:gd name="T34" fmla="*/ 325 w 331"/>
                  <a:gd name="T35" fmla="*/ 298 h 456"/>
                  <a:gd name="T36" fmla="*/ 323 w 331"/>
                  <a:gd name="T37" fmla="*/ 281 h 456"/>
                  <a:gd name="T38" fmla="*/ 317 w 331"/>
                  <a:gd name="T39" fmla="*/ 245 h 456"/>
                  <a:gd name="T40" fmla="*/ 306 w 331"/>
                  <a:gd name="T41" fmla="*/ 202 h 456"/>
                  <a:gd name="T42" fmla="*/ 316 w 331"/>
                  <a:gd name="T43" fmla="*/ 171 h 456"/>
                  <a:gd name="T44" fmla="*/ 267 w 331"/>
                  <a:gd name="T45" fmla="*/ 174 h 456"/>
                  <a:gd name="T46" fmla="*/ 232 w 331"/>
                  <a:gd name="T47" fmla="*/ 146 h 456"/>
                  <a:gd name="T48" fmla="*/ 183 w 331"/>
                  <a:gd name="T49" fmla="*/ 120 h 456"/>
                  <a:gd name="T50" fmla="*/ 169 w 331"/>
                  <a:gd name="T51" fmla="*/ 91 h 456"/>
                  <a:gd name="T52" fmla="*/ 180 w 331"/>
                  <a:gd name="T53" fmla="*/ 41 h 456"/>
                  <a:gd name="T54" fmla="*/ 215 w 331"/>
                  <a:gd name="T55" fmla="*/ 14 h 456"/>
                  <a:gd name="T56" fmla="*/ 204 w 331"/>
                  <a:gd name="T57" fmla="*/ 1 h 456"/>
                  <a:gd name="T58" fmla="*/ 194 w 331"/>
                  <a:gd name="T59" fmla="*/ 5 h 456"/>
                  <a:gd name="T60" fmla="*/ 172 w 331"/>
                  <a:gd name="T61" fmla="*/ 24 h 456"/>
                  <a:gd name="T62" fmla="*/ 142 w 331"/>
                  <a:gd name="T63" fmla="*/ 29 h 456"/>
                  <a:gd name="T64" fmla="*/ 127 w 331"/>
                  <a:gd name="T65" fmla="*/ 44 h 456"/>
                  <a:gd name="T66" fmla="*/ 128 w 331"/>
                  <a:gd name="T67" fmla="*/ 39 h 456"/>
                  <a:gd name="T68" fmla="*/ 108 w 331"/>
                  <a:gd name="T69" fmla="*/ 44 h 456"/>
                  <a:gd name="T70" fmla="*/ 102 w 331"/>
                  <a:gd name="T71" fmla="*/ 54 h 456"/>
                  <a:gd name="T72" fmla="*/ 98 w 331"/>
                  <a:gd name="T73" fmla="*/ 57 h 456"/>
                  <a:gd name="T74" fmla="*/ 84 w 331"/>
                  <a:gd name="T75" fmla="*/ 84 h 456"/>
                  <a:gd name="T76" fmla="*/ 60 w 331"/>
                  <a:gd name="T77" fmla="*/ 120 h 456"/>
                  <a:gd name="T78" fmla="*/ 60 w 331"/>
                  <a:gd name="T79" fmla="*/ 113 h 456"/>
                  <a:gd name="T80" fmla="*/ 49 w 331"/>
                  <a:gd name="T81" fmla="*/ 109 h 456"/>
                  <a:gd name="T82" fmla="*/ 39 w 331"/>
                  <a:gd name="T83" fmla="*/ 127 h 456"/>
                  <a:gd name="T84" fmla="*/ 40 w 331"/>
                  <a:gd name="T85" fmla="*/ 146 h 456"/>
                  <a:gd name="T86" fmla="*/ 48 w 331"/>
                  <a:gd name="T87" fmla="*/ 161 h 456"/>
                  <a:gd name="T88" fmla="*/ 44 w 331"/>
                  <a:gd name="T89" fmla="*/ 166 h 456"/>
                  <a:gd name="T90" fmla="*/ 50 w 331"/>
                  <a:gd name="T91" fmla="*/ 210 h 456"/>
                  <a:gd name="T92" fmla="*/ 46 w 331"/>
                  <a:gd name="T93" fmla="*/ 221 h 456"/>
                  <a:gd name="T94" fmla="*/ 51 w 331"/>
                  <a:gd name="T95" fmla="*/ 228 h 456"/>
                  <a:gd name="T96" fmla="*/ 52 w 331"/>
                  <a:gd name="T97" fmla="*/ 236 h 456"/>
                  <a:gd name="T98" fmla="*/ 52 w 331"/>
                  <a:gd name="T99" fmla="*/ 237 h 456"/>
                  <a:gd name="T100" fmla="*/ 51 w 331"/>
                  <a:gd name="T101" fmla="*/ 238 h 456"/>
                  <a:gd name="T102" fmla="*/ 50 w 331"/>
                  <a:gd name="T103" fmla="*/ 242 h 456"/>
                  <a:gd name="T104" fmla="*/ 46 w 331"/>
                  <a:gd name="T105" fmla="*/ 246 h 456"/>
                  <a:gd name="T106" fmla="*/ 41 w 331"/>
                  <a:gd name="T107" fmla="*/ 253 h 456"/>
                  <a:gd name="T108" fmla="*/ 38 w 331"/>
                  <a:gd name="T109" fmla="*/ 260 h 456"/>
                  <a:gd name="T110" fmla="*/ 35 w 331"/>
                  <a:gd name="T111" fmla="*/ 268 h 456"/>
                  <a:gd name="T112" fmla="*/ 19 w 331"/>
                  <a:gd name="T113" fmla="*/ 273 h 456"/>
                  <a:gd name="T114" fmla="*/ 11 w 331"/>
                  <a:gd name="T115" fmla="*/ 277 h 456"/>
                  <a:gd name="T116" fmla="*/ 0 w 331"/>
                  <a:gd name="T117" fmla="*/ 29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1" h="456">
                    <a:moveTo>
                      <a:pt x="13" y="307"/>
                    </a:moveTo>
                    <a:cubicBezTo>
                      <a:pt x="13" y="307"/>
                      <a:pt x="14" y="307"/>
                      <a:pt x="14" y="307"/>
                    </a:cubicBezTo>
                    <a:cubicBezTo>
                      <a:pt x="15" y="307"/>
                      <a:pt x="15" y="307"/>
                      <a:pt x="16" y="307"/>
                    </a:cubicBezTo>
                    <a:cubicBezTo>
                      <a:pt x="17" y="308"/>
                      <a:pt x="18" y="309"/>
                      <a:pt x="19" y="310"/>
                    </a:cubicBezTo>
                    <a:cubicBezTo>
                      <a:pt x="23" y="313"/>
                      <a:pt x="28" y="314"/>
                      <a:pt x="31" y="317"/>
                    </a:cubicBezTo>
                    <a:cubicBezTo>
                      <a:pt x="34" y="319"/>
                      <a:pt x="36" y="315"/>
                      <a:pt x="38" y="317"/>
                    </a:cubicBezTo>
                    <a:cubicBezTo>
                      <a:pt x="38" y="318"/>
                      <a:pt x="38" y="319"/>
                      <a:pt x="38" y="319"/>
                    </a:cubicBezTo>
                    <a:cubicBezTo>
                      <a:pt x="39" y="321"/>
                      <a:pt x="41" y="321"/>
                      <a:pt x="43" y="322"/>
                    </a:cubicBezTo>
                    <a:cubicBezTo>
                      <a:pt x="44" y="322"/>
                      <a:pt x="44" y="328"/>
                      <a:pt x="45" y="329"/>
                    </a:cubicBezTo>
                    <a:cubicBezTo>
                      <a:pt x="46" y="331"/>
                      <a:pt x="50" y="329"/>
                      <a:pt x="51" y="329"/>
                    </a:cubicBezTo>
                    <a:cubicBezTo>
                      <a:pt x="53" y="330"/>
                      <a:pt x="53" y="332"/>
                      <a:pt x="55" y="333"/>
                    </a:cubicBezTo>
                    <a:cubicBezTo>
                      <a:pt x="58" y="334"/>
                      <a:pt x="61" y="332"/>
                      <a:pt x="64" y="333"/>
                    </a:cubicBezTo>
                    <a:cubicBezTo>
                      <a:pt x="65" y="333"/>
                      <a:pt x="70" y="334"/>
                      <a:pt x="71" y="333"/>
                    </a:cubicBezTo>
                    <a:cubicBezTo>
                      <a:pt x="72" y="332"/>
                      <a:pt x="71" y="327"/>
                      <a:pt x="74" y="328"/>
                    </a:cubicBezTo>
                    <a:cubicBezTo>
                      <a:pt x="81" y="328"/>
                      <a:pt x="83" y="334"/>
                      <a:pt x="87" y="337"/>
                    </a:cubicBezTo>
                    <a:cubicBezTo>
                      <a:pt x="90" y="339"/>
                      <a:pt x="90" y="337"/>
                      <a:pt x="92" y="338"/>
                    </a:cubicBezTo>
                    <a:cubicBezTo>
                      <a:pt x="95" y="338"/>
                      <a:pt x="99" y="343"/>
                      <a:pt x="102" y="343"/>
                    </a:cubicBezTo>
                    <a:cubicBezTo>
                      <a:pt x="103" y="343"/>
                      <a:pt x="104" y="340"/>
                      <a:pt x="106" y="341"/>
                    </a:cubicBezTo>
                    <a:cubicBezTo>
                      <a:pt x="107" y="342"/>
                      <a:pt x="112" y="347"/>
                      <a:pt x="113" y="346"/>
                    </a:cubicBezTo>
                    <a:cubicBezTo>
                      <a:pt x="114" y="345"/>
                      <a:pt x="113" y="345"/>
                      <a:pt x="114" y="344"/>
                    </a:cubicBezTo>
                    <a:cubicBezTo>
                      <a:pt x="115" y="344"/>
                      <a:pt x="116" y="347"/>
                      <a:pt x="116" y="348"/>
                    </a:cubicBezTo>
                    <a:cubicBezTo>
                      <a:pt x="116" y="348"/>
                      <a:pt x="115" y="348"/>
                      <a:pt x="115" y="349"/>
                    </a:cubicBezTo>
                    <a:cubicBezTo>
                      <a:pt x="119" y="349"/>
                      <a:pt x="119" y="349"/>
                      <a:pt x="119" y="349"/>
                    </a:cubicBezTo>
                    <a:cubicBezTo>
                      <a:pt x="121" y="351"/>
                      <a:pt x="125" y="354"/>
                      <a:pt x="126" y="356"/>
                    </a:cubicBezTo>
                    <a:cubicBezTo>
                      <a:pt x="126" y="358"/>
                      <a:pt x="126" y="359"/>
                      <a:pt x="127" y="360"/>
                    </a:cubicBezTo>
                    <a:cubicBezTo>
                      <a:pt x="127" y="361"/>
                      <a:pt x="129" y="363"/>
                      <a:pt x="128" y="363"/>
                    </a:cubicBezTo>
                    <a:cubicBezTo>
                      <a:pt x="122" y="365"/>
                      <a:pt x="135" y="367"/>
                      <a:pt x="135" y="367"/>
                    </a:cubicBezTo>
                    <a:cubicBezTo>
                      <a:pt x="136" y="368"/>
                      <a:pt x="135" y="369"/>
                      <a:pt x="136" y="370"/>
                    </a:cubicBezTo>
                    <a:cubicBezTo>
                      <a:pt x="138" y="370"/>
                      <a:pt x="138" y="370"/>
                      <a:pt x="138" y="370"/>
                    </a:cubicBezTo>
                    <a:cubicBezTo>
                      <a:pt x="140" y="372"/>
                      <a:pt x="140" y="373"/>
                      <a:pt x="142" y="374"/>
                    </a:cubicBezTo>
                    <a:cubicBezTo>
                      <a:pt x="144" y="374"/>
                      <a:pt x="146" y="373"/>
                      <a:pt x="148" y="376"/>
                    </a:cubicBezTo>
                    <a:cubicBezTo>
                      <a:pt x="148" y="376"/>
                      <a:pt x="147" y="378"/>
                      <a:pt x="148" y="379"/>
                    </a:cubicBezTo>
                    <a:cubicBezTo>
                      <a:pt x="149" y="380"/>
                      <a:pt x="151" y="380"/>
                      <a:pt x="151" y="383"/>
                    </a:cubicBezTo>
                    <a:cubicBezTo>
                      <a:pt x="150" y="384"/>
                      <a:pt x="148" y="384"/>
                      <a:pt x="149" y="386"/>
                    </a:cubicBezTo>
                    <a:cubicBezTo>
                      <a:pt x="152" y="391"/>
                      <a:pt x="157" y="386"/>
                      <a:pt x="158" y="389"/>
                    </a:cubicBezTo>
                    <a:cubicBezTo>
                      <a:pt x="159" y="390"/>
                      <a:pt x="161" y="395"/>
                      <a:pt x="161" y="397"/>
                    </a:cubicBezTo>
                    <a:cubicBezTo>
                      <a:pt x="161" y="397"/>
                      <a:pt x="159" y="400"/>
                      <a:pt x="159" y="400"/>
                    </a:cubicBezTo>
                    <a:cubicBezTo>
                      <a:pt x="158" y="401"/>
                      <a:pt x="161" y="404"/>
                      <a:pt x="162" y="404"/>
                    </a:cubicBezTo>
                    <a:cubicBezTo>
                      <a:pt x="162" y="404"/>
                      <a:pt x="164" y="402"/>
                      <a:pt x="165" y="404"/>
                    </a:cubicBezTo>
                    <a:cubicBezTo>
                      <a:pt x="165" y="405"/>
                      <a:pt x="165" y="406"/>
                      <a:pt x="165" y="407"/>
                    </a:cubicBezTo>
                    <a:cubicBezTo>
                      <a:pt x="166" y="407"/>
                      <a:pt x="170" y="404"/>
                      <a:pt x="171" y="405"/>
                    </a:cubicBezTo>
                    <a:cubicBezTo>
                      <a:pt x="172" y="405"/>
                      <a:pt x="171" y="406"/>
                      <a:pt x="172" y="407"/>
                    </a:cubicBezTo>
                    <a:cubicBezTo>
                      <a:pt x="173" y="407"/>
                      <a:pt x="172" y="404"/>
                      <a:pt x="173" y="404"/>
                    </a:cubicBezTo>
                    <a:cubicBezTo>
                      <a:pt x="175" y="403"/>
                      <a:pt x="179" y="407"/>
                      <a:pt x="180" y="407"/>
                    </a:cubicBezTo>
                    <a:cubicBezTo>
                      <a:pt x="182" y="407"/>
                      <a:pt x="183" y="406"/>
                      <a:pt x="183" y="406"/>
                    </a:cubicBezTo>
                    <a:cubicBezTo>
                      <a:pt x="184" y="405"/>
                      <a:pt x="186" y="406"/>
                      <a:pt x="187" y="406"/>
                    </a:cubicBezTo>
                    <a:cubicBezTo>
                      <a:pt x="190" y="405"/>
                      <a:pt x="185" y="405"/>
                      <a:pt x="189" y="403"/>
                    </a:cubicBezTo>
                    <a:cubicBezTo>
                      <a:pt x="190" y="403"/>
                      <a:pt x="191" y="404"/>
                      <a:pt x="192" y="404"/>
                    </a:cubicBezTo>
                    <a:cubicBezTo>
                      <a:pt x="194" y="403"/>
                      <a:pt x="195" y="399"/>
                      <a:pt x="197" y="398"/>
                    </a:cubicBezTo>
                    <a:cubicBezTo>
                      <a:pt x="199" y="398"/>
                      <a:pt x="200" y="400"/>
                      <a:pt x="200" y="400"/>
                    </a:cubicBezTo>
                    <a:cubicBezTo>
                      <a:pt x="201" y="400"/>
                      <a:pt x="202" y="400"/>
                      <a:pt x="203" y="401"/>
                    </a:cubicBezTo>
                    <a:cubicBezTo>
                      <a:pt x="204" y="403"/>
                      <a:pt x="204" y="403"/>
                      <a:pt x="204" y="403"/>
                    </a:cubicBezTo>
                    <a:cubicBezTo>
                      <a:pt x="205" y="403"/>
                      <a:pt x="205" y="401"/>
                      <a:pt x="206" y="401"/>
                    </a:cubicBezTo>
                    <a:cubicBezTo>
                      <a:pt x="207" y="402"/>
                      <a:pt x="207" y="405"/>
                      <a:pt x="207" y="405"/>
                    </a:cubicBezTo>
                    <a:cubicBezTo>
                      <a:pt x="212" y="405"/>
                      <a:pt x="212" y="403"/>
                      <a:pt x="215" y="402"/>
                    </a:cubicBezTo>
                    <a:cubicBezTo>
                      <a:pt x="217" y="402"/>
                      <a:pt x="217" y="402"/>
                      <a:pt x="217" y="402"/>
                    </a:cubicBezTo>
                    <a:cubicBezTo>
                      <a:pt x="218" y="401"/>
                      <a:pt x="217" y="400"/>
                      <a:pt x="217" y="400"/>
                    </a:cubicBezTo>
                    <a:cubicBezTo>
                      <a:pt x="218" y="400"/>
                      <a:pt x="219" y="400"/>
                      <a:pt x="219" y="400"/>
                    </a:cubicBezTo>
                    <a:cubicBezTo>
                      <a:pt x="220" y="400"/>
                      <a:pt x="220" y="400"/>
                      <a:pt x="221" y="400"/>
                    </a:cubicBezTo>
                    <a:cubicBezTo>
                      <a:pt x="224" y="402"/>
                      <a:pt x="225" y="406"/>
                      <a:pt x="228" y="407"/>
                    </a:cubicBezTo>
                    <a:cubicBezTo>
                      <a:pt x="229" y="407"/>
                      <a:pt x="231" y="406"/>
                      <a:pt x="232" y="407"/>
                    </a:cubicBezTo>
                    <a:cubicBezTo>
                      <a:pt x="235" y="408"/>
                      <a:pt x="236" y="408"/>
                      <a:pt x="236" y="408"/>
                    </a:cubicBezTo>
                    <a:cubicBezTo>
                      <a:pt x="236" y="409"/>
                      <a:pt x="235" y="410"/>
                      <a:pt x="236" y="410"/>
                    </a:cubicBezTo>
                    <a:cubicBezTo>
                      <a:pt x="237" y="410"/>
                      <a:pt x="237" y="409"/>
                      <a:pt x="237" y="409"/>
                    </a:cubicBezTo>
                    <a:cubicBezTo>
                      <a:pt x="239" y="409"/>
                      <a:pt x="239" y="411"/>
                      <a:pt x="240" y="412"/>
                    </a:cubicBezTo>
                    <a:cubicBezTo>
                      <a:pt x="241" y="412"/>
                      <a:pt x="245" y="412"/>
                      <a:pt x="244" y="414"/>
                    </a:cubicBezTo>
                    <a:cubicBezTo>
                      <a:pt x="243" y="419"/>
                      <a:pt x="226" y="440"/>
                      <a:pt x="226" y="443"/>
                    </a:cubicBezTo>
                    <a:cubicBezTo>
                      <a:pt x="226" y="444"/>
                      <a:pt x="231" y="446"/>
                      <a:pt x="232" y="446"/>
                    </a:cubicBezTo>
                    <a:cubicBezTo>
                      <a:pt x="232" y="446"/>
                      <a:pt x="236" y="443"/>
                      <a:pt x="236" y="443"/>
                    </a:cubicBezTo>
                    <a:cubicBezTo>
                      <a:pt x="239" y="443"/>
                      <a:pt x="245" y="456"/>
                      <a:pt x="248" y="453"/>
                    </a:cubicBezTo>
                    <a:cubicBezTo>
                      <a:pt x="250" y="450"/>
                      <a:pt x="251" y="436"/>
                      <a:pt x="251" y="432"/>
                    </a:cubicBezTo>
                    <a:cubicBezTo>
                      <a:pt x="254" y="418"/>
                      <a:pt x="256" y="403"/>
                      <a:pt x="259" y="389"/>
                    </a:cubicBezTo>
                    <a:cubicBezTo>
                      <a:pt x="260" y="384"/>
                      <a:pt x="263" y="376"/>
                      <a:pt x="262" y="372"/>
                    </a:cubicBezTo>
                    <a:cubicBezTo>
                      <a:pt x="261" y="368"/>
                      <a:pt x="256" y="364"/>
                      <a:pt x="256" y="360"/>
                    </a:cubicBezTo>
                    <a:cubicBezTo>
                      <a:pt x="256" y="357"/>
                      <a:pt x="258" y="356"/>
                      <a:pt x="256" y="354"/>
                    </a:cubicBezTo>
                    <a:cubicBezTo>
                      <a:pt x="254" y="351"/>
                      <a:pt x="249" y="351"/>
                      <a:pt x="247" y="349"/>
                    </a:cubicBezTo>
                    <a:cubicBezTo>
                      <a:pt x="246" y="348"/>
                      <a:pt x="244" y="345"/>
                      <a:pt x="244" y="344"/>
                    </a:cubicBezTo>
                    <a:cubicBezTo>
                      <a:pt x="244" y="340"/>
                      <a:pt x="244" y="340"/>
                      <a:pt x="244" y="340"/>
                    </a:cubicBezTo>
                    <a:cubicBezTo>
                      <a:pt x="244" y="337"/>
                      <a:pt x="244" y="334"/>
                      <a:pt x="244" y="331"/>
                    </a:cubicBezTo>
                    <a:cubicBezTo>
                      <a:pt x="244" y="329"/>
                      <a:pt x="244" y="328"/>
                      <a:pt x="244" y="326"/>
                    </a:cubicBezTo>
                    <a:cubicBezTo>
                      <a:pt x="244" y="325"/>
                      <a:pt x="244" y="325"/>
                      <a:pt x="244" y="324"/>
                    </a:cubicBezTo>
                    <a:cubicBezTo>
                      <a:pt x="244" y="324"/>
                      <a:pt x="245" y="324"/>
                      <a:pt x="246" y="324"/>
                    </a:cubicBezTo>
                    <a:cubicBezTo>
                      <a:pt x="249" y="324"/>
                      <a:pt x="251" y="321"/>
                      <a:pt x="254" y="321"/>
                    </a:cubicBezTo>
                    <a:cubicBezTo>
                      <a:pt x="255" y="321"/>
                      <a:pt x="255" y="322"/>
                      <a:pt x="256" y="322"/>
                    </a:cubicBezTo>
                    <a:cubicBezTo>
                      <a:pt x="258" y="322"/>
                      <a:pt x="258" y="319"/>
                      <a:pt x="260" y="320"/>
                    </a:cubicBezTo>
                    <a:cubicBezTo>
                      <a:pt x="263" y="321"/>
                      <a:pt x="265" y="324"/>
                      <a:pt x="269" y="323"/>
                    </a:cubicBezTo>
                    <a:cubicBezTo>
                      <a:pt x="270" y="322"/>
                      <a:pt x="269" y="321"/>
                      <a:pt x="268" y="321"/>
                    </a:cubicBezTo>
                    <a:cubicBezTo>
                      <a:pt x="266" y="318"/>
                      <a:pt x="269" y="319"/>
                      <a:pt x="267" y="315"/>
                    </a:cubicBezTo>
                    <a:cubicBezTo>
                      <a:pt x="267" y="314"/>
                      <a:pt x="267" y="312"/>
                      <a:pt x="265" y="312"/>
                    </a:cubicBezTo>
                    <a:cubicBezTo>
                      <a:pt x="262" y="311"/>
                      <a:pt x="256" y="311"/>
                      <a:pt x="253" y="310"/>
                    </a:cubicBezTo>
                    <a:cubicBezTo>
                      <a:pt x="252" y="310"/>
                      <a:pt x="252" y="310"/>
                      <a:pt x="251" y="311"/>
                    </a:cubicBezTo>
                    <a:cubicBezTo>
                      <a:pt x="251" y="311"/>
                      <a:pt x="250" y="311"/>
                      <a:pt x="249" y="311"/>
                    </a:cubicBezTo>
                    <a:cubicBezTo>
                      <a:pt x="249" y="306"/>
                      <a:pt x="249" y="306"/>
                      <a:pt x="249" y="306"/>
                    </a:cubicBezTo>
                    <a:cubicBezTo>
                      <a:pt x="249" y="304"/>
                      <a:pt x="249" y="302"/>
                      <a:pt x="250" y="300"/>
                    </a:cubicBezTo>
                    <a:cubicBezTo>
                      <a:pt x="250" y="298"/>
                      <a:pt x="250" y="297"/>
                      <a:pt x="250" y="295"/>
                    </a:cubicBezTo>
                    <a:cubicBezTo>
                      <a:pt x="250" y="294"/>
                      <a:pt x="249" y="294"/>
                      <a:pt x="250" y="293"/>
                    </a:cubicBezTo>
                    <a:cubicBezTo>
                      <a:pt x="250" y="292"/>
                      <a:pt x="257" y="292"/>
                      <a:pt x="258" y="292"/>
                    </a:cubicBezTo>
                    <a:cubicBezTo>
                      <a:pt x="263" y="291"/>
                      <a:pt x="257" y="292"/>
                      <a:pt x="262" y="293"/>
                    </a:cubicBezTo>
                    <a:cubicBezTo>
                      <a:pt x="263" y="293"/>
                      <a:pt x="264" y="293"/>
                      <a:pt x="265" y="293"/>
                    </a:cubicBezTo>
                    <a:cubicBezTo>
                      <a:pt x="266" y="293"/>
                      <a:pt x="268" y="293"/>
                      <a:pt x="269" y="293"/>
                    </a:cubicBezTo>
                    <a:cubicBezTo>
                      <a:pt x="275" y="293"/>
                      <a:pt x="281" y="293"/>
                      <a:pt x="286" y="293"/>
                    </a:cubicBezTo>
                    <a:cubicBezTo>
                      <a:pt x="289" y="293"/>
                      <a:pt x="296" y="293"/>
                      <a:pt x="296" y="293"/>
                    </a:cubicBezTo>
                    <a:cubicBezTo>
                      <a:pt x="296" y="292"/>
                      <a:pt x="293" y="291"/>
                      <a:pt x="292" y="290"/>
                    </a:cubicBezTo>
                    <a:cubicBezTo>
                      <a:pt x="292" y="290"/>
                      <a:pt x="294" y="285"/>
                      <a:pt x="295" y="285"/>
                    </a:cubicBezTo>
                    <a:cubicBezTo>
                      <a:pt x="298" y="284"/>
                      <a:pt x="298" y="292"/>
                      <a:pt x="301" y="292"/>
                    </a:cubicBezTo>
                    <a:cubicBezTo>
                      <a:pt x="308" y="292"/>
                      <a:pt x="312" y="281"/>
                      <a:pt x="316" y="281"/>
                    </a:cubicBezTo>
                    <a:cubicBezTo>
                      <a:pt x="318" y="281"/>
                      <a:pt x="325" y="293"/>
                      <a:pt x="325" y="295"/>
                    </a:cubicBezTo>
                    <a:cubicBezTo>
                      <a:pt x="326" y="296"/>
                      <a:pt x="325" y="297"/>
                      <a:pt x="325" y="298"/>
                    </a:cubicBezTo>
                    <a:cubicBezTo>
                      <a:pt x="325" y="300"/>
                      <a:pt x="325" y="302"/>
                      <a:pt x="325" y="305"/>
                    </a:cubicBezTo>
                    <a:cubicBezTo>
                      <a:pt x="325" y="306"/>
                      <a:pt x="324" y="306"/>
                      <a:pt x="325" y="307"/>
                    </a:cubicBezTo>
                    <a:cubicBezTo>
                      <a:pt x="326" y="309"/>
                      <a:pt x="330" y="307"/>
                      <a:pt x="331" y="307"/>
                    </a:cubicBezTo>
                    <a:cubicBezTo>
                      <a:pt x="329" y="303"/>
                      <a:pt x="329" y="297"/>
                      <a:pt x="328" y="294"/>
                    </a:cubicBezTo>
                    <a:cubicBezTo>
                      <a:pt x="327" y="291"/>
                      <a:pt x="324" y="288"/>
                      <a:pt x="324" y="286"/>
                    </a:cubicBezTo>
                    <a:cubicBezTo>
                      <a:pt x="323" y="283"/>
                      <a:pt x="324" y="284"/>
                      <a:pt x="323" y="281"/>
                    </a:cubicBezTo>
                    <a:cubicBezTo>
                      <a:pt x="321" y="278"/>
                      <a:pt x="324" y="276"/>
                      <a:pt x="322" y="274"/>
                    </a:cubicBezTo>
                    <a:cubicBezTo>
                      <a:pt x="319" y="272"/>
                      <a:pt x="314" y="269"/>
                      <a:pt x="312" y="267"/>
                    </a:cubicBezTo>
                    <a:cubicBezTo>
                      <a:pt x="311" y="266"/>
                      <a:pt x="312" y="264"/>
                      <a:pt x="311" y="264"/>
                    </a:cubicBezTo>
                    <a:cubicBezTo>
                      <a:pt x="309" y="262"/>
                      <a:pt x="302" y="265"/>
                      <a:pt x="304" y="262"/>
                    </a:cubicBezTo>
                    <a:cubicBezTo>
                      <a:pt x="306" y="257"/>
                      <a:pt x="319" y="251"/>
                      <a:pt x="320" y="247"/>
                    </a:cubicBezTo>
                    <a:cubicBezTo>
                      <a:pt x="320" y="245"/>
                      <a:pt x="318" y="246"/>
                      <a:pt x="317" y="245"/>
                    </a:cubicBezTo>
                    <a:cubicBezTo>
                      <a:pt x="316" y="243"/>
                      <a:pt x="316" y="240"/>
                      <a:pt x="314" y="239"/>
                    </a:cubicBezTo>
                    <a:cubicBezTo>
                      <a:pt x="311" y="238"/>
                      <a:pt x="311" y="238"/>
                      <a:pt x="311" y="238"/>
                    </a:cubicBezTo>
                    <a:cubicBezTo>
                      <a:pt x="310" y="237"/>
                      <a:pt x="306" y="226"/>
                      <a:pt x="306" y="224"/>
                    </a:cubicBezTo>
                    <a:cubicBezTo>
                      <a:pt x="305" y="222"/>
                      <a:pt x="306" y="220"/>
                      <a:pt x="305" y="218"/>
                    </a:cubicBezTo>
                    <a:cubicBezTo>
                      <a:pt x="305" y="217"/>
                      <a:pt x="304" y="217"/>
                      <a:pt x="304" y="216"/>
                    </a:cubicBezTo>
                    <a:cubicBezTo>
                      <a:pt x="303" y="212"/>
                      <a:pt x="307" y="207"/>
                      <a:pt x="306" y="202"/>
                    </a:cubicBezTo>
                    <a:cubicBezTo>
                      <a:pt x="306" y="200"/>
                      <a:pt x="304" y="197"/>
                      <a:pt x="305" y="195"/>
                    </a:cubicBezTo>
                    <a:cubicBezTo>
                      <a:pt x="306" y="193"/>
                      <a:pt x="310" y="191"/>
                      <a:pt x="311" y="189"/>
                    </a:cubicBezTo>
                    <a:cubicBezTo>
                      <a:pt x="312" y="187"/>
                      <a:pt x="310" y="185"/>
                      <a:pt x="311" y="182"/>
                    </a:cubicBezTo>
                    <a:cubicBezTo>
                      <a:pt x="312" y="181"/>
                      <a:pt x="316" y="178"/>
                      <a:pt x="317" y="177"/>
                    </a:cubicBezTo>
                    <a:cubicBezTo>
                      <a:pt x="317" y="175"/>
                      <a:pt x="315" y="175"/>
                      <a:pt x="314" y="173"/>
                    </a:cubicBezTo>
                    <a:cubicBezTo>
                      <a:pt x="314" y="172"/>
                      <a:pt x="316" y="172"/>
                      <a:pt x="316" y="171"/>
                    </a:cubicBezTo>
                    <a:cubicBezTo>
                      <a:pt x="315" y="169"/>
                      <a:pt x="307" y="168"/>
                      <a:pt x="305" y="168"/>
                    </a:cubicBezTo>
                    <a:cubicBezTo>
                      <a:pt x="304" y="168"/>
                      <a:pt x="302" y="170"/>
                      <a:pt x="301" y="171"/>
                    </a:cubicBezTo>
                    <a:cubicBezTo>
                      <a:pt x="301" y="171"/>
                      <a:pt x="297" y="170"/>
                      <a:pt x="297" y="170"/>
                    </a:cubicBezTo>
                    <a:cubicBezTo>
                      <a:pt x="292" y="171"/>
                      <a:pt x="288" y="173"/>
                      <a:pt x="283" y="173"/>
                    </a:cubicBezTo>
                    <a:cubicBezTo>
                      <a:pt x="280" y="173"/>
                      <a:pt x="275" y="169"/>
                      <a:pt x="271" y="171"/>
                    </a:cubicBezTo>
                    <a:cubicBezTo>
                      <a:pt x="270" y="171"/>
                      <a:pt x="269" y="174"/>
                      <a:pt x="267" y="174"/>
                    </a:cubicBezTo>
                    <a:cubicBezTo>
                      <a:pt x="266" y="174"/>
                      <a:pt x="266" y="173"/>
                      <a:pt x="266" y="173"/>
                    </a:cubicBezTo>
                    <a:cubicBezTo>
                      <a:pt x="265" y="173"/>
                      <a:pt x="265" y="172"/>
                      <a:pt x="265" y="172"/>
                    </a:cubicBezTo>
                    <a:cubicBezTo>
                      <a:pt x="264" y="172"/>
                      <a:pt x="263" y="173"/>
                      <a:pt x="262" y="173"/>
                    </a:cubicBezTo>
                    <a:cubicBezTo>
                      <a:pt x="258" y="171"/>
                      <a:pt x="247" y="151"/>
                      <a:pt x="244" y="149"/>
                    </a:cubicBezTo>
                    <a:cubicBezTo>
                      <a:pt x="243" y="149"/>
                      <a:pt x="240" y="151"/>
                      <a:pt x="239" y="151"/>
                    </a:cubicBezTo>
                    <a:cubicBezTo>
                      <a:pt x="236" y="150"/>
                      <a:pt x="234" y="148"/>
                      <a:pt x="232" y="146"/>
                    </a:cubicBezTo>
                    <a:cubicBezTo>
                      <a:pt x="228" y="144"/>
                      <a:pt x="224" y="148"/>
                      <a:pt x="221" y="149"/>
                    </a:cubicBezTo>
                    <a:cubicBezTo>
                      <a:pt x="216" y="150"/>
                      <a:pt x="210" y="147"/>
                      <a:pt x="205" y="147"/>
                    </a:cubicBezTo>
                    <a:cubicBezTo>
                      <a:pt x="202" y="147"/>
                      <a:pt x="199" y="149"/>
                      <a:pt x="196" y="149"/>
                    </a:cubicBezTo>
                    <a:cubicBezTo>
                      <a:pt x="188" y="148"/>
                      <a:pt x="190" y="139"/>
                      <a:pt x="188" y="138"/>
                    </a:cubicBezTo>
                    <a:cubicBezTo>
                      <a:pt x="187" y="137"/>
                      <a:pt x="184" y="138"/>
                      <a:pt x="182" y="137"/>
                    </a:cubicBezTo>
                    <a:cubicBezTo>
                      <a:pt x="180" y="136"/>
                      <a:pt x="181" y="121"/>
                      <a:pt x="183" y="120"/>
                    </a:cubicBezTo>
                    <a:cubicBezTo>
                      <a:pt x="183" y="119"/>
                      <a:pt x="184" y="120"/>
                      <a:pt x="184" y="120"/>
                    </a:cubicBezTo>
                    <a:cubicBezTo>
                      <a:pt x="185" y="119"/>
                      <a:pt x="184" y="119"/>
                      <a:pt x="184" y="118"/>
                    </a:cubicBezTo>
                    <a:cubicBezTo>
                      <a:pt x="184" y="118"/>
                      <a:pt x="184" y="117"/>
                      <a:pt x="184" y="117"/>
                    </a:cubicBezTo>
                    <a:cubicBezTo>
                      <a:pt x="183" y="109"/>
                      <a:pt x="179" y="110"/>
                      <a:pt x="176" y="104"/>
                    </a:cubicBezTo>
                    <a:cubicBezTo>
                      <a:pt x="174" y="101"/>
                      <a:pt x="176" y="93"/>
                      <a:pt x="173" y="90"/>
                    </a:cubicBezTo>
                    <a:cubicBezTo>
                      <a:pt x="171" y="88"/>
                      <a:pt x="171" y="91"/>
                      <a:pt x="169" y="91"/>
                    </a:cubicBezTo>
                    <a:cubicBezTo>
                      <a:pt x="167" y="91"/>
                      <a:pt x="168" y="85"/>
                      <a:pt x="167" y="85"/>
                    </a:cubicBezTo>
                    <a:cubicBezTo>
                      <a:pt x="166" y="85"/>
                      <a:pt x="166" y="86"/>
                      <a:pt x="165" y="86"/>
                    </a:cubicBezTo>
                    <a:cubicBezTo>
                      <a:pt x="164" y="87"/>
                      <a:pt x="157" y="90"/>
                      <a:pt x="157" y="89"/>
                    </a:cubicBezTo>
                    <a:cubicBezTo>
                      <a:pt x="157" y="86"/>
                      <a:pt x="168" y="75"/>
                      <a:pt x="169" y="71"/>
                    </a:cubicBezTo>
                    <a:cubicBezTo>
                      <a:pt x="169" y="69"/>
                      <a:pt x="168" y="68"/>
                      <a:pt x="168" y="67"/>
                    </a:cubicBezTo>
                    <a:cubicBezTo>
                      <a:pt x="169" y="57"/>
                      <a:pt x="175" y="49"/>
                      <a:pt x="180" y="41"/>
                    </a:cubicBezTo>
                    <a:cubicBezTo>
                      <a:pt x="180" y="40"/>
                      <a:pt x="181" y="37"/>
                      <a:pt x="182" y="36"/>
                    </a:cubicBezTo>
                    <a:cubicBezTo>
                      <a:pt x="184" y="35"/>
                      <a:pt x="187" y="36"/>
                      <a:pt x="188" y="35"/>
                    </a:cubicBezTo>
                    <a:cubicBezTo>
                      <a:pt x="191" y="34"/>
                      <a:pt x="194" y="23"/>
                      <a:pt x="196" y="21"/>
                    </a:cubicBezTo>
                    <a:cubicBezTo>
                      <a:pt x="200" y="19"/>
                      <a:pt x="209" y="19"/>
                      <a:pt x="214" y="16"/>
                    </a:cubicBezTo>
                    <a:cubicBezTo>
                      <a:pt x="214" y="16"/>
                      <a:pt x="214" y="16"/>
                      <a:pt x="214" y="16"/>
                    </a:cubicBezTo>
                    <a:cubicBezTo>
                      <a:pt x="214" y="16"/>
                      <a:pt x="214" y="15"/>
                      <a:pt x="215" y="14"/>
                    </a:cubicBezTo>
                    <a:cubicBezTo>
                      <a:pt x="218" y="10"/>
                      <a:pt x="222" y="14"/>
                      <a:pt x="218" y="7"/>
                    </a:cubicBezTo>
                    <a:cubicBezTo>
                      <a:pt x="218" y="6"/>
                      <a:pt x="218" y="4"/>
                      <a:pt x="217" y="3"/>
                    </a:cubicBezTo>
                    <a:cubicBezTo>
                      <a:pt x="216" y="3"/>
                      <a:pt x="209" y="0"/>
                      <a:pt x="208" y="0"/>
                    </a:cubicBezTo>
                    <a:cubicBezTo>
                      <a:pt x="207" y="0"/>
                      <a:pt x="206" y="0"/>
                      <a:pt x="205" y="1"/>
                    </a:cubicBezTo>
                    <a:cubicBezTo>
                      <a:pt x="204" y="1"/>
                      <a:pt x="205" y="2"/>
                      <a:pt x="205" y="2"/>
                    </a:cubicBezTo>
                    <a:cubicBezTo>
                      <a:pt x="204" y="2"/>
                      <a:pt x="204" y="1"/>
                      <a:pt x="204" y="1"/>
                    </a:cubicBezTo>
                    <a:cubicBezTo>
                      <a:pt x="203" y="0"/>
                      <a:pt x="205" y="4"/>
                      <a:pt x="201" y="3"/>
                    </a:cubicBezTo>
                    <a:cubicBezTo>
                      <a:pt x="201" y="3"/>
                      <a:pt x="202" y="2"/>
                      <a:pt x="202" y="2"/>
                    </a:cubicBezTo>
                    <a:cubicBezTo>
                      <a:pt x="200" y="2"/>
                      <a:pt x="197" y="4"/>
                      <a:pt x="197" y="4"/>
                    </a:cubicBezTo>
                    <a:cubicBezTo>
                      <a:pt x="198" y="5"/>
                      <a:pt x="203" y="5"/>
                      <a:pt x="199" y="7"/>
                    </a:cubicBezTo>
                    <a:cubicBezTo>
                      <a:pt x="198" y="7"/>
                      <a:pt x="195" y="9"/>
                      <a:pt x="196" y="7"/>
                    </a:cubicBezTo>
                    <a:cubicBezTo>
                      <a:pt x="197" y="4"/>
                      <a:pt x="198" y="5"/>
                      <a:pt x="194" y="5"/>
                    </a:cubicBezTo>
                    <a:cubicBezTo>
                      <a:pt x="193" y="5"/>
                      <a:pt x="193" y="5"/>
                      <a:pt x="192" y="6"/>
                    </a:cubicBezTo>
                    <a:cubicBezTo>
                      <a:pt x="192" y="6"/>
                      <a:pt x="193" y="9"/>
                      <a:pt x="193" y="9"/>
                    </a:cubicBezTo>
                    <a:cubicBezTo>
                      <a:pt x="192" y="11"/>
                      <a:pt x="190" y="13"/>
                      <a:pt x="189" y="15"/>
                    </a:cubicBezTo>
                    <a:cubicBezTo>
                      <a:pt x="189" y="17"/>
                      <a:pt x="184" y="17"/>
                      <a:pt x="182" y="18"/>
                    </a:cubicBezTo>
                    <a:cubicBezTo>
                      <a:pt x="180" y="18"/>
                      <a:pt x="177" y="19"/>
                      <a:pt x="176" y="20"/>
                    </a:cubicBezTo>
                    <a:cubicBezTo>
                      <a:pt x="174" y="21"/>
                      <a:pt x="173" y="23"/>
                      <a:pt x="172" y="24"/>
                    </a:cubicBezTo>
                    <a:cubicBezTo>
                      <a:pt x="169" y="26"/>
                      <a:pt x="162" y="31"/>
                      <a:pt x="159" y="32"/>
                    </a:cubicBezTo>
                    <a:cubicBezTo>
                      <a:pt x="158" y="32"/>
                      <a:pt x="157" y="32"/>
                      <a:pt x="157" y="32"/>
                    </a:cubicBezTo>
                    <a:cubicBezTo>
                      <a:pt x="155" y="32"/>
                      <a:pt x="153" y="32"/>
                      <a:pt x="151" y="32"/>
                    </a:cubicBezTo>
                    <a:cubicBezTo>
                      <a:pt x="150" y="31"/>
                      <a:pt x="149" y="31"/>
                      <a:pt x="148" y="31"/>
                    </a:cubicBezTo>
                    <a:cubicBezTo>
                      <a:pt x="148" y="31"/>
                      <a:pt x="148" y="32"/>
                      <a:pt x="147" y="31"/>
                    </a:cubicBezTo>
                    <a:cubicBezTo>
                      <a:pt x="146" y="31"/>
                      <a:pt x="144" y="29"/>
                      <a:pt x="142" y="29"/>
                    </a:cubicBezTo>
                    <a:cubicBezTo>
                      <a:pt x="140" y="29"/>
                      <a:pt x="140" y="30"/>
                      <a:pt x="139" y="30"/>
                    </a:cubicBezTo>
                    <a:cubicBezTo>
                      <a:pt x="138" y="30"/>
                      <a:pt x="139" y="29"/>
                      <a:pt x="138" y="29"/>
                    </a:cubicBezTo>
                    <a:cubicBezTo>
                      <a:pt x="136" y="29"/>
                      <a:pt x="135" y="44"/>
                      <a:pt x="131" y="45"/>
                    </a:cubicBezTo>
                    <a:cubicBezTo>
                      <a:pt x="129" y="47"/>
                      <a:pt x="130" y="45"/>
                      <a:pt x="129" y="44"/>
                    </a:cubicBezTo>
                    <a:cubicBezTo>
                      <a:pt x="128" y="41"/>
                      <a:pt x="129" y="47"/>
                      <a:pt x="127" y="45"/>
                    </a:cubicBezTo>
                    <a:cubicBezTo>
                      <a:pt x="127" y="45"/>
                      <a:pt x="127" y="45"/>
                      <a:pt x="127" y="44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5" y="44"/>
                      <a:pt x="126" y="43"/>
                      <a:pt x="126" y="43"/>
                    </a:cubicBezTo>
                    <a:cubicBezTo>
                      <a:pt x="126" y="43"/>
                      <a:pt x="125" y="42"/>
                      <a:pt x="126" y="42"/>
                    </a:cubicBezTo>
                    <a:cubicBezTo>
                      <a:pt x="126" y="41"/>
                      <a:pt x="127" y="41"/>
                      <a:pt x="128" y="42"/>
                    </a:cubicBezTo>
                    <a:cubicBezTo>
                      <a:pt x="128" y="42"/>
                      <a:pt x="128" y="43"/>
                      <a:pt x="129" y="43"/>
                    </a:cubicBezTo>
                    <a:cubicBezTo>
                      <a:pt x="129" y="43"/>
                      <a:pt x="127" y="40"/>
                      <a:pt x="128" y="39"/>
                    </a:cubicBezTo>
                    <a:cubicBezTo>
                      <a:pt x="129" y="39"/>
                      <a:pt x="134" y="41"/>
                      <a:pt x="134" y="39"/>
                    </a:cubicBezTo>
                    <a:cubicBezTo>
                      <a:pt x="134" y="38"/>
                      <a:pt x="133" y="39"/>
                      <a:pt x="133" y="39"/>
                    </a:cubicBezTo>
                    <a:cubicBezTo>
                      <a:pt x="132" y="39"/>
                      <a:pt x="131" y="39"/>
                      <a:pt x="129" y="39"/>
                    </a:cubicBezTo>
                    <a:cubicBezTo>
                      <a:pt x="126" y="39"/>
                      <a:pt x="122" y="35"/>
                      <a:pt x="119" y="35"/>
                    </a:cubicBezTo>
                    <a:cubicBezTo>
                      <a:pt x="118" y="35"/>
                      <a:pt x="115" y="40"/>
                      <a:pt x="114" y="41"/>
                    </a:cubicBezTo>
                    <a:cubicBezTo>
                      <a:pt x="113" y="42"/>
                      <a:pt x="109" y="43"/>
                      <a:pt x="108" y="44"/>
                    </a:cubicBezTo>
                    <a:cubicBezTo>
                      <a:pt x="107" y="45"/>
                      <a:pt x="109" y="46"/>
                      <a:pt x="109" y="46"/>
                    </a:cubicBezTo>
                    <a:cubicBezTo>
                      <a:pt x="108" y="46"/>
                      <a:pt x="108" y="46"/>
                      <a:pt x="107" y="46"/>
                    </a:cubicBezTo>
                    <a:cubicBezTo>
                      <a:pt x="107" y="46"/>
                      <a:pt x="101" y="50"/>
                      <a:pt x="100" y="50"/>
                    </a:cubicBezTo>
                    <a:cubicBezTo>
                      <a:pt x="100" y="51"/>
                      <a:pt x="101" y="51"/>
                      <a:pt x="101" y="52"/>
                    </a:cubicBezTo>
                    <a:cubicBezTo>
                      <a:pt x="101" y="52"/>
                      <a:pt x="101" y="52"/>
                      <a:pt x="101" y="53"/>
                    </a:cubicBezTo>
                    <a:cubicBezTo>
                      <a:pt x="102" y="53"/>
                      <a:pt x="102" y="53"/>
                      <a:pt x="102" y="54"/>
                    </a:cubicBezTo>
                    <a:cubicBezTo>
                      <a:pt x="101" y="54"/>
                      <a:pt x="102" y="53"/>
                      <a:pt x="101" y="5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0" y="52"/>
                      <a:pt x="99" y="54"/>
                    </a:cubicBezTo>
                    <a:cubicBezTo>
                      <a:pt x="98" y="55"/>
                      <a:pt x="103" y="54"/>
                      <a:pt x="101" y="57"/>
                    </a:cubicBezTo>
                    <a:cubicBezTo>
                      <a:pt x="100" y="58"/>
                      <a:pt x="99" y="58"/>
                      <a:pt x="99" y="58"/>
                    </a:cubicBezTo>
                    <a:cubicBezTo>
                      <a:pt x="99" y="58"/>
                      <a:pt x="99" y="57"/>
                      <a:pt x="98" y="57"/>
                    </a:cubicBezTo>
                    <a:cubicBezTo>
                      <a:pt x="98" y="58"/>
                      <a:pt x="95" y="61"/>
                      <a:pt x="95" y="61"/>
                    </a:cubicBezTo>
                    <a:cubicBezTo>
                      <a:pt x="95" y="62"/>
                      <a:pt x="100" y="59"/>
                      <a:pt x="100" y="59"/>
                    </a:cubicBezTo>
                    <a:cubicBezTo>
                      <a:pt x="100" y="59"/>
                      <a:pt x="96" y="72"/>
                      <a:pt x="96" y="72"/>
                    </a:cubicBezTo>
                    <a:cubicBezTo>
                      <a:pt x="96" y="73"/>
                      <a:pt x="94" y="73"/>
                      <a:pt x="95" y="74"/>
                    </a:cubicBezTo>
                    <a:cubicBezTo>
                      <a:pt x="95" y="74"/>
                      <a:pt x="102" y="73"/>
                      <a:pt x="97" y="81"/>
                    </a:cubicBezTo>
                    <a:cubicBezTo>
                      <a:pt x="94" y="84"/>
                      <a:pt x="90" y="78"/>
                      <a:pt x="84" y="84"/>
                    </a:cubicBezTo>
                    <a:cubicBezTo>
                      <a:pt x="82" y="86"/>
                      <a:pt x="81" y="90"/>
                      <a:pt x="79" y="93"/>
                    </a:cubicBezTo>
                    <a:cubicBezTo>
                      <a:pt x="79" y="93"/>
                      <a:pt x="73" y="98"/>
                      <a:pt x="72" y="99"/>
                    </a:cubicBezTo>
                    <a:cubicBezTo>
                      <a:pt x="70" y="100"/>
                      <a:pt x="61" y="103"/>
                      <a:pt x="61" y="105"/>
                    </a:cubicBezTo>
                    <a:cubicBezTo>
                      <a:pt x="60" y="105"/>
                      <a:pt x="65" y="107"/>
                      <a:pt x="65" y="109"/>
                    </a:cubicBezTo>
                    <a:cubicBezTo>
                      <a:pt x="66" y="110"/>
                      <a:pt x="66" y="122"/>
                      <a:pt x="65" y="122"/>
                    </a:cubicBezTo>
                    <a:cubicBezTo>
                      <a:pt x="64" y="124"/>
                      <a:pt x="60" y="122"/>
                      <a:pt x="60" y="120"/>
                    </a:cubicBezTo>
                    <a:cubicBezTo>
                      <a:pt x="61" y="116"/>
                      <a:pt x="63" y="124"/>
                      <a:pt x="63" y="117"/>
                    </a:cubicBezTo>
                    <a:cubicBezTo>
                      <a:pt x="63" y="117"/>
                      <a:pt x="64" y="116"/>
                      <a:pt x="63" y="116"/>
                    </a:cubicBezTo>
                    <a:cubicBezTo>
                      <a:pt x="62" y="115"/>
                      <a:pt x="61" y="119"/>
                      <a:pt x="60" y="116"/>
                    </a:cubicBezTo>
                    <a:cubicBezTo>
                      <a:pt x="60" y="116"/>
                      <a:pt x="61" y="115"/>
                      <a:pt x="61" y="115"/>
                    </a:cubicBezTo>
                    <a:cubicBezTo>
                      <a:pt x="61" y="114"/>
                      <a:pt x="60" y="115"/>
                      <a:pt x="60" y="114"/>
                    </a:cubicBezTo>
                    <a:cubicBezTo>
                      <a:pt x="60" y="114"/>
                      <a:pt x="61" y="113"/>
                      <a:pt x="60" y="113"/>
                    </a:cubicBezTo>
                    <a:cubicBezTo>
                      <a:pt x="60" y="112"/>
                      <a:pt x="59" y="113"/>
                      <a:pt x="58" y="113"/>
                    </a:cubicBezTo>
                    <a:cubicBezTo>
                      <a:pt x="57" y="112"/>
                      <a:pt x="56" y="109"/>
                      <a:pt x="55" y="108"/>
                    </a:cubicBezTo>
                    <a:cubicBezTo>
                      <a:pt x="55" y="108"/>
                      <a:pt x="53" y="108"/>
                      <a:pt x="52" y="107"/>
                    </a:cubicBezTo>
                    <a:cubicBezTo>
                      <a:pt x="51" y="106"/>
                      <a:pt x="51" y="101"/>
                      <a:pt x="49" y="101"/>
                    </a:cubicBezTo>
                    <a:cubicBezTo>
                      <a:pt x="49" y="102"/>
                      <a:pt x="46" y="106"/>
                      <a:pt x="46" y="106"/>
                    </a:cubicBezTo>
                    <a:cubicBezTo>
                      <a:pt x="47" y="108"/>
                      <a:pt x="49" y="108"/>
                      <a:pt x="49" y="109"/>
                    </a:cubicBezTo>
                    <a:cubicBezTo>
                      <a:pt x="49" y="109"/>
                      <a:pt x="49" y="112"/>
                      <a:pt x="49" y="112"/>
                    </a:cubicBezTo>
                    <a:cubicBezTo>
                      <a:pt x="50" y="114"/>
                      <a:pt x="56" y="119"/>
                      <a:pt x="55" y="121"/>
                    </a:cubicBezTo>
                    <a:cubicBezTo>
                      <a:pt x="54" y="123"/>
                      <a:pt x="52" y="122"/>
                      <a:pt x="51" y="123"/>
                    </a:cubicBezTo>
                    <a:cubicBezTo>
                      <a:pt x="48" y="125"/>
                      <a:pt x="50" y="126"/>
                      <a:pt x="50" y="128"/>
                    </a:cubicBezTo>
                    <a:cubicBezTo>
                      <a:pt x="50" y="129"/>
                      <a:pt x="44" y="132"/>
                      <a:pt x="43" y="133"/>
                    </a:cubicBezTo>
                    <a:cubicBezTo>
                      <a:pt x="42" y="133"/>
                      <a:pt x="40" y="128"/>
                      <a:pt x="39" y="127"/>
                    </a:cubicBezTo>
                    <a:cubicBezTo>
                      <a:pt x="39" y="127"/>
                      <a:pt x="38" y="127"/>
                      <a:pt x="38" y="127"/>
                    </a:cubicBezTo>
                    <a:cubicBezTo>
                      <a:pt x="37" y="131"/>
                      <a:pt x="39" y="130"/>
                      <a:pt x="39" y="132"/>
                    </a:cubicBezTo>
                    <a:cubicBezTo>
                      <a:pt x="39" y="136"/>
                      <a:pt x="38" y="132"/>
                      <a:pt x="36" y="134"/>
                    </a:cubicBezTo>
                    <a:cubicBezTo>
                      <a:pt x="35" y="135"/>
                      <a:pt x="35" y="139"/>
                      <a:pt x="34" y="141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6" y="143"/>
                      <a:pt x="39" y="145"/>
                      <a:pt x="40" y="146"/>
                    </a:cubicBezTo>
                    <a:cubicBezTo>
                      <a:pt x="41" y="150"/>
                      <a:pt x="38" y="147"/>
                      <a:pt x="39" y="151"/>
                    </a:cubicBezTo>
                    <a:cubicBezTo>
                      <a:pt x="40" y="152"/>
                      <a:pt x="39" y="150"/>
                      <a:pt x="39" y="150"/>
                    </a:cubicBezTo>
                    <a:cubicBezTo>
                      <a:pt x="41" y="150"/>
                      <a:pt x="43" y="154"/>
                      <a:pt x="43" y="155"/>
                    </a:cubicBezTo>
                    <a:cubicBezTo>
                      <a:pt x="43" y="155"/>
                      <a:pt x="43" y="156"/>
                      <a:pt x="43" y="156"/>
                    </a:cubicBezTo>
                    <a:cubicBezTo>
                      <a:pt x="44" y="156"/>
                      <a:pt x="44" y="155"/>
                      <a:pt x="45" y="155"/>
                    </a:cubicBezTo>
                    <a:cubicBezTo>
                      <a:pt x="46" y="155"/>
                      <a:pt x="48" y="159"/>
                      <a:pt x="48" y="161"/>
                    </a:cubicBezTo>
                    <a:cubicBezTo>
                      <a:pt x="49" y="170"/>
                      <a:pt x="47" y="155"/>
                      <a:pt x="47" y="163"/>
                    </a:cubicBezTo>
                    <a:cubicBezTo>
                      <a:pt x="47" y="163"/>
                      <a:pt x="48" y="164"/>
                      <a:pt x="48" y="164"/>
                    </a:cubicBezTo>
                    <a:cubicBezTo>
                      <a:pt x="48" y="165"/>
                      <a:pt x="47" y="164"/>
                      <a:pt x="47" y="164"/>
                    </a:cubicBezTo>
                    <a:cubicBezTo>
                      <a:pt x="47" y="164"/>
                      <a:pt x="48" y="168"/>
                      <a:pt x="46" y="168"/>
                    </a:cubicBezTo>
                    <a:cubicBezTo>
                      <a:pt x="46" y="168"/>
                      <a:pt x="46" y="168"/>
                      <a:pt x="46" y="168"/>
                    </a:cubicBezTo>
                    <a:cubicBezTo>
                      <a:pt x="46" y="167"/>
                      <a:pt x="45" y="166"/>
                      <a:pt x="44" y="166"/>
                    </a:cubicBezTo>
                    <a:cubicBezTo>
                      <a:pt x="44" y="166"/>
                      <a:pt x="44" y="169"/>
                      <a:pt x="44" y="170"/>
                    </a:cubicBezTo>
                    <a:cubicBezTo>
                      <a:pt x="44" y="173"/>
                      <a:pt x="51" y="177"/>
                      <a:pt x="50" y="182"/>
                    </a:cubicBezTo>
                    <a:cubicBezTo>
                      <a:pt x="50" y="186"/>
                      <a:pt x="47" y="185"/>
                      <a:pt x="45" y="186"/>
                    </a:cubicBezTo>
                    <a:cubicBezTo>
                      <a:pt x="44" y="186"/>
                      <a:pt x="42" y="188"/>
                      <a:pt x="42" y="188"/>
                    </a:cubicBezTo>
                    <a:cubicBezTo>
                      <a:pt x="50" y="191"/>
                      <a:pt x="46" y="199"/>
                      <a:pt x="47" y="206"/>
                    </a:cubicBezTo>
                    <a:cubicBezTo>
                      <a:pt x="47" y="208"/>
                      <a:pt x="50" y="210"/>
                      <a:pt x="50" y="210"/>
                    </a:cubicBezTo>
                    <a:cubicBezTo>
                      <a:pt x="49" y="211"/>
                      <a:pt x="48" y="210"/>
                      <a:pt x="48" y="210"/>
                    </a:cubicBezTo>
                    <a:cubicBezTo>
                      <a:pt x="48" y="211"/>
                      <a:pt x="49" y="211"/>
                      <a:pt x="49" y="211"/>
                    </a:cubicBezTo>
                    <a:cubicBezTo>
                      <a:pt x="49" y="212"/>
                      <a:pt x="48" y="211"/>
                      <a:pt x="48" y="211"/>
                    </a:cubicBezTo>
                    <a:cubicBezTo>
                      <a:pt x="48" y="212"/>
                      <a:pt x="47" y="216"/>
                      <a:pt x="47" y="217"/>
                    </a:cubicBezTo>
                    <a:cubicBezTo>
                      <a:pt x="47" y="217"/>
                      <a:pt x="48" y="217"/>
                      <a:pt x="48" y="217"/>
                    </a:cubicBezTo>
                    <a:cubicBezTo>
                      <a:pt x="47" y="218"/>
                      <a:pt x="46" y="220"/>
                      <a:pt x="46" y="221"/>
                    </a:cubicBezTo>
                    <a:cubicBezTo>
                      <a:pt x="46" y="223"/>
                      <a:pt x="48" y="222"/>
                      <a:pt x="49" y="222"/>
                    </a:cubicBezTo>
                    <a:cubicBezTo>
                      <a:pt x="49" y="222"/>
                      <a:pt x="50" y="223"/>
                      <a:pt x="50" y="223"/>
                    </a:cubicBezTo>
                    <a:cubicBezTo>
                      <a:pt x="48" y="227"/>
                      <a:pt x="45" y="219"/>
                      <a:pt x="45" y="228"/>
                    </a:cubicBezTo>
                    <a:cubicBezTo>
                      <a:pt x="45" y="229"/>
                      <a:pt x="44" y="229"/>
                      <a:pt x="45" y="230"/>
                    </a:cubicBezTo>
                    <a:cubicBezTo>
                      <a:pt x="46" y="231"/>
                      <a:pt x="46" y="232"/>
                      <a:pt x="46" y="232"/>
                    </a:cubicBezTo>
                    <a:cubicBezTo>
                      <a:pt x="46" y="232"/>
                      <a:pt x="48" y="225"/>
                      <a:pt x="51" y="228"/>
                    </a:cubicBezTo>
                    <a:cubicBezTo>
                      <a:pt x="51" y="228"/>
                      <a:pt x="51" y="229"/>
                      <a:pt x="51" y="229"/>
                    </a:cubicBezTo>
                    <a:cubicBezTo>
                      <a:pt x="50" y="229"/>
                      <a:pt x="51" y="231"/>
                      <a:pt x="50" y="231"/>
                    </a:cubicBezTo>
                    <a:cubicBezTo>
                      <a:pt x="50" y="231"/>
                      <a:pt x="46" y="230"/>
                      <a:pt x="48" y="233"/>
                    </a:cubicBezTo>
                    <a:cubicBezTo>
                      <a:pt x="49" y="236"/>
                      <a:pt x="54" y="231"/>
                      <a:pt x="55" y="232"/>
                    </a:cubicBezTo>
                    <a:cubicBezTo>
                      <a:pt x="56" y="234"/>
                      <a:pt x="52" y="235"/>
                      <a:pt x="52" y="235"/>
                    </a:cubicBezTo>
                    <a:cubicBezTo>
                      <a:pt x="52" y="235"/>
                      <a:pt x="52" y="236"/>
                      <a:pt x="52" y="236"/>
                    </a:cubicBezTo>
                    <a:cubicBezTo>
                      <a:pt x="53" y="235"/>
                      <a:pt x="53" y="238"/>
                      <a:pt x="52" y="236"/>
                    </a:cubicBezTo>
                    <a:cubicBezTo>
                      <a:pt x="52" y="236"/>
                      <a:pt x="52" y="236"/>
                      <a:pt x="52" y="237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2" y="237"/>
                      <a:pt x="53" y="237"/>
                      <a:pt x="52" y="237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1" y="237"/>
                      <a:pt x="51" y="236"/>
                      <a:pt x="51" y="237"/>
                    </a:cubicBezTo>
                    <a:cubicBezTo>
                      <a:pt x="50" y="237"/>
                      <a:pt x="51" y="238"/>
                      <a:pt x="51" y="238"/>
                    </a:cubicBezTo>
                    <a:cubicBezTo>
                      <a:pt x="51" y="238"/>
                      <a:pt x="51" y="238"/>
                      <a:pt x="51" y="238"/>
                    </a:cubicBezTo>
                    <a:cubicBezTo>
                      <a:pt x="51" y="235"/>
                      <a:pt x="55" y="240"/>
                      <a:pt x="51" y="238"/>
                    </a:cubicBezTo>
                    <a:cubicBezTo>
                      <a:pt x="51" y="238"/>
                      <a:pt x="51" y="239"/>
                      <a:pt x="52" y="239"/>
                    </a:cubicBezTo>
                    <a:cubicBezTo>
                      <a:pt x="52" y="239"/>
                      <a:pt x="53" y="239"/>
                      <a:pt x="53" y="239"/>
                    </a:cubicBezTo>
                    <a:cubicBezTo>
                      <a:pt x="53" y="239"/>
                      <a:pt x="52" y="239"/>
                      <a:pt x="52" y="239"/>
                    </a:cubicBezTo>
                    <a:cubicBezTo>
                      <a:pt x="51" y="239"/>
                      <a:pt x="51" y="239"/>
                      <a:pt x="51" y="239"/>
                    </a:cubicBezTo>
                    <a:cubicBezTo>
                      <a:pt x="50" y="240"/>
                      <a:pt x="51" y="241"/>
                      <a:pt x="50" y="242"/>
                    </a:cubicBezTo>
                    <a:cubicBezTo>
                      <a:pt x="48" y="243"/>
                      <a:pt x="49" y="242"/>
                      <a:pt x="47" y="242"/>
                    </a:cubicBezTo>
                    <a:cubicBezTo>
                      <a:pt x="47" y="242"/>
                      <a:pt x="49" y="243"/>
                      <a:pt x="49" y="244"/>
                    </a:cubicBezTo>
                    <a:cubicBezTo>
                      <a:pt x="49" y="244"/>
                      <a:pt x="48" y="244"/>
                      <a:pt x="47" y="244"/>
                    </a:cubicBezTo>
                    <a:cubicBezTo>
                      <a:pt x="47" y="244"/>
                      <a:pt x="48" y="243"/>
                      <a:pt x="47" y="243"/>
                    </a:cubicBezTo>
                    <a:cubicBezTo>
                      <a:pt x="47" y="244"/>
                      <a:pt x="47" y="245"/>
                      <a:pt x="47" y="246"/>
                    </a:cubicBezTo>
                    <a:cubicBezTo>
                      <a:pt x="47" y="246"/>
                      <a:pt x="46" y="245"/>
                      <a:pt x="46" y="246"/>
                    </a:cubicBezTo>
                    <a:cubicBezTo>
                      <a:pt x="46" y="247"/>
                      <a:pt x="48" y="249"/>
                      <a:pt x="47" y="249"/>
                    </a:cubicBezTo>
                    <a:cubicBezTo>
                      <a:pt x="45" y="249"/>
                      <a:pt x="48" y="247"/>
                      <a:pt x="46" y="247"/>
                    </a:cubicBezTo>
                    <a:cubicBezTo>
                      <a:pt x="45" y="247"/>
                      <a:pt x="45" y="248"/>
                      <a:pt x="45" y="248"/>
                    </a:cubicBezTo>
                    <a:cubicBezTo>
                      <a:pt x="44" y="248"/>
                      <a:pt x="44" y="247"/>
                      <a:pt x="44" y="247"/>
                    </a:cubicBezTo>
                    <a:cubicBezTo>
                      <a:pt x="41" y="248"/>
                      <a:pt x="47" y="249"/>
                      <a:pt x="45" y="250"/>
                    </a:cubicBezTo>
                    <a:cubicBezTo>
                      <a:pt x="44" y="251"/>
                      <a:pt x="42" y="251"/>
                      <a:pt x="41" y="253"/>
                    </a:cubicBezTo>
                    <a:cubicBezTo>
                      <a:pt x="41" y="253"/>
                      <a:pt x="42" y="255"/>
                      <a:pt x="41" y="256"/>
                    </a:cubicBezTo>
                    <a:cubicBezTo>
                      <a:pt x="40" y="256"/>
                      <a:pt x="37" y="256"/>
                      <a:pt x="37" y="256"/>
                    </a:cubicBezTo>
                    <a:cubicBezTo>
                      <a:pt x="34" y="259"/>
                      <a:pt x="39" y="256"/>
                      <a:pt x="39" y="258"/>
                    </a:cubicBezTo>
                    <a:cubicBezTo>
                      <a:pt x="39" y="259"/>
                      <a:pt x="40" y="260"/>
                      <a:pt x="38" y="260"/>
                    </a:cubicBezTo>
                    <a:cubicBezTo>
                      <a:pt x="38" y="261"/>
                      <a:pt x="37" y="259"/>
                      <a:pt x="37" y="260"/>
                    </a:cubicBezTo>
                    <a:cubicBezTo>
                      <a:pt x="36" y="260"/>
                      <a:pt x="37" y="260"/>
                      <a:pt x="38" y="260"/>
                    </a:cubicBezTo>
                    <a:cubicBezTo>
                      <a:pt x="38" y="260"/>
                      <a:pt x="39" y="261"/>
                      <a:pt x="39" y="261"/>
                    </a:cubicBezTo>
                    <a:cubicBezTo>
                      <a:pt x="38" y="261"/>
                      <a:pt x="36" y="261"/>
                      <a:pt x="36" y="262"/>
                    </a:cubicBezTo>
                    <a:cubicBezTo>
                      <a:pt x="36" y="263"/>
                      <a:pt x="38" y="263"/>
                      <a:pt x="37" y="263"/>
                    </a:cubicBezTo>
                    <a:cubicBezTo>
                      <a:pt x="37" y="263"/>
                      <a:pt x="36" y="262"/>
                      <a:pt x="35" y="262"/>
                    </a:cubicBezTo>
                    <a:cubicBezTo>
                      <a:pt x="35" y="262"/>
                      <a:pt x="34" y="263"/>
                      <a:pt x="34" y="264"/>
                    </a:cubicBezTo>
                    <a:cubicBezTo>
                      <a:pt x="33" y="265"/>
                      <a:pt x="35" y="267"/>
                      <a:pt x="35" y="268"/>
                    </a:cubicBezTo>
                    <a:cubicBezTo>
                      <a:pt x="35" y="273"/>
                      <a:pt x="31" y="267"/>
                      <a:pt x="30" y="267"/>
                    </a:cubicBezTo>
                    <a:cubicBezTo>
                      <a:pt x="28" y="268"/>
                      <a:pt x="32" y="270"/>
                      <a:pt x="29" y="271"/>
                    </a:cubicBezTo>
                    <a:cubicBezTo>
                      <a:pt x="28" y="271"/>
                      <a:pt x="27" y="269"/>
                      <a:pt x="26" y="270"/>
                    </a:cubicBezTo>
                    <a:cubicBezTo>
                      <a:pt x="26" y="270"/>
                      <a:pt x="27" y="271"/>
                      <a:pt x="25" y="271"/>
                    </a:cubicBezTo>
                    <a:cubicBezTo>
                      <a:pt x="25" y="271"/>
                      <a:pt x="22" y="269"/>
                      <a:pt x="22" y="270"/>
                    </a:cubicBezTo>
                    <a:cubicBezTo>
                      <a:pt x="11" y="273"/>
                      <a:pt x="30" y="270"/>
                      <a:pt x="19" y="273"/>
                    </a:cubicBezTo>
                    <a:cubicBezTo>
                      <a:pt x="19" y="273"/>
                      <a:pt x="17" y="270"/>
                      <a:pt x="17" y="271"/>
                    </a:cubicBezTo>
                    <a:cubicBezTo>
                      <a:pt x="16" y="271"/>
                      <a:pt x="17" y="272"/>
                      <a:pt x="16" y="273"/>
                    </a:cubicBezTo>
                    <a:cubicBezTo>
                      <a:pt x="16" y="273"/>
                      <a:pt x="15" y="272"/>
                      <a:pt x="14" y="273"/>
                    </a:cubicBezTo>
                    <a:cubicBezTo>
                      <a:pt x="13" y="273"/>
                      <a:pt x="14" y="276"/>
                      <a:pt x="13" y="272"/>
                    </a:cubicBezTo>
                    <a:cubicBezTo>
                      <a:pt x="13" y="272"/>
                      <a:pt x="13" y="273"/>
                      <a:pt x="13" y="273"/>
                    </a:cubicBezTo>
                    <a:cubicBezTo>
                      <a:pt x="13" y="273"/>
                      <a:pt x="11" y="277"/>
                      <a:pt x="11" y="277"/>
                    </a:cubicBezTo>
                    <a:cubicBezTo>
                      <a:pt x="11" y="279"/>
                      <a:pt x="10" y="284"/>
                      <a:pt x="11" y="285"/>
                    </a:cubicBezTo>
                    <a:cubicBezTo>
                      <a:pt x="11" y="285"/>
                      <a:pt x="11" y="284"/>
                      <a:pt x="12" y="284"/>
                    </a:cubicBezTo>
                    <a:cubicBezTo>
                      <a:pt x="13" y="284"/>
                      <a:pt x="14" y="289"/>
                      <a:pt x="13" y="291"/>
                    </a:cubicBezTo>
                    <a:cubicBezTo>
                      <a:pt x="12" y="292"/>
                      <a:pt x="12" y="290"/>
                      <a:pt x="11" y="290"/>
                    </a:cubicBezTo>
                    <a:cubicBezTo>
                      <a:pt x="11" y="290"/>
                      <a:pt x="6" y="289"/>
                      <a:pt x="6" y="289"/>
                    </a:cubicBezTo>
                    <a:cubicBezTo>
                      <a:pt x="4" y="289"/>
                      <a:pt x="1" y="293"/>
                      <a:pt x="0" y="295"/>
                    </a:cubicBezTo>
                    <a:cubicBezTo>
                      <a:pt x="0" y="296"/>
                      <a:pt x="5" y="296"/>
                      <a:pt x="6" y="297"/>
                    </a:cubicBezTo>
                    <a:cubicBezTo>
                      <a:pt x="6" y="298"/>
                      <a:pt x="6" y="299"/>
                      <a:pt x="6" y="300"/>
                    </a:cubicBezTo>
                    <a:cubicBezTo>
                      <a:pt x="6" y="300"/>
                      <a:pt x="6" y="300"/>
                      <a:pt x="6" y="300"/>
                    </a:cubicBezTo>
                    <a:cubicBezTo>
                      <a:pt x="9" y="302"/>
                      <a:pt x="11" y="305"/>
                      <a:pt x="13" y="30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" name="Freeform 456"/>
              <p:cNvSpPr>
                <a:spLocks/>
              </p:cNvSpPr>
              <p:nvPr/>
            </p:nvSpPr>
            <p:spPr bwMode="auto">
              <a:xfrm>
                <a:off x="4073" y="131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" name="Freeform 457"/>
              <p:cNvSpPr>
                <a:spLocks/>
              </p:cNvSpPr>
              <p:nvPr/>
            </p:nvSpPr>
            <p:spPr bwMode="auto">
              <a:xfrm>
                <a:off x="3816" y="1356"/>
                <a:ext cx="9" cy="4"/>
              </a:xfrm>
              <a:custGeom>
                <a:avLst/>
                <a:gdLst>
                  <a:gd name="T0" fmla="*/ 0 w 6"/>
                  <a:gd name="T1" fmla="*/ 0 h 3"/>
                  <a:gd name="T2" fmla="*/ 2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0"/>
                      <a:pt x="6" y="3"/>
                      <a:pt x="2" y="3"/>
                    </a:cubicBezTo>
                    <a:cubicBezTo>
                      <a:pt x="1" y="3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6" name="Freeform 458"/>
              <p:cNvSpPr>
                <a:spLocks/>
              </p:cNvSpPr>
              <p:nvPr/>
            </p:nvSpPr>
            <p:spPr bwMode="auto">
              <a:xfrm>
                <a:off x="3849" y="1425"/>
                <a:ext cx="13" cy="5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5 w 9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9" y="1"/>
                      <a:pt x="1" y="3"/>
                      <a:pt x="0" y="3"/>
                    </a:cubicBezTo>
                    <a:cubicBezTo>
                      <a:pt x="0" y="3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7" name="Freeform 459"/>
              <p:cNvSpPr>
                <a:spLocks/>
              </p:cNvSpPr>
              <p:nvPr/>
            </p:nvSpPr>
            <p:spPr bwMode="auto">
              <a:xfrm>
                <a:off x="3824" y="1422"/>
                <a:ext cx="12" cy="15"/>
              </a:xfrm>
              <a:custGeom>
                <a:avLst/>
                <a:gdLst>
                  <a:gd name="T0" fmla="*/ 6 w 9"/>
                  <a:gd name="T1" fmla="*/ 0 h 10"/>
                  <a:gd name="T2" fmla="*/ 6 w 9"/>
                  <a:gd name="T3" fmla="*/ 6 h 10"/>
                  <a:gd name="T4" fmla="*/ 9 w 9"/>
                  <a:gd name="T5" fmla="*/ 9 h 10"/>
                  <a:gd name="T6" fmla="*/ 3 w 9"/>
                  <a:gd name="T7" fmla="*/ 6 h 10"/>
                  <a:gd name="T8" fmla="*/ 6 w 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8" y="4"/>
                      <a:pt x="6" y="6"/>
                      <a:pt x="6" y="6"/>
                    </a:cubicBezTo>
                    <a:cubicBezTo>
                      <a:pt x="7" y="7"/>
                      <a:pt x="9" y="7"/>
                      <a:pt x="9" y="9"/>
                    </a:cubicBezTo>
                    <a:cubicBezTo>
                      <a:pt x="9" y="10"/>
                      <a:pt x="3" y="7"/>
                      <a:pt x="3" y="6"/>
                    </a:cubicBezTo>
                    <a:cubicBezTo>
                      <a:pt x="0" y="4"/>
                      <a:pt x="4" y="2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" name="Freeform 460"/>
              <p:cNvSpPr>
                <a:spLocks/>
              </p:cNvSpPr>
              <p:nvPr/>
            </p:nvSpPr>
            <p:spPr bwMode="auto">
              <a:xfrm>
                <a:off x="3936" y="1366"/>
                <a:ext cx="3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" name="Freeform 461"/>
              <p:cNvSpPr>
                <a:spLocks/>
              </p:cNvSpPr>
              <p:nvPr/>
            </p:nvSpPr>
            <p:spPr bwMode="auto">
              <a:xfrm>
                <a:off x="3935" y="13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" name="Freeform 462"/>
              <p:cNvSpPr>
                <a:spLocks/>
              </p:cNvSpPr>
              <p:nvPr/>
            </p:nvSpPr>
            <p:spPr bwMode="auto">
              <a:xfrm>
                <a:off x="3779" y="13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" name="Freeform 463"/>
              <p:cNvSpPr>
                <a:spLocks/>
              </p:cNvSpPr>
              <p:nvPr/>
            </p:nvSpPr>
            <p:spPr bwMode="auto">
              <a:xfrm>
                <a:off x="4084" y="803"/>
                <a:ext cx="11" cy="10"/>
              </a:xfrm>
              <a:custGeom>
                <a:avLst/>
                <a:gdLst>
                  <a:gd name="T0" fmla="*/ 1 w 8"/>
                  <a:gd name="T1" fmla="*/ 0 h 7"/>
                  <a:gd name="T2" fmla="*/ 6 w 8"/>
                  <a:gd name="T3" fmla="*/ 5 h 7"/>
                  <a:gd name="T4" fmla="*/ 8 w 8"/>
                  <a:gd name="T5" fmla="*/ 6 h 7"/>
                  <a:gd name="T6" fmla="*/ 1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3" y="1"/>
                      <a:pt x="5" y="4"/>
                      <a:pt x="6" y="5"/>
                    </a:cubicBezTo>
                    <a:cubicBezTo>
                      <a:pt x="7" y="5"/>
                      <a:pt x="8" y="6"/>
                      <a:pt x="8" y="6"/>
                    </a:cubicBezTo>
                    <a:cubicBezTo>
                      <a:pt x="8" y="7"/>
                      <a:pt x="0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" name="Freeform 464"/>
              <p:cNvSpPr>
                <a:spLocks/>
              </p:cNvSpPr>
              <p:nvPr/>
            </p:nvSpPr>
            <p:spPr bwMode="auto">
              <a:xfrm>
                <a:off x="4108" y="805"/>
                <a:ext cx="19" cy="32"/>
              </a:xfrm>
              <a:custGeom>
                <a:avLst/>
                <a:gdLst>
                  <a:gd name="T0" fmla="*/ 2 w 13"/>
                  <a:gd name="T1" fmla="*/ 0 h 23"/>
                  <a:gd name="T2" fmla="*/ 6 w 13"/>
                  <a:gd name="T3" fmla="*/ 10 h 23"/>
                  <a:gd name="T4" fmla="*/ 7 w 13"/>
                  <a:gd name="T5" fmla="*/ 14 h 23"/>
                  <a:gd name="T6" fmla="*/ 12 w 13"/>
                  <a:gd name="T7" fmla="*/ 19 h 23"/>
                  <a:gd name="T8" fmla="*/ 12 w 13"/>
                  <a:gd name="T9" fmla="*/ 23 h 23"/>
                  <a:gd name="T10" fmla="*/ 9 w 13"/>
                  <a:gd name="T11" fmla="*/ 17 h 23"/>
                  <a:gd name="T12" fmla="*/ 3 w 13"/>
                  <a:gd name="T13" fmla="*/ 14 h 23"/>
                  <a:gd name="T14" fmla="*/ 7 w 13"/>
                  <a:gd name="T15" fmla="*/ 15 h 23"/>
                  <a:gd name="T16" fmla="*/ 5 w 13"/>
                  <a:gd name="T17" fmla="*/ 13 h 23"/>
                  <a:gd name="T18" fmla="*/ 6 w 13"/>
                  <a:gd name="T19" fmla="*/ 9 h 23"/>
                  <a:gd name="T20" fmla="*/ 2 w 1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23">
                    <a:moveTo>
                      <a:pt x="2" y="0"/>
                    </a:moveTo>
                    <a:cubicBezTo>
                      <a:pt x="4" y="3"/>
                      <a:pt x="5" y="7"/>
                      <a:pt x="6" y="10"/>
                    </a:cubicBezTo>
                    <a:cubicBezTo>
                      <a:pt x="7" y="11"/>
                      <a:pt x="6" y="13"/>
                      <a:pt x="7" y="14"/>
                    </a:cubicBezTo>
                    <a:cubicBezTo>
                      <a:pt x="8" y="17"/>
                      <a:pt x="11" y="16"/>
                      <a:pt x="12" y="19"/>
                    </a:cubicBezTo>
                    <a:cubicBezTo>
                      <a:pt x="12" y="19"/>
                      <a:pt x="13" y="23"/>
                      <a:pt x="12" y="23"/>
                    </a:cubicBezTo>
                    <a:cubicBezTo>
                      <a:pt x="10" y="22"/>
                      <a:pt x="10" y="18"/>
                      <a:pt x="9" y="17"/>
                    </a:cubicBezTo>
                    <a:cubicBezTo>
                      <a:pt x="8" y="16"/>
                      <a:pt x="3" y="16"/>
                      <a:pt x="3" y="14"/>
                    </a:cubicBezTo>
                    <a:cubicBezTo>
                      <a:pt x="2" y="12"/>
                      <a:pt x="6" y="16"/>
                      <a:pt x="7" y="15"/>
                    </a:cubicBezTo>
                    <a:cubicBezTo>
                      <a:pt x="8" y="15"/>
                      <a:pt x="5" y="14"/>
                      <a:pt x="5" y="13"/>
                    </a:cubicBezTo>
                    <a:cubicBezTo>
                      <a:pt x="5" y="10"/>
                      <a:pt x="8" y="12"/>
                      <a:pt x="6" y="9"/>
                    </a:cubicBezTo>
                    <a:cubicBezTo>
                      <a:pt x="3" y="5"/>
                      <a:pt x="0" y="2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" name="Freeform 465"/>
              <p:cNvSpPr>
                <a:spLocks/>
              </p:cNvSpPr>
              <p:nvPr/>
            </p:nvSpPr>
            <p:spPr bwMode="auto">
              <a:xfrm>
                <a:off x="4164" y="829"/>
                <a:ext cx="5" cy="1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0 h 1"/>
                  <a:gd name="T4" fmla="*/ 3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" name="Freeform 466"/>
              <p:cNvSpPr>
                <a:spLocks/>
              </p:cNvSpPr>
              <p:nvPr/>
            </p:nvSpPr>
            <p:spPr bwMode="auto">
              <a:xfrm>
                <a:off x="3952" y="833"/>
                <a:ext cx="10" cy="7"/>
              </a:xfrm>
              <a:custGeom>
                <a:avLst/>
                <a:gdLst>
                  <a:gd name="T0" fmla="*/ 0 w 7"/>
                  <a:gd name="T1" fmla="*/ 0 h 5"/>
                  <a:gd name="T2" fmla="*/ 1 w 7"/>
                  <a:gd name="T3" fmla="*/ 0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7" y="5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" name="Freeform 467"/>
              <p:cNvSpPr>
                <a:spLocks/>
              </p:cNvSpPr>
              <p:nvPr/>
            </p:nvSpPr>
            <p:spPr bwMode="auto">
              <a:xfrm>
                <a:off x="4142" y="837"/>
                <a:ext cx="13" cy="10"/>
              </a:xfrm>
              <a:custGeom>
                <a:avLst/>
                <a:gdLst>
                  <a:gd name="T0" fmla="*/ 0 w 9"/>
                  <a:gd name="T1" fmla="*/ 0 h 7"/>
                  <a:gd name="T2" fmla="*/ 5 w 9"/>
                  <a:gd name="T3" fmla="*/ 3 h 7"/>
                  <a:gd name="T4" fmla="*/ 9 w 9"/>
                  <a:gd name="T5" fmla="*/ 4 h 7"/>
                  <a:gd name="T6" fmla="*/ 0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3" y="1"/>
                      <a:pt x="3" y="2"/>
                      <a:pt x="5" y="3"/>
                    </a:cubicBezTo>
                    <a:cubicBezTo>
                      <a:pt x="6" y="4"/>
                      <a:pt x="9" y="3"/>
                      <a:pt x="9" y="4"/>
                    </a:cubicBezTo>
                    <a:cubicBezTo>
                      <a:pt x="9" y="7"/>
                      <a:pt x="2" y="5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" name="Freeform 468"/>
              <p:cNvSpPr>
                <a:spLocks/>
              </p:cNvSpPr>
              <p:nvPr/>
            </p:nvSpPr>
            <p:spPr bwMode="auto">
              <a:xfrm>
                <a:off x="3982" y="843"/>
                <a:ext cx="18" cy="7"/>
              </a:xfrm>
              <a:custGeom>
                <a:avLst/>
                <a:gdLst>
                  <a:gd name="T0" fmla="*/ 7 w 13"/>
                  <a:gd name="T1" fmla="*/ 1 h 5"/>
                  <a:gd name="T2" fmla="*/ 12 w 13"/>
                  <a:gd name="T3" fmla="*/ 4 h 5"/>
                  <a:gd name="T4" fmla="*/ 9 w 13"/>
                  <a:gd name="T5" fmla="*/ 4 h 5"/>
                  <a:gd name="T6" fmla="*/ 9 w 13"/>
                  <a:gd name="T7" fmla="*/ 5 h 5"/>
                  <a:gd name="T8" fmla="*/ 9 w 13"/>
                  <a:gd name="T9" fmla="*/ 3 h 5"/>
                  <a:gd name="T10" fmla="*/ 6 w 13"/>
                  <a:gd name="T11" fmla="*/ 4 h 5"/>
                  <a:gd name="T12" fmla="*/ 3 w 13"/>
                  <a:gd name="T13" fmla="*/ 3 h 5"/>
                  <a:gd name="T14" fmla="*/ 3 w 13"/>
                  <a:gd name="T15" fmla="*/ 1 h 5"/>
                  <a:gd name="T16" fmla="*/ 2 w 13"/>
                  <a:gd name="T17" fmla="*/ 2 h 5"/>
                  <a:gd name="T18" fmla="*/ 7 w 13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7" y="1"/>
                    </a:moveTo>
                    <a:cubicBezTo>
                      <a:pt x="11" y="2"/>
                      <a:pt x="10" y="0"/>
                      <a:pt x="12" y="4"/>
                    </a:cubicBezTo>
                    <a:cubicBezTo>
                      <a:pt x="13" y="4"/>
                      <a:pt x="10" y="4"/>
                      <a:pt x="9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4"/>
                      <a:pt x="10" y="4"/>
                      <a:pt x="9" y="3"/>
                    </a:cubicBezTo>
                    <a:cubicBezTo>
                      <a:pt x="9" y="3"/>
                      <a:pt x="7" y="4"/>
                      <a:pt x="6" y="4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2"/>
                      <a:pt x="4" y="2"/>
                      <a:pt x="3" y="1"/>
                    </a:cubicBezTo>
                    <a:cubicBezTo>
                      <a:pt x="3" y="1"/>
                      <a:pt x="2" y="3"/>
                      <a:pt x="2" y="2"/>
                    </a:cubicBezTo>
                    <a:cubicBezTo>
                      <a:pt x="0" y="0"/>
                      <a:pt x="7" y="1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" name="Freeform 469"/>
              <p:cNvSpPr>
                <a:spLocks/>
              </p:cNvSpPr>
              <p:nvPr/>
            </p:nvSpPr>
            <p:spPr bwMode="auto">
              <a:xfrm>
                <a:off x="4147" y="843"/>
                <a:ext cx="15" cy="17"/>
              </a:xfrm>
              <a:custGeom>
                <a:avLst/>
                <a:gdLst>
                  <a:gd name="T0" fmla="*/ 10 w 11"/>
                  <a:gd name="T1" fmla="*/ 0 h 12"/>
                  <a:gd name="T2" fmla="*/ 4 w 11"/>
                  <a:gd name="T3" fmla="*/ 11 h 12"/>
                  <a:gd name="T4" fmla="*/ 0 w 11"/>
                  <a:gd name="T5" fmla="*/ 12 h 12"/>
                  <a:gd name="T6" fmla="*/ 9 w 11"/>
                  <a:gd name="T7" fmla="*/ 5 h 12"/>
                  <a:gd name="T8" fmla="*/ 5 w 11"/>
                  <a:gd name="T9" fmla="*/ 3 h 12"/>
                  <a:gd name="T10" fmla="*/ 10 w 1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cubicBezTo>
                      <a:pt x="8" y="5"/>
                      <a:pt x="11" y="7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9" y="6"/>
                      <a:pt x="9" y="5"/>
                    </a:cubicBezTo>
                    <a:cubicBezTo>
                      <a:pt x="10" y="2"/>
                      <a:pt x="6" y="4"/>
                      <a:pt x="5" y="3"/>
                    </a:cubicBezTo>
                    <a:cubicBezTo>
                      <a:pt x="4" y="0"/>
                      <a:pt x="8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" name="Freeform 470"/>
              <p:cNvSpPr>
                <a:spLocks/>
              </p:cNvSpPr>
              <p:nvPr/>
            </p:nvSpPr>
            <p:spPr bwMode="auto">
              <a:xfrm>
                <a:off x="4185" y="853"/>
                <a:ext cx="16" cy="7"/>
              </a:xfrm>
              <a:custGeom>
                <a:avLst/>
                <a:gdLst>
                  <a:gd name="T0" fmla="*/ 0 w 11"/>
                  <a:gd name="T1" fmla="*/ 1 h 5"/>
                  <a:gd name="T2" fmla="*/ 8 w 11"/>
                  <a:gd name="T3" fmla="*/ 3 h 5"/>
                  <a:gd name="T4" fmla="*/ 11 w 11"/>
                  <a:gd name="T5" fmla="*/ 4 h 5"/>
                  <a:gd name="T6" fmla="*/ 9 w 11"/>
                  <a:gd name="T7" fmla="*/ 5 h 5"/>
                  <a:gd name="T8" fmla="*/ 7 w 11"/>
                  <a:gd name="T9" fmla="*/ 3 h 5"/>
                  <a:gd name="T10" fmla="*/ 0 w 11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0" y="1"/>
                    </a:moveTo>
                    <a:cubicBezTo>
                      <a:pt x="1" y="0"/>
                      <a:pt x="6" y="2"/>
                      <a:pt x="8" y="3"/>
                    </a:cubicBezTo>
                    <a:cubicBezTo>
                      <a:pt x="9" y="3"/>
                      <a:pt x="11" y="3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5"/>
                      <a:pt x="7" y="3"/>
                      <a:pt x="7" y="3"/>
                    </a:cubicBezTo>
                    <a:cubicBezTo>
                      <a:pt x="5" y="2"/>
                      <a:pt x="0" y="4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" name="Freeform 471"/>
              <p:cNvSpPr>
                <a:spLocks/>
              </p:cNvSpPr>
              <p:nvPr/>
            </p:nvSpPr>
            <p:spPr bwMode="auto">
              <a:xfrm>
                <a:off x="3997" y="847"/>
                <a:ext cx="12" cy="10"/>
              </a:xfrm>
              <a:custGeom>
                <a:avLst/>
                <a:gdLst>
                  <a:gd name="T0" fmla="*/ 0 w 8"/>
                  <a:gd name="T1" fmla="*/ 2 h 7"/>
                  <a:gd name="T2" fmla="*/ 8 w 8"/>
                  <a:gd name="T3" fmla="*/ 6 h 7"/>
                  <a:gd name="T4" fmla="*/ 6 w 8"/>
                  <a:gd name="T5" fmla="*/ 5 h 7"/>
                  <a:gd name="T6" fmla="*/ 4 w 8"/>
                  <a:gd name="T7" fmla="*/ 5 h 7"/>
                  <a:gd name="T8" fmla="*/ 2 w 8"/>
                  <a:gd name="T9" fmla="*/ 4 h 7"/>
                  <a:gd name="T10" fmla="*/ 3 w 8"/>
                  <a:gd name="T11" fmla="*/ 3 h 7"/>
                  <a:gd name="T12" fmla="*/ 0 w 8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0" y="2"/>
                    </a:moveTo>
                    <a:cubicBezTo>
                      <a:pt x="4" y="0"/>
                      <a:pt x="7" y="3"/>
                      <a:pt x="8" y="6"/>
                    </a:cubicBezTo>
                    <a:cubicBezTo>
                      <a:pt x="8" y="7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5"/>
                    </a:cubicBezTo>
                    <a:cubicBezTo>
                      <a:pt x="2" y="1"/>
                      <a:pt x="4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1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" name="Freeform 472"/>
              <p:cNvSpPr>
                <a:spLocks/>
              </p:cNvSpPr>
              <p:nvPr/>
            </p:nvSpPr>
            <p:spPr bwMode="auto">
              <a:xfrm>
                <a:off x="4007" y="852"/>
                <a:ext cx="9" cy="14"/>
              </a:xfrm>
              <a:custGeom>
                <a:avLst/>
                <a:gdLst>
                  <a:gd name="T0" fmla="*/ 1 w 6"/>
                  <a:gd name="T1" fmla="*/ 2 h 10"/>
                  <a:gd name="T2" fmla="*/ 1 w 6"/>
                  <a:gd name="T3" fmla="*/ 4 h 10"/>
                  <a:gd name="T4" fmla="*/ 5 w 6"/>
                  <a:gd name="T5" fmla="*/ 6 h 10"/>
                  <a:gd name="T6" fmla="*/ 0 w 6"/>
                  <a:gd name="T7" fmla="*/ 5 h 10"/>
                  <a:gd name="T8" fmla="*/ 1 w 6"/>
                  <a:gd name="T9" fmla="*/ 4 h 10"/>
                  <a:gd name="T10" fmla="*/ 1 w 6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2"/>
                    </a:moveTo>
                    <a:cubicBezTo>
                      <a:pt x="5" y="5"/>
                      <a:pt x="0" y="0"/>
                      <a:pt x="1" y="4"/>
                    </a:cubicBezTo>
                    <a:cubicBezTo>
                      <a:pt x="4" y="9"/>
                      <a:pt x="3" y="1"/>
                      <a:pt x="5" y="6"/>
                    </a:cubicBezTo>
                    <a:cubicBezTo>
                      <a:pt x="6" y="10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" name="Freeform 473"/>
              <p:cNvSpPr>
                <a:spLocks/>
              </p:cNvSpPr>
              <p:nvPr/>
            </p:nvSpPr>
            <p:spPr bwMode="auto">
              <a:xfrm>
                <a:off x="4010" y="863"/>
                <a:ext cx="13" cy="7"/>
              </a:xfrm>
              <a:custGeom>
                <a:avLst/>
                <a:gdLst>
                  <a:gd name="T0" fmla="*/ 0 w 9"/>
                  <a:gd name="T1" fmla="*/ 0 h 5"/>
                  <a:gd name="T2" fmla="*/ 7 w 9"/>
                  <a:gd name="T3" fmla="*/ 1 h 5"/>
                  <a:gd name="T4" fmla="*/ 8 w 9"/>
                  <a:gd name="T5" fmla="*/ 4 h 5"/>
                  <a:gd name="T6" fmla="*/ 6 w 9"/>
                  <a:gd name="T7" fmla="*/ 4 h 5"/>
                  <a:gd name="T8" fmla="*/ 6 w 9"/>
                  <a:gd name="T9" fmla="*/ 5 h 5"/>
                  <a:gd name="T10" fmla="*/ 3 w 9"/>
                  <a:gd name="T11" fmla="*/ 2 h 5"/>
                  <a:gd name="T12" fmla="*/ 2 w 9"/>
                  <a:gd name="T13" fmla="*/ 2 h 5"/>
                  <a:gd name="T14" fmla="*/ 0 w 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cubicBezTo>
                      <a:pt x="3" y="1"/>
                      <a:pt x="5" y="0"/>
                      <a:pt x="7" y="1"/>
                    </a:cubicBezTo>
                    <a:cubicBezTo>
                      <a:pt x="9" y="1"/>
                      <a:pt x="8" y="4"/>
                      <a:pt x="8" y="4"/>
                    </a:cubicBezTo>
                    <a:cubicBezTo>
                      <a:pt x="7" y="5"/>
                      <a:pt x="6" y="3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5" y="5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1" y="2"/>
                      <a:pt x="1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" name="Freeform 474"/>
              <p:cNvSpPr>
                <a:spLocks/>
              </p:cNvSpPr>
              <p:nvPr/>
            </p:nvSpPr>
            <p:spPr bwMode="auto">
              <a:xfrm>
                <a:off x="4222" y="874"/>
                <a:ext cx="10" cy="6"/>
              </a:xfrm>
              <a:custGeom>
                <a:avLst/>
                <a:gdLst>
                  <a:gd name="T0" fmla="*/ 3 w 7"/>
                  <a:gd name="T1" fmla="*/ 0 h 4"/>
                  <a:gd name="T2" fmla="*/ 6 w 7"/>
                  <a:gd name="T3" fmla="*/ 3 h 4"/>
                  <a:gd name="T4" fmla="*/ 4 w 7"/>
                  <a:gd name="T5" fmla="*/ 1 h 4"/>
                  <a:gd name="T6" fmla="*/ 5 w 7"/>
                  <a:gd name="T7" fmla="*/ 0 h 4"/>
                  <a:gd name="T8" fmla="*/ 3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5" y="0"/>
                      <a:pt x="7" y="0"/>
                      <a:pt x="6" y="3"/>
                    </a:cubicBezTo>
                    <a:cubicBezTo>
                      <a:pt x="6" y="4"/>
                      <a:pt x="4" y="2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4" y="0"/>
                      <a:pt x="0" y="1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" name="Freeform 475"/>
              <p:cNvSpPr>
                <a:spLocks/>
              </p:cNvSpPr>
              <p:nvPr/>
            </p:nvSpPr>
            <p:spPr bwMode="auto">
              <a:xfrm>
                <a:off x="4213" y="877"/>
                <a:ext cx="12" cy="5"/>
              </a:xfrm>
              <a:custGeom>
                <a:avLst/>
                <a:gdLst>
                  <a:gd name="T0" fmla="*/ 0 w 8"/>
                  <a:gd name="T1" fmla="*/ 0 h 3"/>
                  <a:gd name="T2" fmla="*/ 5 w 8"/>
                  <a:gd name="T3" fmla="*/ 1 h 3"/>
                  <a:gd name="T4" fmla="*/ 0 w 8"/>
                  <a:gd name="T5" fmla="*/ 2 h 3"/>
                  <a:gd name="T6" fmla="*/ 0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5" y="3"/>
                      <a:pt x="1" y="0"/>
                      <a:pt x="5" y="1"/>
                    </a:cubicBezTo>
                    <a:cubicBezTo>
                      <a:pt x="8" y="1"/>
                      <a:pt x="1" y="3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" name="Freeform 476"/>
              <p:cNvSpPr>
                <a:spLocks/>
              </p:cNvSpPr>
              <p:nvPr/>
            </p:nvSpPr>
            <p:spPr bwMode="auto">
              <a:xfrm>
                <a:off x="3814" y="860"/>
                <a:ext cx="28" cy="24"/>
              </a:xfrm>
              <a:custGeom>
                <a:avLst/>
                <a:gdLst>
                  <a:gd name="T0" fmla="*/ 7 w 20"/>
                  <a:gd name="T1" fmla="*/ 4 h 17"/>
                  <a:gd name="T2" fmla="*/ 17 w 20"/>
                  <a:gd name="T3" fmla="*/ 3 h 17"/>
                  <a:gd name="T4" fmla="*/ 17 w 20"/>
                  <a:gd name="T5" fmla="*/ 5 h 17"/>
                  <a:gd name="T6" fmla="*/ 17 w 20"/>
                  <a:gd name="T7" fmla="*/ 6 h 17"/>
                  <a:gd name="T8" fmla="*/ 19 w 20"/>
                  <a:gd name="T9" fmla="*/ 7 h 17"/>
                  <a:gd name="T10" fmla="*/ 18 w 20"/>
                  <a:gd name="T11" fmla="*/ 9 h 17"/>
                  <a:gd name="T12" fmla="*/ 19 w 20"/>
                  <a:gd name="T13" fmla="*/ 10 h 17"/>
                  <a:gd name="T14" fmla="*/ 20 w 20"/>
                  <a:gd name="T15" fmla="*/ 12 h 17"/>
                  <a:gd name="T16" fmla="*/ 4 w 20"/>
                  <a:gd name="T17" fmla="*/ 10 h 17"/>
                  <a:gd name="T18" fmla="*/ 6 w 20"/>
                  <a:gd name="T19" fmla="*/ 12 h 17"/>
                  <a:gd name="T20" fmla="*/ 9 w 20"/>
                  <a:gd name="T21" fmla="*/ 11 h 17"/>
                  <a:gd name="T22" fmla="*/ 9 w 20"/>
                  <a:gd name="T23" fmla="*/ 12 h 17"/>
                  <a:gd name="T24" fmla="*/ 10 w 20"/>
                  <a:gd name="T25" fmla="*/ 11 h 17"/>
                  <a:gd name="T26" fmla="*/ 7 w 20"/>
                  <a:gd name="T2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7">
                    <a:moveTo>
                      <a:pt x="7" y="4"/>
                    </a:moveTo>
                    <a:cubicBezTo>
                      <a:pt x="9" y="2"/>
                      <a:pt x="15" y="0"/>
                      <a:pt x="17" y="3"/>
                    </a:cubicBezTo>
                    <a:cubicBezTo>
                      <a:pt x="17" y="4"/>
                      <a:pt x="17" y="4"/>
                      <a:pt x="17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8" y="6"/>
                      <a:pt x="19" y="6"/>
                      <a:pt x="19" y="7"/>
                    </a:cubicBezTo>
                    <a:cubicBezTo>
                      <a:pt x="19" y="8"/>
                      <a:pt x="18" y="8"/>
                      <a:pt x="18" y="9"/>
                    </a:cubicBezTo>
                    <a:cubicBezTo>
                      <a:pt x="18" y="10"/>
                      <a:pt x="19" y="9"/>
                      <a:pt x="19" y="10"/>
                    </a:cubicBezTo>
                    <a:cubicBezTo>
                      <a:pt x="20" y="10"/>
                      <a:pt x="20" y="11"/>
                      <a:pt x="20" y="12"/>
                    </a:cubicBezTo>
                    <a:cubicBezTo>
                      <a:pt x="17" y="17"/>
                      <a:pt x="0" y="14"/>
                      <a:pt x="4" y="10"/>
                    </a:cubicBezTo>
                    <a:cubicBezTo>
                      <a:pt x="4" y="9"/>
                      <a:pt x="6" y="12"/>
                      <a:pt x="6" y="12"/>
                    </a:cubicBezTo>
                    <a:cubicBezTo>
                      <a:pt x="8" y="13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2"/>
                      <a:pt x="10" y="11"/>
                      <a:pt x="10" y="11"/>
                    </a:cubicBezTo>
                    <a:cubicBezTo>
                      <a:pt x="10" y="9"/>
                      <a:pt x="6" y="8"/>
                      <a:pt x="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" name="Freeform 477"/>
              <p:cNvSpPr>
                <a:spLocks/>
              </p:cNvSpPr>
              <p:nvPr/>
            </p:nvSpPr>
            <p:spPr bwMode="auto">
              <a:xfrm>
                <a:off x="3755" y="812"/>
                <a:ext cx="392" cy="142"/>
              </a:xfrm>
              <a:custGeom>
                <a:avLst/>
                <a:gdLst>
                  <a:gd name="T0" fmla="*/ 18 w 275"/>
                  <a:gd name="T1" fmla="*/ 32 h 100"/>
                  <a:gd name="T2" fmla="*/ 22 w 275"/>
                  <a:gd name="T3" fmla="*/ 18 h 100"/>
                  <a:gd name="T4" fmla="*/ 27 w 275"/>
                  <a:gd name="T5" fmla="*/ 14 h 100"/>
                  <a:gd name="T6" fmla="*/ 42 w 275"/>
                  <a:gd name="T7" fmla="*/ 9 h 100"/>
                  <a:gd name="T8" fmla="*/ 49 w 275"/>
                  <a:gd name="T9" fmla="*/ 8 h 100"/>
                  <a:gd name="T10" fmla="*/ 55 w 275"/>
                  <a:gd name="T11" fmla="*/ 7 h 100"/>
                  <a:gd name="T12" fmla="*/ 79 w 275"/>
                  <a:gd name="T13" fmla="*/ 2 h 100"/>
                  <a:gd name="T14" fmla="*/ 90 w 275"/>
                  <a:gd name="T15" fmla="*/ 7 h 100"/>
                  <a:gd name="T16" fmla="*/ 101 w 275"/>
                  <a:gd name="T17" fmla="*/ 3 h 100"/>
                  <a:gd name="T18" fmla="*/ 105 w 275"/>
                  <a:gd name="T19" fmla="*/ 6 h 100"/>
                  <a:gd name="T20" fmla="*/ 115 w 275"/>
                  <a:gd name="T21" fmla="*/ 5 h 100"/>
                  <a:gd name="T22" fmla="*/ 125 w 275"/>
                  <a:gd name="T23" fmla="*/ 11 h 100"/>
                  <a:gd name="T24" fmla="*/ 132 w 275"/>
                  <a:gd name="T25" fmla="*/ 14 h 100"/>
                  <a:gd name="T26" fmla="*/ 138 w 275"/>
                  <a:gd name="T27" fmla="*/ 16 h 100"/>
                  <a:gd name="T28" fmla="*/ 159 w 275"/>
                  <a:gd name="T29" fmla="*/ 27 h 100"/>
                  <a:gd name="T30" fmla="*/ 165 w 275"/>
                  <a:gd name="T31" fmla="*/ 31 h 100"/>
                  <a:gd name="T32" fmla="*/ 181 w 275"/>
                  <a:gd name="T33" fmla="*/ 42 h 100"/>
                  <a:gd name="T34" fmla="*/ 191 w 275"/>
                  <a:gd name="T35" fmla="*/ 45 h 100"/>
                  <a:gd name="T36" fmla="*/ 191 w 275"/>
                  <a:gd name="T37" fmla="*/ 43 h 100"/>
                  <a:gd name="T38" fmla="*/ 194 w 275"/>
                  <a:gd name="T39" fmla="*/ 50 h 100"/>
                  <a:gd name="T40" fmla="*/ 195 w 275"/>
                  <a:gd name="T41" fmla="*/ 53 h 100"/>
                  <a:gd name="T42" fmla="*/ 206 w 275"/>
                  <a:gd name="T43" fmla="*/ 55 h 100"/>
                  <a:gd name="T44" fmla="*/ 208 w 275"/>
                  <a:gd name="T45" fmla="*/ 59 h 100"/>
                  <a:gd name="T46" fmla="*/ 213 w 275"/>
                  <a:gd name="T47" fmla="*/ 60 h 100"/>
                  <a:gd name="T48" fmla="*/ 213 w 275"/>
                  <a:gd name="T49" fmla="*/ 60 h 100"/>
                  <a:gd name="T50" fmla="*/ 226 w 275"/>
                  <a:gd name="T51" fmla="*/ 65 h 100"/>
                  <a:gd name="T52" fmla="*/ 233 w 275"/>
                  <a:gd name="T53" fmla="*/ 71 h 100"/>
                  <a:gd name="T54" fmla="*/ 235 w 275"/>
                  <a:gd name="T55" fmla="*/ 73 h 100"/>
                  <a:gd name="T56" fmla="*/ 245 w 275"/>
                  <a:gd name="T57" fmla="*/ 76 h 100"/>
                  <a:gd name="T58" fmla="*/ 248 w 275"/>
                  <a:gd name="T59" fmla="*/ 76 h 100"/>
                  <a:gd name="T60" fmla="*/ 267 w 275"/>
                  <a:gd name="T61" fmla="*/ 87 h 100"/>
                  <a:gd name="T62" fmla="*/ 250 w 275"/>
                  <a:gd name="T63" fmla="*/ 97 h 100"/>
                  <a:gd name="T64" fmla="*/ 248 w 275"/>
                  <a:gd name="T65" fmla="*/ 94 h 100"/>
                  <a:gd name="T66" fmla="*/ 234 w 275"/>
                  <a:gd name="T67" fmla="*/ 97 h 100"/>
                  <a:gd name="T68" fmla="*/ 198 w 275"/>
                  <a:gd name="T69" fmla="*/ 96 h 100"/>
                  <a:gd name="T70" fmla="*/ 179 w 275"/>
                  <a:gd name="T71" fmla="*/ 96 h 100"/>
                  <a:gd name="T72" fmla="*/ 184 w 275"/>
                  <a:gd name="T73" fmla="*/ 91 h 100"/>
                  <a:gd name="T74" fmla="*/ 194 w 275"/>
                  <a:gd name="T75" fmla="*/ 78 h 100"/>
                  <a:gd name="T76" fmla="*/ 191 w 275"/>
                  <a:gd name="T77" fmla="*/ 74 h 100"/>
                  <a:gd name="T78" fmla="*/ 173 w 275"/>
                  <a:gd name="T79" fmla="*/ 73 h 100"/>
                  <a:gd name="T80" fmla="*/ 163 w 275"/>
                  <a:gd name="T81" fmla="*/ 58 h 100"/>
                  <a:gd name="T82" fmla="*/ 158 w 275"/>
                  <a:gd name="T83" fmla="*/ 48 h 100"/>
                  <a:gd name="T84" fmla="*/ 137 w 275"/>
                  <a:gd name="T85" fmla="*/ 47 h 100"/>
                  <a:gd name="T86" fmla="*/ 130 w 275"/>
                  <a:gd name="T87" fmla="*/ 46 h 100"/>
                  <a:gd name="T88" fmla="*/ 126 w 275"/>
                  <a:gd name="T89" fmla="*/ 44 h 100"/>
                  <a:gd name="T90" fmla="*/ 115 w 275"/>
                  <a:gd name="T91" fmla="*/ 35 h 100"/>
                  <a:gd name="T92" fmla="*/ 115 w 275"/>
                  <a:gd name="T93" fmla="*/ 35 h 100"/>
                  <a:gd name="T94" fmla="*/ 97 w 275"/>
                  <a:gd name="T95" fmla="*/ 28 h 100"/>
                  <a:gd name="T96" fmla="*/ 95 w 275"/>
                  <a:gd name="T97" fmla="*/ 31 h 100"/>
                  <a:gd name="T98" fmla="*/ 83 w 275"/>
                  <a:gd name="T99" fmla="*/ 30 h 100"/>
                  <a:gd name="T100" fmla="*/ 73 w 275"/>
                  <a:gd name="T101" fmla="*/ 24 h 100"/>
                  <a:gd name="T102" fmla="*/ 64 w 275"/>
                  <a:gd name="T103" fmla="*/ 16 h 100"/>
                  <a:gd name="T104" fmla="*/ 47 w 275"/>
                  <a:gd name="T105" fmla="*/ 24 h 100"/>
                  <a:gd name="T106" fmla="*/ 37 w 275"/>
                  <a:gd name="T107" fmla="*/ 28 h 100"/>
                  <a:gd name="T108" fmla="*/ 26 w 275"/>
                  <a:gd name="T109" fmla="*/ 31 h 100"/>
                  <a:gd name="T110" fmla="*/ 24 w 275"/>
                  <a:gd name="T111" fmla="*/ 35 h 100"/>
                  <a:gd name="T112" fmla="*/ 13 w 275"/>
                  <a:gd name="T113" fmla="*/ 3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100">
                    <a:moveTo>
                      <a:pt x="2" y="34"/>
                    </a:moveTo>
                    <a:cubicBezTo>
                      <a:pt x="3" y="36"/>
                      <a:pt x="9" y="31"/>
                      <a:pt x="13" y="31"/>
                    </a:cubicBezTo>
                    <a:cubicBezTo>
                      <a:pt x="14" y="31"/>
                      <a:pt x="18" y="33"/>
                      <a:pt x="18" y="32"/>
                    </a:cubicBezTo>
                    <a:cubicBezTo>
                      <a:pt x="19" y="31"/>
                      <a:pt x="15" y="28"/>
                      <a:pt x="15" y="27"/>
                    </a:cubicBezTo>
                    <a:cubicBezTo>
                      <a:pt x="15" y="25"/>
                      <a:pt x="19" y="19"/>
                      <a:pt x="19" y="19"/>
                    </a:cubicBezTo>
                    <a:cubicBezTo>
                      <a:pt x="20" y="19"/>
                      <a:pt x="21" y="19"/>
                      <a:pt x="22" y="18"/>
                    </a:cubicBezTo>
                    <a:cubicBezTo>
                      <a:pt x="22" y="18"/>
                      <a:pt x="21" y="17"/>
                      <a:pt x="22" y="17"/>
                    </a:cubicBezTo>
                    <a:cubicBezTo>
                      <a:pt x="22" y="16"/>
                      <a:pt x="23" y="17"/>
                      <a:pt x="24" y="17"/>
                    </a:cubicBezTo>
                    <a:cubicBezTo>
                      <a:pt x="24" y="17"/>
                      <a:pt x="27" y="14"/>
                      <a:pt x="27" y="14"/>
                    </a:cubicBezTo>
                    <a:cubicBezTo>
                      <a:pt x="27" y="14"/>
                      <a:pt x="26" y="13"/>
                      <a:pt x="27" y="13"/>
                    </a:cubicBezTo>
                    <a:cubicBezTo>
                      <a:pt x="29" y="14"/>
                      <a:pt x="36" y="12"/>
                      <a:pt x="39" y="10"/>
                    </a:cubicBezTo>
                    <a:cubicBezTo>
                      <a:pt x="40" y="10"/>
                      <a:pt x="42" y="9"/>
                      <a:pt x="42" y="9"/>
                    </a:cubicBezTo>
                    <a:cubicBezTo>
                      <a:pt x="43" y="9"/>
                      <a:pt x="43" y="10"/>
                      <a:pt x="44" y="10"/>
                    </a:cubicBezTo>
                    <a:cubicBezTo>
                      <a:pt x="45" y="10"/>
                      <a:pt x="46" y="6"/>
                      <a:pt x="48" y="6"/>
                    </a:cubicBezTo>
                    <a:cubicBezTo>
                      <a:pt x="50" y="6"/>
                      <a:pt x="49" y="7"/>
                      <a:pt x="49" y="8"/>
                    </a:cubicBezTo>
                    <a:cubicBezTo>
                      <a:pt x="50" y="9"/>
                      <a:pt x="49" y="7"/>
                      <a:pt x="50" y="7"/>
                    </a:cubicBezTo>
                    <a:cubicBezTo>
                      <a:pt x="50" y="6"/>
                      <a:pt x="51" y="7"/>
                      <a:pt x="51" y="6"/>
                    </a:cubicBezTo>
                    <a:cubicBezTo>
                      <a:pt x="54" y="6"/>
                      <a:pt x="54" y="8"/>
                      <a:pt x="55" y="7"/>
                    </a:cubicBezTo>
                    <a:cubicBezTo>
                      <a:pt x="56" y="7"/>
                      <a:pt x="56" y="6"/>
                      <a:pt x="56" y="6"/>
                    </a:cubicBezTo>
                    <a:cubicBezTo>
                      <a:pt x="59" y="5"/>
                      <a:pt x="62" y="6"/>
                      <a:pt x="64" y="6"/>
                    </a:cubicBezTo>
                    <a:cubicBezTo>
                      <a:pt x="67" y="5"/>
                      <a:pt x="76" y="0"/>
                      <a:pt x="79" y="2"/>
                    </a:cubicBezTo>
                    <a:cubicBezTo>
                      <a:pt x="80" y="3"/>
                      <a:pt x="81" y="3"/>
                      <a:pt x="83" y="4"/>
                    </a:cubicBezTo>
                    <a:cubicBezTo>
                      <a:pt x="84" y="4"/>
                      <a:pt x="91" y="3"/>
                      <a:pt x="91" y="5"/>
                    </a:cubicBezTo>
                    <a:cubicBezTo>
                      <a:pt x="91" y="6"/>
                      <a:pt x="90" y="6"/>
                      <a:pt x="90" y="7"/>
                    </a:cubicBezTo>
                    <a:cubicBezTo>
                      <a:pt x="91" y="7"/>
                      <a:pt x="92" y="6"/>
                      <a:pt x="92" y="5"/>
                    </a:cubicBezTo>
                    <a:cubicBezTo>
                      <a:pt x="94" y="5"/>
                      <a:pt x="97" y="5"/>
                      <a:pt x="99" y="4"/>
                    </a:cubicBezTo>
                    <a:cubicBezTo>
                      <a:pt x="100" y="3"/>
                      <a:pt x="102" y="1"/>
                      <a:pt x="101" y="3"/>
                    </a:cubicBezTo>
                    <a:cubicBezTo>
                      <a:pt x="101" y="4"/>
                      <a:pt x="97" y="3"/>
                      <a:pt x="97" y="5"/>
                    </a:cubicBezTo>
                    <a:cubicBezTo>
                      <a:pt x="97" y="6"/>
                      <a:pt x="99" y="5"/>
                      <a:pt x="99" y="6"/>
                    </a:cubicBezTo>
                    <a:cubicBezTo>
                      <a:pt x="105" y="11"/>
                      <a:pt x="100" y="2"/>
                      <a:pt x="105" y="6"/>
                    </a:cubicBezTo>
                    <a:cubicBezTo>
                      <a:pt x="105" y="6"/>
                      <a:pt x="105" y="7"/>
                      <a:pt x="106" y="7"/>
                    </a:cubicBezTo>
                    <a:cubicBezTo>
                      <a:pt x="107" y="8"/>
                      <a:pt x="112" y="7"/>
                      <a:pt x="113" y="7"/>
                    </a:cubicBezTo>
                    <a:cubicBezTo>
                      <a:pt x="114" y="7"/>
                      <a:pt x="115" y="5"/>
                      <a:pt x="115" y="5"/>
                    </a:cubicBezTo>
                    <a:cubicBezTo>
                      <a:pt x="115" y="6"/>
                      <a:pt x="114" y="6"/>
                      <a:pt x="114" y="7"/>
                    </a:cubicBezTo>
                    <a:cubicBezTo>
                      <a:pt x="114" y="10"/>
                      <a:pt x="121" y="12"/>
                      <a:pt x="123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6" y="11"/>
                      <a:pt x="125" y="10"/>
                      <a:pt x="126" y="10"/>
                    </a:cubicBezTo>
                    <a:cubicBezTo>
                      <a:pt x="126" y="10"/>
                      <a:pt x="128" y="11"/>
                      <a:pt x="128" y="11"/>
                    </a:cubicBezTo>
                    <a:cubicBezTo>
                      <a:pt x="130" y="11"/>
                      <a:pt x="129" y="14"/>
                      <a:pt x="132" y="14"/>
                    </a:cubicBezTo>
                    <a:cubicBezTo>
                      <a:pt x="132" y="14"/>
                      <a:pt x="133" y="11"/>
                      <a:pt x="134" y="12"/>
                    </a:cubicBezTo>
                    <a:cubicBezTo>
                      <a:pt x="135" y="13"/>
                      <a:pt x="132" y="14"/>
                      <a:pt x="133" y="15"/>
                    </a:cubicBezTo>
                    <a:cubicBezTo>
                      <a:pt x="133" y="16"/>
                      <a:pt x="137" y="16"/>
                      <a:pt x="138" y="16"/>
                    </a:cubicBezTo>
                    <a:cubicBezTo>
                      <a:pt x="138" y="17"/>
                      <a:pt x="137" y="18"/>
                      <a:pt x="138" y="19"/>
                    </a:cubicBezTo>
                    <a:cubicBezTo>
                      <a:pt x="139" y="21"/>
                      <a:pt x="143" y="26"/>
                      <a:pt x="145" y="26"/>
                    </a:cubicBezTo>
                    <a:cubicBezTo>
                      <a:pt x="149" y="28"/>
                      <a:pt x="155" y="25"/>
                      <a:pt x="159" y="27"/>
                    </a:cubicBezTo>
                    <a:cubicBezTo>
                      <a:pt x="159" y="27"/>
                      <a:pt x="158" y="30"/>
                      <a:pt x="160" y="29"/>
                    </a:cubicBezTo>
                    <a:cubicBezTo>
                      <a:pt x="161" y="29"/>
                      <a:pt x="159" y="28"/>
                      <a:pt x="160" y="27"/>
                    </a:cubicBezTo>
                    <a:cubicBezTo>
                      <a:pt x="160" y="27"/>
                      <a:pt x="165" y="30"/>
                      <a:pt x="165" y="31"/>
                    </a:cubicBezTo>
                    <a:cubicBezTo>
                      <a:pt x="167" y="32"/>
                      <a:pt x="175" y="35"/>
                      <a:pt x="176" y="36"/>
                    </a:cubicBezTo>
                    <a:cubicBezTo>
                      <a:pt x="178" y="37"/>
                      <a:pt x="178" y="41"/>
                      <a:pt x="180" y="42"/>
                    </a:cubicBezTo>
                    <a:cubicBezTo>
                      <a:pt x="180" y="42"/>
                      <a:pt x="181" y="42"/>
                      <a:pt x="181" y="42"/>
                    </a:cubicBezTo>
                    <a:cubicBezTo>
                      <a:pt x="181" y="40"/>
                      <a:pt x="183" y="38"/>
                      <a:pt x="181" y="40"/>
                    </a:cubicBezTo>
                    <a:cubicBezTo>
                      <a:pt x="179" y="42"/>
                      <a:pt x="187" y="45"/>
                      <a:pt x="189" y="45"/>
                    </a:cubicBezTo>
                    <a:cubicBezTo>
                      <a:pt x="190" y="45"/>
                      <a:pt x="190" y="44"/>
                      <a:pt x="191" y="45"/>
                    </a:cubicBezTo>
                    <a:cubicBezTo>
                      <a:pt x="193" y="45"/>
                      <a:pt x="188" y="49"/>
                      <a:pt x="193" y="49"/>
                    </a:cubicBezTo>
                    <a:cubicBezTo>
                      <a:pt x="198" y="48"/>
                      <a:pt x="183" y="40"/>
                      <a:pt x="188" y="40"/>
                    </a:cubicBezTo>
                    <a:cubicBezTo>
                      <a:pt x="190" y="41"/>
                      <a:pt x="190" y="42"/>
                      <a:pt x="191" y="43"/>
                    </a:cubicBezTo>
                    <a:cubicBezTo>
                      <a:pt x="193" y="45"/>
                      <a:pt x="200" y="48"/>
                      <a:pt x="199" y="50"/>
                    </a:cubicBezTo>
                    <a:cubicBezTo>
                      <a:pt x="199" y="50"/>
                      <a:pt x="199" y="51"/>
                      <a:pt x="198" y="51"/>
                    </a:cubicBezTo>
                    <a:cubicBezTo>
                      <a:pt x="198" y="51"/>
                      <a:pt x="195" y="50"/>
                      <a:pt x="194" y="50"/>
                    </a:cubicBezTo>
                    <a:cubicBezTo>
                      <a:pt x="194" y="50"/>
                      <a:pt x="192" y="49"/>
                      <a:pt x="193" y="50"/>
                    </a:cubicBezTo>
                    <a:cubicBezTo>
                      <a:pt x="193" y="50"/>
                      <a:pt x="195" y="50"/>
                      <a:pt x="196" y="51"/>
                    </a:cubicBezTo>
                    <a:cubicBezTo>
                      <a:pt x="196" y="51"/>
                      <a:pt x="195" y="52"/>
                      <a:pt x="195" y="53"/>
                    </a:cubicBezTo>
                    <a:cubicBezTo>
                      <a:pt x="195" y="54"/>
                      <a:pt x="197" y="54"/>
                      <a:pt x="198" y="53"/>
                    </a:cubicBezTo>
                    <a:cubicBezTo>
                      <a:pt x="198" y="52"/>
                      <a:pt x="198" y="51"/>
                      <a:pt x="199" y="51"/>
                    </a:cubicBezTo>
                    <a:cubicBezTo>
                      <a:pt x="199" y="51"/>
                      <a:pt x="205" y="54"/>
                      <a:pt x="206" y="55"/>
                    </a:cubicBezTo>
                    <a:cubicBezTo>
                      <a:pt x="208" y="57"/>
                      <a:pt x="203" y="58"/>
                      <a:pt x="204" y="58"/>
                    </a:cubicBezTo>
                    <a:cubicBezTo>
                      <a:pt x="206" y="59"/>
                      <a:pt x="207" y="54"/>
                      <a:pt x="210" y="57"/>
                    </a:cubicBezTo>
                    <a:cubicBezTo>
                      <a:pt x="212" y="59"/>
                      <a:pt x="208" y="58"/>
                      <a:pt x="208" y="59"/>
                    </a:cubicBezTo>
                    <a:cubicBezTo>
                      <a:pt x="212" y="62"/>
                      <a:pt x="210" y="59"/>
                      <a:pt x="210" y="58"/>
                    </a:cubicBezTo>
                    <a:cubicBezTo>
                      <a:pt x="211" y="58"/>
                      <a:pt x="213" y="58"/>
                      <a:pt x="213" y="59"/>
                    </a:cubicBezTo>
                    <a:cubicBezTo>
                      <a:pt x="213" y="59"/>
                      <a:pt x="213" y="60"/>
                      <a:pt x="213" y="60"/>
                    </a:cubicBezTo>
                    <a:cubicBezTo>
                      <a:pt x="212" y="61"/>
                      <a:pt x="211" y="60"/>
                      <a:pt x="211" y="61"/>
                    </a:cubicBezTo>
                    <a:cubicBezTo>
                      <a:pt x="211" y="61"/>
                      <a:pt x="215" y="63"/>
                      <a:pt x="215" y="61"/>
                    </a:cubicBezTo>
                    <a:cubicBezTo>
                      <a:pt x="215" y="60"/>
                      <a:pt x="214" y="61"/>
                      <a:pt x="213" y="60"/>
                    </a:cubicBezTo>
                    <a:cubicBezTo>
                      <a:pt x="213" y="60"/>
                      <a:pt x="213" y="59"/>
                      <a:pt x="214" y="59"/>
                    </a:cubicBezTo>
                    <a:cubicBezTo>
                      <a:pt x="218" y="57"/>
                      <a:pt x="225" y="65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7" y="65"/>
                      <a:pt x="237" y="62"/>
                      <a:pt x="237" y="67"/>
                    </a:cubicBezTo>
                    <a:cubicBezTo>
                      <a:pt x="237" y="71"/>
                      <a:pt x="233" y="69"/>
                      <a:pt x="233" y="69"/>
                    </a:cubicBezTo>
                    <a:cubicBezTo>
                      <a:pt x="233" y="70"/>
                      <a:pt x="233" y="71"/>
                      <a:pt x="233" y="71"/>
                    </a:cubicBezTo>
                    <a:cubicBezTo>
                      <a:pt x="235" y="72"/>
                      <a:pt x="236" y="69"/>
                      <a:pt x="238" y="72"/>
                    </a:cubicBezTo>
                    <a:cubicBezTo>
                      <a:pt x="238" y="73"/>
                      <a:pt x="231" y="69"/>
                      <a:pt x="231" y="74"/>
                    </a:cubicBezTo>
                    <a:cubicBezTo>
                      <a:pt x="232" y="78"/>
                      <a:pt x="235" y="73"/>
                      <a:pt x="235" y="73"/>
                    </a:cubicBezTo>
                    <a:cubicBezTo>
                      <a:pt x="236" y="74"/>
                      <a:pt x="236" y="76"/>
                      <a:pt x="237" y="76"/>
                    </a:cubicBezTo>
                    <a:cubicBezTo>
                      <a:pt x="239" y="76"/>
                      <a:pt x="241" y="74"/>
                      <a:pt x="243" y="75"/>
                    </a:cubicBezTo>
                    <a:cubicBezTo>
                      <a:pt x="243" y="75"/>
                      <a:pt x="242" y="78"/>
                      <a:pt x="245" y="76"/>
                    </a:cubicBezTo>
                    <a:cubicBezTo>
                      <a:pt x="245" y="76"/>
                      <a:pt x="244" y="76"/>
                      <a:pt x="244" y="76"/>
                    </a:cubicBezTo>
                    <a:cubicBezTo>
                      <a:pt x="244" y="75"/>
                      <a:pt x="243" y="75"/>
                      <a:pt x="243" y="75"/>
                    </a:cubicBezTo>
                    <a:cubicBezTo>
                      <a:pt x="245" y="74"/>
                      <a:pt x="246" y="76"/>
                      <a:pt x="248" y="76"/>
                    </a:cubicBezTo>
                    <a:cubicBezTo>
                      <a:pt x="249" y="76"/>
                      <a:pt x="249" y="76"/>
                      <a:pt x="251" y="76"/>
                    </a:cubicBezTo>
                    <a:cubicBezTo>
                      <a:pt x="257" y="75"/>
                      <a:pt x="260" y="83"/>
                      <a:pt x="264" y="85"/>
                    </a:cubicBezTo>
                    <a:cubicBezTo>
                      <a:pt x="265" y="86"/>
                      <a:pt x="266" y="87"/>
                      <a:pt x="267" y="87"/>
                    </a:cubicBezTo>
                    <a:cubicBezTo>
                      <a:pt x="267" y="88"/>
                      <a:pt x="275" y="85"/>
                      <a:pt x="273" y="90"/>
                    </a:cubicBezTo>
                    <a:cubicBezTo>
                      <a:pt x="270" y="96"/>
                      <a:pt x="259" y="91"/>
                      <a:pt x="255" y="94"/>
                    </a:cubicBezTo>
                    <a:cubicBezTo>
                      <a:pt x="253" y="95"/>
                      <a:pt x="251" y="96"/>
                      <a:pt x="250" y="97"/>
                    </a:cubicBezTo>
                    <a:cubicBezTo>
                      <a:pt x="247" y="98"/>
                      <a:pt x="247" y="98"/>
                      <a:pt x="247" y="98"/>
                    </a:cubicBezTo>
                    <a:cubicBezTo>
                      <a:pt x="246" y="97"/>
                      <a:pt x="245" y="98"/>
                      <a:pt x="246" y="97"/>
                    </a:cubicBezTo>
                    <a:cubicBezTo>
                      <a:pt x="248" y="90"/>
                      <a:pt x="245" y="100"/>
                      <a:pt x="248" y="94"/>
                    </a:cubicBezTo>
                    <a:cubicBezTo>
                      <a:pt x="248" y="94"/>
                      <a:pt x="248" y="93"/>
                      <a:pt x="248" y="93"/>
                    </a:cubicBezTo>
                    <a:cubicBezTo>
                      <a:pt x="244" y="94"/>
                      <a:pt x="247" y="96"/>
                      <a:pt x="243" y="97"/>
                    </a:cubicBezTo>
                    <a:cubicBezTo>
                      <a:pt x="241" y="98"/>
                      <a:pt x="236" y="98"/>
                      <a:pt x="234" y="97"/>
                    </a:cubicBezTo>
                    <a:cubicBezTo>
                      <a:pt x="234" y="97"/>
                      <a:pt x="232" y="95"/>
                      <a:pt x="232" y="95"/>
                    </a:cubicBezTo>
                    <a:cubicBezTo>
                      <a:pt x="229" y="95"/>
                      <a:pt x="222" y="94"/>
                      <a:pt x="220" y="94"/>
                    </a:cubicBezTo>
                    <a:cubicBezTo>
                      <a:pt x="213" y="94"/>
                      <a:pt x="205" y="95"/>
                      <a:pt x="198" y="96"/>
                    </a:cubicBezTo>
                    <a:cubicBezTo>
                      <a:pt x="195" y="97"/>
                      <a:pt x="194" y="95"/>
                      <a:pt x="191" y="96"/>
                    </a:cubicBezTo>
                    <a:cubicBezTo>
                      <a:pt x="188" y="96"/>
                      <a:pt x="192" y="96"/>
                      <a:pt x="189" y="97"/>
                    </a:cubicBezTo>
                    <a:cubicBezTo>
                      <a:pt x="185" y="99"/>
                      <a:pt x="179" y="97"/>
                      <a:pt x="179" y="96"/>
                    </a:cubicBezTo>
                    <a:cubicBezTo>
                      <a:pt x="179" y="96"/>
                      <a:pt x="180" y="95"/>
                      <a:pt x="180" y="95"/>
                    </a:cubicBezTo>
                    <a:cubicBezTo>
                      <a:pt x="180" y="95"/>
                      <a:pt x="181" y="95"/>
                      <a:pt x="181" y="95"/>
                    </a:cubicBezTo>
                    <a:cubicBezTo>
                      <a:pt x="182" y="94"/>
                      <a:pt x="183" y="93"/>
                      <a:pt x="184" y="91"/>
                    </a:cubicBezTo>
                    <a:cubicBezTo>
                      <a:pt x="184" y="91"/>
                      <a:pt x="183" y="91"/>
                      <a:pt x="184" y="91"/>
                    </a:cubicBezTo>
                    <a:cubicBezTo>
                      <a:pt x="187" y="88"/>
                      <a:pt x="198" y="85"/>
                      <a:pt x="197" y="81"/>
                    </a:cubicBezTo>
                    <a:cubicBezTo>
                      <a:pt x="197" y="79"/>
                      <a:pt x="195" y="79"/>
                      <a:pt x="194" y="78"/>
                    </a:cubicBezTo>
                    <a:cubicBezTo>
                      <a:pt x="193" y="78"/>
                      <a:pt x="194" y="77"/>
                      <a:pt x="194" y="77"/>
                    </a:cubicBezTo>
                    <a:cubicBezTo>
                      <a:pt x="195" y="75"/>
                      <a:pt x="194" y="75"/>
                      <a:pt x="191" y="74"/>
                    </a:cubicBezTo>
                    <a:cubicBezTo>
                      <a:pt x="191" y="73"/>
                      <a:pt x="191" y="73"/>
                      <a:pt x="191" y="74"/>
                    </a:cubicBezTo>
                    <a:cubicBezTo>
                      <a:pt x="187" y="74"/>
                      <a:pt x="185" y="75"/>
                      <a:pt x="181" y="74"/>
                    </a:cubicBezTo>
                    <a:cubicBezTo>
                      <a:pt x="180" y="74"/>
                      <a:pt x="179" y="73"/>
                      <a:pt x="178" y="73"/>
                    </a:cubicBezTo>
                    <a:cubicBezTo>
                      <a:pt x="175" y="73"/>
                      <a:pt x="177" y="74"/>
                      <a:pt x="173" y="73"/>
                    </a:cubicBezTo>
                    <a:cubicBezTo>
                      <a:pt x="171" y="73"/>
                      <a:pt x="169" y="68"/>
                      <a:pt x="166" y="66"/>
                    </a:cubicBezTo>
                    <a:cubicBezTo>
                      <a:pt x="165" y="66"/>
                      <a:pt x="163" y="65"/>
                      <a:pt x="162" y="64"/>
                    </a:cubicBezTo>
                    <a:cubicBezTo>
                      <a:pt x="161" y="62"/>
                      <a:pt x="163" y="59"/>
                      <a:pt x="163" y="58"/>
                    </a:cubicBezTo>
                    <a:cubicBezTo>
                      <a:pt x="163" y="57"/>
                      <a:pt x="161" y="52"/>
                      <a:pt x="161" y="51"/>
                    </a:cubicBezTo>
                    <a:cubicBezTo>
                      <a:pt x="160" y="50"/>
                      <a:pt x="157" y="51"/>
                      <a:pt x="157" y="49"/>
                    </a:cubicBezTo>
                    <a:cubicBezTo>
                      <a:pt x="157" y="49"/>
                      <a:pt x="162" y="49"/>
                      <a:pt x="158" y="48"/>
                    </a:cubicBezTo>
                    <a:cubicBezTo>
                      <a:pt x="155" y="46"/>
                      <a:pt x="149" y="50"/>
                      <a:pt x="145" y="50"/>
                    </a:cubicBezTo>
                    <a:cubicBezTo>
                      <a:pt x="142" y="50"/>
                      <a:pt x="140" y="47"/>
                      <a:pt x="138" y="47"/>
                    </a:cubicBezTo>
                    <a:cubicBezTo>
                      <a:pt x="138" y="46"/>
                      <a:pt x="138" y="47"/>
                      <a:pt x="137" y="47"/>
                    </a:cubicBezTo>
                    <a:cubicBezTo>
                      <a:pt x="137" y="48"/>
                      <a:pt x="136" y="47"/>
                      <a:pt x="136" y="47"/>
                    </a:cubicBezTo>
                    <a:cubicBezTo>
                      <a:pt x="135" y="46"/>
                      <a:pt x="135" y="45"/>
                      <a:pt x="134" y="45"/>
                    </a:cubicBezTo>
                    <a:cubicBezTo>
                      <a:pt x="133" y="44"/>
                      <a:pt x="130" y="46"/>
                      <a:pt x="130" y="46"/>
                    </a:cubicBezTo>
                    <a:cubicBezTo>
                      <a:pt x="126" y="46"/>
                      <a:pt x="130" y="44"/>
                      <a:pt x="128" y="43"/>
                    </a:cubicBezTo>
                    <a:cubicBezTo>
                      <a:pt x="128" y="43"/>
                      <a:pt x="127" y="43"/>
                      <a:pt x="126" y="43"/>
                    </a:cubicBezTo>
                    <a:cubicBezTo>
                      <a:pt x="126" y="43"/>
                      <a:pt x="126" y="44"/>
                      <a:pt x="126" y="44"/>
                    </a:cubicBezTo>
                    <a:cubicBezTo>
                      <a:pt x="123" y="44"/>
                      <a:pt x="125" y="43"/>
                      <a:pt x="125" y="42"/>
                    </a:cubicBezTo>
                    <a:cubicBezTo>
                      <a:pt x="124" y="41"/>
                      <a:pt x="120" y="40"/>
                      <a:pt x="119" y="39"/>
                    </a:cubicBezTo>
                    <a:cubicBezTo>
                      <a:pt x="117" y="38"/>
                      <a:pt x="116" y="36"/>
                      <a:pt x="115" y="35"/>
                    </a:cubicBezTo>
                    <a:cubicBezTo>
                      <a:pt x="115" y="35"/>
                      <a:pt x="116" y="35"/>
                      <a:pt x="117" y="34"/>
                    </a:cubicBezTo>
                    <a:cubicBezTo>
                      <a:pt x="117" y="34"/>
                      <a:pt x="115" y="31"/>
                      <a:pt x="115" y="31"/>
                    </a:cubicBezTo>
                    <a:cubicBezTo>
                      <a:pt x="111" y="30"/>
                      <a:pt x="117" y="35"/>
                      <a:pt x="115" y="35"/>
                    </a:cubicBezTo>
                    <a:cubicBezTo>
                      <a:pt x="114" y="35"/>
                      <a:pt x="114" y="34"/>
                      <a:pt x="113" y="34"/>
                    </a:cubicBezTo>
                    <a:cubicBezTo>
                      <a:pt x="109" y="34"/>
                      <a:pt x="105" y="36"/>
                      <a:pt x="101" y="34"/>
                    </a:cubicBezTo>
                    <a:cubicBezTo>
                      <a:pt x="97" y="33"/>
                      <a:pt x="100" y="30"/>
                      <a:pt x="97" y="28"/>
                    </a:cubicBezTo>
                    <a:cubicBezTo>
                      <a:pt x="97" y="28"/>
                      <a:pt x="96" y="33"/>
                      <a:pt x="96" y="34"/>
                    </a:cubicBezTo>
                    <a:cubicBezTo>
                      <a:pt x="96" y="34"/>
                      <a:pt x="96" y="34"/>
                      <a:pt x="96" y="33"/>
                    </a:cubicBezTo>
                    <a:cubicBezTo>
                      <a:pt x="96" y="33"/>
                      <a:pt x="96" y="32"/>
                      <a:pt x="95" y="31"/>
                    </a:cubicBezTo>
                    <a:cubicBezTo>
                      <a:pt x="95" y="31"/>
                      <a:pt x="95" y="32"/>
                      <a:pt x="95" y="33"/>
                    </a:cubicBezTo>
                    <a:cubicBezTo>
                      <a:pt x="93" y="35"/>
                      <a:pt x="92" y="30"/>
                      <a:pt x="88" y="30"/>
                    </a:cubicBezTo>
                    <a:cubicBezTo>
                      <a:pt x="87" y="30"/>
                      <a:pt x="83" y="29"/>
                      <a:pt x="83" y="30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1" y="31"/>
                      <a:pt x="80" y="29"/>
                      <a:pt x="80" y="28"/>
                    </a:cubicBezTo>
                    <a:cubicBezTo>
                      <a:pt x="78" y="27"/>
                      <a:pt x="73" y="26"/>
                      <a:pt x="73" y="24"/>
                    </a:cubicBezTo>
                    <a:cubicBezTo>
                      <a:pt x="73" y="23"/>
                      <a:pt x="74" y="23"/>
                      <a:pt x="74" y="23"/>
                    </a:cubicBezTo>
                    <a:cubicBezTo>
                      <a:pt x="75" y="23"/>
                      <a:pt x="90" y="25"/>
                      <a:pt x="87" y="19"/>
                    </a:cubicBezTo>
                    <a:cubicBezTo>
                      <a:pt x="84" y="15"/>
                      <a:pt x="68" y="16"/>
                      <a:pt x="64" y="16"/>
                    </a:cubicBezTo>
                    <a:cubicBezTo>
                      <a:pt x="63" y="16"/>
                      <a:pt x="59" y="14"/>
                      <a:pt x="58" y="15"/>
                    </a:cubicBezTo>
                    <a:cubicBezTo>
                      <a:pt x="56" y="19"/>
                      <a:pt x="53" y="18"/>
                      <a:pt x="50" y="20"/>
                    </a:cubicBezTo>
                    <a:cubicBezTo>
                      <a:pt x="50" y="21"/>
                      <a:pt x="49" y="24"/>
                      <a:pt x="47" y="24"/>
                    </a:cubicBezTo>
                    <a:cubicBezTo>
                      <a:pt x="47" y="25"/>
                      <a:pt x="46" y="24"/>
                      <a:pt x="45" y="24"/>
                    </a:cubicBezTo>
                    <a:cubicBezTo>
                      <a:pt x="44" y="24"/>
                      <a:pt x="43" y="28"/>
                      <a:pt x="41" y="28"/>
                    </a:cubicBezTo>
                    <a:cubicBezTo>
                      <a:pt x="40" y="29"/>
                      <a:pt x="38" y="29"/>
                      <a:pt x="37" y="28"/>
                    </a:cubicBezTo>
                    <a:cubicBezTo>
                      <a:pt x="37" y="27"/>
                      <a:pt x="38" y="26"/>
                      <a:pt x="37" y="26"/>
                    </a:cubicBezTo>
                    <a:cubicBezTo>
                      <a:pt x="36" y="26"/>
                      <a:pt x="35" y="28"/>
                      <a:pt x="34" y="28"/>
                    </a:cubicBezTo>
                    <a:cubicBezTo>
                      <a:pt x="31" y="29"/>
                      <a:pt x="28" y="27"/>
                      <a:pt x="26" y="31"/>
                    </a:cubicBezTo>
                    <a:cubicBezTo>
                      <a:pt x="25" y="32"/>
                      <a:pt x="26" y="32"/>
                      <a:pt x="26" y="32"/>
                    </a:cubicBezTo>
                    <a:cubicBezTo>
                      <a:pt x="26" y="32"/>
                      <a:pt x="27" y="32"/>
                      <a:pt x="27" y="32"/>
                    </a:cubicBezTo>
                    <a:cubicBezTo>
                      <a:pt x="26" y="33"/>
                      <a:pt x="25" y="35"/>
                      <a:pt x="24" y="35"/>
                    </a:cubicBezTo>
                    <a:cubicBezTo>
                      <a:pt x="22" y="36"/>
                      <a:pt x="20" y="34"/>
                      <a:pt x="17" y="36"/>
                    </a:cubicBezTo>
                    <a:cubicBezTo>
                      <a:pt x="17" y="36"/>
                      <a:pt x="13" y="40"/>
                      <a:pt x="11" y="38"/>
                    </a:cubicBezTo>
                    <a:cubicBezTo>
                      <a:pt x="10" y="37"/>
                      <a:pt x="15" y="36"/>
                      <a:pt x="13" y="34"/>
                    </a:cubicBezTo>
                    <a:cubicBezTo>
                      <a:pt x="11" y="33"/>
                      <a:pt x="0" y="40"/>
                      <a:pt x="2" y="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" name="Freeform 478"/>
              <p:cNvSpPr>
                <a:spLocks/>
              </p:cNvSpPr>
              <p:nvPr/>
            </p:nvSpPr>
            <p:spPr bwMode="auto">
              <a:xfrm>
                <a:off x="4159" y="894"/>
                <a:ext cx="29" cy="20"/>
              </a:xfrm>
              <a:custGeom>
                <a:avLst/>
                <a:gdLst>
                  <a:gd name="T0" fmla="*/ 2 w 20"/>
                  <a:gd name="T1" fmla="*/ 9 h 14"/>
                  <a:gd name="T2" fmla="*/ 3 w 20"/>
                  <a:gd name="T3" fmla="*/ 9 h 14"/>
                  <a:gd name="T4" fmla="*/ 2 w 20"/>
                  <a:gd name="T5" fmla="*/ 8 h 14"/>
                  <a:gd name="T6" fmla="*/ 5 w 20"/>
                  <a:gd name="T7" fmla="*/ 7 h 14"/>
                  <a:gd name="T8" fmla="*/ 10 w 20"/>
                  <a:gd name="T9" fmla="*/ 4 h 14"/>
                  <a:gd name="T10" fmla="*/ 13 w 20"/>
                  <a:gd name="T11" fmla="*/ 7 h 14"/>
                  <a:gd name="T12" fmla="*/ 20 w 20"/>
                  <a:gd name="T13" fmla="*/ 2 h 14"/>
                  <a:gd name="T14" fmla="*/ 10 w 20"/>
                  <a:gd name="T15" fmla="*/ 12 h 14"/>
                  <a:gd name="T16" fmla="*/ 2 w 20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4">
                    <a:moveTo>
                      <a:pt x="2" y="9"/>
                    </a:moveTo>
                    <a:cubicBezTo>
                      <a:pt x="2" y="9"/>
                      <a:pt x="3" y="9"/>
                      <a:pt x="3" y="9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6" y="6"/>
                      <a:pt x="9" y="4"/>
                      <a:pt x="10" y="4"/>
                    </a:cubicBezTo>
                    <a:cubicBezTo>
                      <a:pt x="12" y="5"/>
                      <a:pt x="11" y="7"/>
                      <a:pt x="13" y="7"/>
                    </a:cubicBezTo>
                    <a:cubicBezTo>
                      <a:pt x="15" y="7"/>
                      <a:pt x="20" y="0"/>
                      <a:pt x="20" y="2"/>
                    </a:cubicBezTo>
                    <a:cubicBezTo>
                      <a:pt x="20" y="11"/>
                      <a:pt x="14" y="11"/>
                      <a:pt x="10" y="12"/>
                    </a:cubicBezTo>
                    <a:cubicBezTo>
                      <a:pt x="3" y="14"/>
                      <a:pt x="0" y="11"/>
                      <a:pt x="2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" name="Freeform 479"/>
              <p:cNvSpPr>
                <a:spLocks/>
              </p:cNvSpPr>
              <p:nvPr/>
            </p:nvSpPr>
            <p:spPr bwMode="auto">
              <a:xfrm>
                <a:off x="3959" y="903"/>
                <a:ext cx="5" cy="6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3 h 4"/>
                  <a:gd name="T4" fmla="*/ 3 w 4"/>
                  <a:gd name="T5" fmla="*/ 3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0"/>
                      <a:pt x="4" y="1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2" y="2"/>
                      <a:pt x="2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" name="Freeform 480"/>
              <p:cNvSpPr>
                <a:spLocks/>
              </p:cNvSpPr>
              <p:nvPr/>
            </p:nvSpPr>
            <p:spPr bwMode="auto">
              <a:xfrm>
                <a:off x="3673" y="910"/>
                <a:ext cx="13" cy="13"/>
              </a:xfrm>
              <a:custGeom>
                <a:avLst/>
                <a:gdLst>
                  <a:gd name="T0" fmla="*/ 9 w 9"/>
                  <a:gd name="T1" fmla="*/ 0 h 9"/>
                  <a:gd name="T2" fmla="*/ 4 w 9"/>
                  <a:gd name="T3" fmla="*/ 0 h 9"/>
                  <a:gd name="T4" fmla="*/ 2 w 9"/>
                  <a:gd name="T5" fmla="*/ 8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9" y="0"/>
                      <a:pt x="5" y="0"/>
                      <a:pt x="4" y="0"/>
                    </a:cubicBezTo>
                    <a:cubicBezTo>
                      <a:pt x="3" y="1"/>
                      <a:pt x="0" y="7"/>
                      <a:pt x="2" y="8"/>
                    </a:cubicBezTo>
                    <a:cubicBezTo>
                      <a:pt x="2" y="9"/>
                      <a:pt x="6" y="4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9" name="Freeform 481"/>
              <p:cNvSpPr>
                <a:spLocks/>
              </p:cNvSpPr>
              <p:nvPr/>
            </p:nvSpPr>
            <p:spPr bwMode="auto">
              <a:xfrm>
                <a:off x="4186" y="944"/>
                <a:ext cx="13" cy="6"/>
              </a:xfrm>
              <a:custGeom>
                <a:avLst/>
                <a:gdLst>
                  <a:gd name="T0" fmla="*/ 0 w 9"/>
                  <a:gd name="T1" fmla="*/ 1 h 4"/>
                  <a:gd name="T2" fmla="*/ 8 w 9"/>
                  <a:gd name="T3" fmla="*/ 2 h 4"/>
                  <a:gd name="T4" fmla="*/ 0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cubicBezTo>
                      <a:pt x="5" y="0"/>
                      <a:pt x="9" y="2"/>
                      <a:pt x="8" y="2"/>
                    </a:cubicBezTo>
                    <a:cubicBezTo>
                      <a:pt x="8" y="4"/>
                      <a:pt x="0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0" name="Freeform 482"/>
              <p:cNvSpPr>
                <a:spLocks/>
              </p:cNvSpPr>
              <p:nvPr/>
            </p:nvSpPr>
            <p:spPr bwMode="auto">
              <a:xfrm>
                <a:off x="3875" y="963"/>
                <a:ext cx="11" cy="7"/>
              </a:xfrm>
              <a:custGeom>
                <a:avLst/>
                <a:gdLst>
                  <a:gd name="T0" fmla="*/ 0 w 8"/>
                  <a:gd name="T1" fmla="*/ 2 h 5"/>
                  <a:gd name="T2" fmla="*/ 7 w 8"/>
                  <a:gd name="T3" fmla="*/ 2 h 5"/>
                  <a:gd name="T4" fmla="*/ 7 w 8"/>
                  <a:gd name="T5" fmla="*/ 3 h 5"/>
                  <a:gd name="T6" fmla="*/ 0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1" y="4"/>
                      <a:pt x="5" y="0"/>
                      <a:pt x="7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7" y="4"/>
                      <a:pt x="0" y="5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1" name="Freeform 483"/>
              <p:cNvSpPr>
                <a:spLocks/>
              </p:cNvSpPr>
              <p:nvPr/>
            </p:nvSpPr>
            <p:spPr bwMode="auto">
              <a:xfrm>
                <a:off x="4171" y="987"/>
                <a:ext cx="18" cy="13"/>
              </a:xfrm>
              <a:custGeom>
                <a:avLst/>
                <a:gdLst>
                  <a:gd name="T0" fmla="*/ 0 w 13"/>
                  <a:gd name="T1" fmla="*/ 1 h 9"/>
                  <a:gd name="T2" fmla="*/ 13 w 13"/>
                  <a:gd name="T3" fmla="*/ 7 h 9"/>
                  <a:gd name="T4" fmla="*/ 1 w 13"/>
                  <a:gd name="T5" fmla="*/ 3 h 9"/>
                  <a:gd name="T6" fmla="*/ 0 w 13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cubicBezTo>
                      <a:pt x="3" y="0"/>
                      <a:pt x="13" y="3"/>
                      <a:pt x="13" y="7"/>
                    </a:cubicBezTo>
                    <a:cubicBezTo>
                      <a:pt x="13" y="9"/>
                      <a:pt x="3" y="4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2" name="Freeform 484"/>
              <p:cNvSpPr>
                <a:spLocks/>
              </p:cNvSpPr>
              <p:nvPr/>
            </p:nvSpPr>
            <p:spPr bwMode="auto">
              <a:xfrm>
                <a:off x="4122" y="950"/>
                <a:ext cx="234" cy="91"/>
              </a:xfrm>
              <a:custGeom>
                <a:avLst/>
                <a:gdLst>
                  <a:gd name="T0" fmla="*/ 75 w 164"/>
                  <a:gd name="T1" fmla="*/ 5 h 64"/>
                  <a:gd name="T2" fmla="*/ 78 w 164"/>
                  <a:gd name="T3" fmla="*/ 2 h 64"/>
                  <a:gd name="T4" fmla="*/ 96 w 164"/>
                  <a:gd name="T5" fmla="*/ 1 h 64"/>
                  <a:gd name="T6" fmla="*/ 100 w 164"/>
                  <a:gd name="T7" fmla="*/ 2 h 64"/>
                  <a:gd name="T8" fmla="*/ 110 w 164"/>
                  <a:gd name="T9" fmla="*/ 6 h 64"/>
                  <a:gd name="T10" fmla="*/ 123 w 164"/>
                  <a:gd name="T11" fmla="*/ 9 h 64"/>
                  <a:gd name="T12" fmla="*/ 133 w 164"/>
                  <a:gd name="T13" fmla="*/ 18 h 64"/>
                  <a:gd name="T14" fmla="*/ 141 w 164"/>
                  <a:gd name="T15" fmla="*/ 18 h 64"/>
                  <a:gd name="T16" fmla="*/ 141 w 164"/>
                  <a:gd name="T17" fmla="*/ 22 h 64"/>
                  <a:gd name="T18" fmla="*/ 131 w 164"/>
                  <a:gd name="T19" fmla="*/ 21 h 64"/>
                  <a:gd name="T20" fmla="*/ 131 w 164"/>
                  <a:gd name="T21" fmla="*/ 25 h 64"/>
                  <a:gd name="T22" fmla="*/ 140 w 164"/>
                  <a:gd name="T23" fmla="*/ 27 h 64"/>
                  <a:gd name="T24" fmla="*/ 143 w 164"/>
                  <a:gd name="T25" fmla="*/ 27 h 64"/>
                  <a:gd name="T26" fmla="*/ 145 w 164"/>
                  <a:gd name="T27" fmla="*/ 28 h 64"/>
                  <a:gd name="T28" fmla="*/ 157 w 164"/>
                  <a:gd name="T29" fmla="*/ 32 h 64"/>
                  <a:gd name="T30" fmla="*/ 160 w 164"/>
                  <a:gd name="T31" fmla="*/ 43 h 64"/>
                  <a:gd name="T32" fmla="*/ 158 w 164"/>
                  <a:gd name="T33" fmla="*/ 45 h 64"/>
                  <a:gd name="T34" fmla="*/ 152 w 164"/>
                  <a:gd name="T35" fmla="*/ 49 h 64"/>
                  <a:gd name="T36" fmla="*/ 144 w 164"/>
                  <a:gd name="T37" fmla="*/ 44 h 64"/>
                  <a:gd name="T38" fmla="*/ 133 w 164"/>
                  <a:gd name="T39" fmla="*/ 43 h 64"/>
                  <a:gd name="T40" fmla="*/ 130 w 164"/>
                  <a:gd name="T41" fmla="*/ 42 h 64"/>
                  <a:gd name="T42" fmla="*/ 123 w 164"/>
                  <a:gd name="T43" fmla="*/ 41 h 64"/>
                  <a:gd name="T44" fmla="*/ 105 w 164"/>
                  <a:gd name="T45" fmla="*/ 48 h 64"/>
                  <a:gd name="T46" fmla="*/ 101 w 164"/>
                  <a:gd name="T47" fmla="*/ 44 h 64"/>
                  <a:gd name="T48" fmla="*/ 95 w 164"/>
                  <a:gd name="T49" fmla="*/ 47 h 64"/>
                  <a:gd name="T50" fmla="*/ 92 w 164"/>
                  <a:gd name="T51" fmla="*/ 50 h 64"/>
                  <a:gd name="T52" fmla="*/ 82 w 164"/>
                  <a:gd name="T53" fmla="*/ 64 h 64"/>
                  <a:gd name="T54" fmla="*/ 76 w 164"/>
                  <a:gd name="T55" fmla="*/ 60 h 64"/>
                  <a:gd name="T56" fmla="*/ 72 w 164"/>
                  <a:gd name="T57" fmla="*/ 52 h 64"/>
                  <a:gd name="T58" fmla="*/ 53 w 164"/>
                  <a:gd name="T59" fmla="*/ 47 h 64"/>
                  <a:gd name="T60" fmla="*/ 51 w 164"/>
                  <a:gd name="T61" fmla="*/ 48 h 64"/>
                  <a:gd name="T62" fmla="*/ 27 w 164"/>
                  <a:gd name="T63" fmla="*/ 46 h 64"/>
                  <a:gd name="T64" fmla="*/ 18 w 164"/>
                  <a:gd name="T65" fmla="*/ 51 h 64"/>
                  <a:gd name="T66" fmla="*/ 11 w 164"/>
                  <a:gd name="T67" fmla="*/ 34 h 64"/>
                  <a:gd name="T68" fmla="*/ 25 w 164"/>
                  <a:gd name="T69" fmla="*/ 37 h 64"/>
                  <a:gd name="T70" fmla="*/ 23 w 164"/>
                  <a:gd name="T71" fmla="*/ 37 h 64"/>
                  <a:gd name="T72" fmla="*/ 48 w 164"/>
                  <a:gd name="T73" fmla="*/ 41 h 64"/>
                  <a:gd name="T74" fmla="*/ 59 w 164"/>
                  <a:gd name="T75" fmla="*/ 39 h 64"/>
                  <a:gd name="T76" fmla="*/ 59 w 164"/>
                  <a:gd name="T77" fmla="*/ 36 h 64"/>
                  <a:gd name="T78" fmla="*/ 54 w 164"/>
                  <a:gd name="T79" fmla="*/ 32 h 64"/>
                  <a:gd name="T80" fmla="*/ 50 w 164"/>
                  <a:gd name="T81" fmla="*/ 23 h 64"/>
                  <a:gd name="T82" fmla="*/ 49 w 164"/>
                  <a:gd name="T83" fmla="*/ 18 h 64"/>
                  <a:gd name="T84" fmla="*/ 49 w 164"/>
                  <a:gd name="T85" fmla="*/ 17 h 64"/>
                  <a:gd name="T86" fmla="*/ 50 w 164"/>
                  <a:gd name="T87" fmla="*/ 15 h 64"/>
                  <a:gd name="T88" fmla="*/ 51 w 164"/>
                  <a:gd name="T89" fmla="*/ 14 h 64"/>
                  <a:gd name="T90" fmla="*/ 37 w 164"/>
                  <a:gd name="T91" fmla="*/ 9 h 64"/>
                  <a:gd name="T92" fmla="*/ 40 w 164"/>
                  <a:gd name="T93" fmla="*/ 0 h 64"/>
                  <a:gd name="T94" fmla="*/ 49 w 164"/>
                  <a:gd name="T95" fmla="*/ 0 h 64"/>
                  <a:gd name="T96" fmla="*/ 58 w 164"/>
                  <a:gd name="T97" fmla="*/ 4 h 64"/>
                  <a:gd name="T98" fmla="*/ 61 w 164"/>
                  <a:gd name="T99" fmla="*/ 7 h 64"/>
                  <a:gd name="T100" fmla="*/ 63 w 164"/>
                  <a:gd name="T101" fmla="*/ 5 h 64"/>
                  <a:gd name="T102" fmla="*/ 73 w 164"/>
                  <a:gd name="T103" fmla="*/ 7 h 64"/>
                  <a:gd name="T104" fmla="*/ 75 w 164"/>
                  <a:gd name="T105" fmla="*/ 8 h 64"/>
                  <a:gd name="T106" fmla="*/ 76 w 164"/>
                  <a:gd name="T107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4" h="64">
                    <a:moveTo>
                      <a:pt x="76" y="7"/>
                    </a:moveTo>
                    <a:cubicBezTo>
                      <a:pt x="79" y="7"/>
                      <a:pt x="75" y="5"/>
                      <a:pt x="75" y="5"/>
                    </a:cubicBezTo>
                    <a:cubicBezTo>
                      <a:pt x="75" y="4"/>
                      <a:pt x="77" y="4"/>
                      <a:pt x="78" y="4"/>
                    </a:cubicBezTo>
                    <a:cubicBezTo>
                      <a:pt x="78" y="3"/>
                      <a:pt x="78" y="2"/>
                      <a:pt x="78" y="2"/>
                    </a:cubicBezTo>
                    <a:cubicBezTo>
                      <a:pt x="81" y="0"/>
                      <a:pt x="87" y="5"/>
                      <a:pt x="89" y="4"/>
                    </a:cubicBezTo>
                    <a:cubicBezTo>
                      <a:pt x="89" y="4"/>
                      <a:pt x="95" y="1"/>
                      <a:pt x="96" y="1"/>
                    </a:cubicBezTo>
                    <a:cubicBezTo>
                      <a:pt x="96" y="2"/>
                      <a:pt x="96" y="2"/>
                      <a:pt x="97" y="3"/>
                    </a:cubicBezTo>
                    <a:cubicBezTo>
                      <a:pt x="97" y="3"/>
                      <a:pt x="99" y="2"/>
                      <a:pt x="100" y="2"/>
                    </a:cubicBezTo>
                    <a:cubicBezTo>
                      <a:pt x="101" y="3"/>
                      <a:pt x="103" y="6"/>
                      <a:pt x="105" y="7"/>
                    </a:cubicBezTo>
                    <a:cubicBezTo>
                      <a:pt x="106" y="7"/>
                      <a:pt x="108" y="5"/>
                      <a:pt x="110" y="6"/>
                    </a:cubicBezTo>
                    <a:cubicBezTo>
                      <a:pt x="111" y="6"/>
                      <a:pt x="113" y="9"/>
                      <a:pt x="114" y="9"/>
                    </a:cubicBezTo>
                    <a:cubicBezTo>
                      <a:pt x="119" y="12"/>
                      <a:pt x="119" y="7"/>
                      <a:pt x="123" y="9"/>
                    </a:cubicBezTo>
                    <a:cubicBezTo>
                      <a:pt x="126" y="9"/>
                      <a:pt x="123" y="18"/>
                      <a:pt x="127" y="19"/>
                    </a:cubicBezTo>
                    <a:cubicBezTo>
                      <a:pt x="129" y="20"/>
                      <a:pt x="132" y="18"/>
                      <a:pt x="133" y="18"/>
                    </a:cubicBezTo>
                    <a:cubicBezTo>
                      <a:pt x="135" y="18"/>
                      <a:pt x="137" y="20"/>
                      <a:pt x="138" y="19"/>
                    </a:cubicBezTo>
                    <a:cubicBezTo>
                      <a:pt x="139" y="19"/>
                      <a:pt x="141" y="16"/>
                      <a:pt x="141" y="18"/>
                    </a:cubicBezTo>
                    <a:cubicBezTo>
                      <a:pt x="141" y="24"/>
                      <a:pt x="140" y="16"/>
                      <a:pt x="143" y="19"/>
                    </a:cubicBezTo>
                    <a:cubicBezTo>
                      <a:pt x="144" y="20"/>
                      <a:pt x="142" y="22"/>
                      <a:pt x="141" y="22"/>
                    </a:cubicBezTo>
                    <a:cubicBezTo>
                      <a:pt x="139" y="23"/>
                      <a:pt x="135" y="22"/>
                      <a:pt x="133" y="22"/>
                    </a:cubicBezTo>
                    <a:cubicBezTo>
                      <a:pt x="132" y="21"/>
                      <a:pt x="131" y="21"/>
                      <a:pt x="131" y="21"/>
                    </a:cubicBezTo>
                    <a:cubicBezTo>
                      <a:pt x="131" y="21"/>
                      <a:pt x="130" y="21"/>
                      <a:pt x="130" y="21"/>
                    </a:cubicBezTo>
                    <a:cubicBezTo>
                      <a:pt x="130" y="22"/>
                      <a:pt x="130" y="25"/>
                      <a:pt x="131" y="25"/>
                    </a:cubicBezTo>
                    <a:cubicBezTo>
                      <a:pt x="131" y="25"/>
                      <a:pt x="134" y="24"/>
                      <a:pt x="135" y="25"/>
                    </a:cubicBezTo>
                    <a:cubicBezTo>
                      <a:pt x="137" y="25"/>
                      <a:pt x="138" y="26"/>
                      <a:pt x="140" y="27"/>
                    </a:cubicBezTo>
                    <a:cubicBezTo>
                      <a:pt x="141" y="27"/>
                      <a:pt x="141" y="27"/>
                      <a:pt x="142" y="27"/>
                    </a:cubicBezTo>
                    <a:cubicBezTo>
                      <a:pt x="142" y="27"/>
                      <a:pt x="143" y="27"/>
                      <a:pt x="143" y="27"/>
                    </a:cubicBezTo>
                    <a:cubicBezTo>
                      <a:pt x="143" y="27"/>
                      <a:pt x="143" y="26"/>
                      <a:pt x="143" y="26"/>
                    </a:cubicBezTo>
                    <a:cubicBezTo>
                      <a:pt x="144" y="26"/>
                      <a:pt x="144" y="28"/>
                      <a:pt x="145" y="28"/>
                    </a:cubicBezTo>
                    <a:cubicBezTo>
                      <a:pt x="146" y="28"/>
                      <a:pt x="146" y="27"/>
                      <a:pt x="147" y="26"/>
                    </a:cubicBezTo>
                    <a:cubicBezTo>
                      <a:pt x="150" y="26"/>
                      <a:pt x="155" y="30"/>
                      <a:pt x="157" y="32"/>
                    </a:cubicBezTo>
                    <a:cubicBezTo>
                      <a:pt x="159" y="33"/>
                      <a:pt x="164" y="37"/>
                      <a:pt x="164" y="38"/>
                    </a:cubicBezTo>
                    <a:cubicBezTo>
                      <a:pt x="164" y="41"/>
                      <a:pt x="161" y="42"/>
                      <a:pt x="160" y="43"/>
                    </a:cubicBezTo>
                    <a:cubicBezTo>
                      <a:pt x="160" y="44"/>
                      <a:pt x="161" y="45"/>
                      <a:pt x="160" y="45"/>
                    </a:cubicBezTo>
                    <a:cubicBezTo>
                      <a:pt x="160" y="46"/>
                      <a:pt x="159" y="45"/>
                      <a:pt x="158" y="45"/>
                    </a:cubicBezTo>
                    <a:cubicBezTo>
                      <a:pt x="158" y="45"/>
                      <a:pt x="157" y="44"/>
                      <a:pt x="157" y="44"/>
                    </a:cubicBezTo>
                    <a:cubicBezTo>
                      <a:pt x="157" y="44"/>
                      <a:pt x="155" y="52"/>
                      <a:pt x="152" y="49"/>
                    </a:cubicBezTo>
                    <a:cubicBezTo>
                      <a:pt x="151" y="48"/>
                      <a:pt x="151" y="45"/>
                      <a:pt x="150" y="44"/>
                    </a:cubicBezTo>
                    <a:cubicBezTo>
                      <a:pt x="147" y="42"/>
                      <a:pt x="147" y="44"/>
                      <a:pt x="144" y="44"/>
                    </a:cubicBezTo>
                    <a:cubicBezTo>
                      <a:pt x="142" y="44"/>
                      <a:pt x="140" y="42"/>
                      <a:pt x="138" y="42"/>
                    </a:cubicBezTo>
                    <a:cubicBezTo>
                      <a:pt x="136" y="42"/>
                      <a:pt x="134" y="43"/>
                      <a:pt x="133" y="43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31" y="43"/>
                      <a:pt x="131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29" y="43"/>
                      <a:pt x="124" y="41"/>
                      <a:pt x="123" y="41"/>
                    </a:cubicBezTo>
                    <a:cubicBezTo>
                      <a:pt x="119" y="42"/>
                      <a:pt x="117" y="47"/>
                      <a:pt x="116" y="48"/>
                    </a:cubicBezTo>
                    <a:cubicBezTo>
                      <a:pt x="115" y="48"/>
                      <a:pt x="105" y="48"/>
                      <a:pt x="105" y="48"/>
                    </a:cubicBezTo>
                    <a:cubicBezTo>
                      <a:pt x="103" y="46"/>
                      <a:pt x="107" y="42"/>
                      <a:pt x="102" y="42"/>
                    </a:cubicBezTo>
                    <a:cubicBezTo>
                      <a:pt x="101" y="42"/>
                      <a:pt x="102" y="43"/>
                      <a:pt x="101" y="44"/>
                    </a:cubicBezTo>
                    <a:cubicBezTo>
                      <a:pt x="100" y="45"/>
                      <a:pt x="98" y="43"/>
                      <a:pt x="98" y="44"/>
                    </a:cubicBezTo>
                    <a:cubicBezTo>
                      <a:pt x="97" y="45"/>
                      <a:pt x="98" y="47"/>
                      <a:pt x="95" y="47"/>
                    </a:cubicBezTo>
                    <a:cubicBezTo>
                      <a:pt x="94" y="47"/>
                      <a:pt x="93" y="45"/>
                      <a:pt x="92" y="45"/>
                    </a:cubicBezTo>
                    <a:cubicBezTo>
                      <a:pt x="89" y="45"/>
                      <a:pt x="92" y="49"/>
                      <a:pt x="92" y="50"/>
                    </a:cubicBezTo>
                    <a:cubicBezTo>
                      <a:pt x="92" y="51"/>
                      <a:pt x="84" y="60"/>
                      <a:pt x="83" y="62"/>
                    </a:cubicBezTo>
                    <a:cubicBezTo>
                      <a:pt x="83" y="63"/>
                      <a:pt x="83" y="64"/>
                      <a:pt x="82" y="64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0"/>
                      <a:pt x="77" y="60"/>
                      <a:pt x="76" y="60"/>
                    </a:cubicBezTo>
                    <a:cubicBezTo>
                      <a:pt x="76" y="60"/>
                      <a:pt x="75" y="60"/>
                      <a:pt x="75" y="60"/>
                    </a:cubicBezTo>
                    <a:cubicBezTo>
                      <a:pt x="78" y="56"/>
                      <a:pt x="74" y="55"/>
                      <a:pt x="72" y="52"/>
                    </a:cubicBezTo>
                    <a:cubicBezTo>
                      <a:pt x="71" y="50"/>
                      <a:pt x="73" y="50"/>
                      <a:pt x="70" y="49"/>
                    </a:cubicBezTo>
                    <a:cubicBezTo>
                      <a:pt x="68" y="48"/>
                      <a:pt x="54" y="46"/>
                      <a:pt x="53" y="47"/>
                    </a:cubicBezTo>
                    <a:cubicBezTo>
                      <a:pt x="53" y="47"/>
                      <a:pt x="53" y="48"/>
                      <a:pt x="53" y="48"/>
                    </a:cubicBezTo>
                    <a:cubicBezTo>
                      <a:pt x="52" y="49"/>
                      <a:pt x="51" y="48"/>
                      <a:pt x="51" y="48"/>
                    </a:cubicBezTo>
                    <a:cubicBezTo>
                      <a:pt x="48" y="48"/>
                      <a:pt x="47" y="50"/>
                      <a:pt x="44" y="49"/>
                    </a:cubicBezTo>
                    <a:cubicBezTo>
                      <a:pt x="38" y="48"/>
                      <a:pt x="30" y="45"/>
                      <a:pt x="27" y="46"/>
                    </a:cubicBezTo>
                    <a:cubicBezTo>
                      <a:pt x="23" y="47"/>
                      <a:pt x="25" y="45"/>
                      <a:pt x="21" y="48"/>
                    </a:cubicBezTo>
                    <a:cubicBezTo>
                      <a:pt x="20" y="48"/>
                      <a:pt x="18" y="52"/>
                      <a:pt x="18" y="51"/>
                    </a:cubicBezTo>
                    <a:cubicBezTo>
                      <a:pt x="12" y="41"/>
                      <a:pt x="6" y="46"/>
                      <a:pt x="4" y="43"/>
                    </a:cubicBezTo>
                    <a:cubicBezTo>
                      <a:pt x="0" y="39"/>
                      <a:pt x="7" y="33"/>
                      <a:pt x="11" y="34"/>
                    </a:cubicBezTo>
                    <a:cubicBezTo>
                      <a:pt x="15" y="35"/>
                      <a:pt x="18" y="37"/>
                      <a:pt x="21" y="38"/>
                    </a:cubicBezTo>
                    <a:cubicBezTo>
                      <a:pt x="22" y="38"/>
                      <a:pt x="24" y="37"/>
                      <a:pt x="25" y="37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6" y="38"/>
                      <a:pt x="23" y="36"/>
                      <a:pt x="23" y="37"/>
                    </a:cubicBezTo>
                    <a:cubicBezTo>
                      <a:pt x="23" y="39"/>
                      <a:pt x="31" y="39"/>
                      <a:pt x="32" y="39"/>
                    </a:cubicBezTo>
                    <a:cubicBezTo>
                      <a:pt x="35" y="40"/>
                      <a:pt x="46" y="42"/>
                      <a:pt x="48" y="41"/>
                    </a:cubicBezTo>
                    <a:cubicBezTo>
                      <a:pt x="50" y="41"/>
                      <a:pt x="50" y="38"/>
                      <a:pt x="52" y="38"/>
                    </a:cubicBezTo>
                    <a:cubicBezTo>
                      <a:pt x="54" y="38"/>
                      <a:pt x="57" y="39"/>
                      <a:pt x="59" y="39"/>
                    </a:cubicBezTo>
                    <a:cubicBezTo>
                      <a:pt x="59" y="38"/>
                      <a:pt x="59" y="38"/>
                      <a:pt x="59" y="37"/>
                    </a:cubicBezTo>
                    <a:cubicBezTo>
                      <a:pt x="59" y="37"/>
                      <a:pt x="59" y="36"/>
                      <a:pt x="59" y="36"/>
                    </a:cubicBezTo>
                    <a:cubicBezTo>
                      <a:pt x="59" y="36"/>
                      <a:pt x="60" y="35"/>
                      <a:pt x="60" y="35"/>
                    </a:cubicBezTo>
                    <a:cubicBezTo>
                      <a:pt x="60" y="35"/>
                      <a:pt x="54" y="32"/>
                      <a:pt x="54" y="32"/>
                    </a:cubicBezTo>
                    <a:cubicBezTo>
                      <a:pt x="53" y="31"/>
                      <a:pt x="48" y="25"/>
                      <a:pt x="47" y="24"/>
                    </a:cubicBezTo>
                    <a:cubicBezTo>
                      <a:pt x="46" y="23"/>
                      <a:pt x="49" y="24"/>
                      <a:pt x="50" y="23"/>
                    </a:cubicBezTo>
                    <a:cubicBezTo>
                      <a:pt x="50" y="22"/>
                      <a:pt x="48" y="20"/>
                      <a:pt x="48" y="20"/>
                    </a:cubicBezTo>
                    <a:cubicBezTo>
                      <a:pt x="48" y="19"/>
                      <a:pt x="48" y="19"/>
                      <a:pt x="49" y="18"/>
                    </a:cubicBezTo>
                    <a:cubicBezTo>
                      <a:pt x="49" y="18"/>
                      <a:pt x="50" y="18"/>
                      <a:pt x="50" y="18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48" y="16"/>
                      <a:pt x="50" y="16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4"/>
                      <a:pt x="51" y="15"/>
                      <a:pt x="51" y="15"/>
                    </a:cubicBezTo>
                    <a:cubicBezTo>
                      <a:pt x="52" y="15"/>
                      <a:pt x="51" y="14"/>
                      <a:pt x="51" y="14"/>
                    </a:cubicBezTo>
                    <a:cubicBezTo>
                      <a:pt x="50" y="13"/>
                      <a:pt x="50" y="14"/>
                      <a:pt x="49" y="14"/>
                    </a:cubicBezTo>
                    <a:cubicBezTo>
                      <a:pt x="44" y="11"/>
                      <a:pt x="42" y="8"/>
                      <a:pt x="37" y="9"/>
                    </a:cubicBezTo>
                    <a:cubicBezTo>
                      <a:pt x="36" y="9"/>
                      <a:pt x="32" y="9"/>
                      <a:pt x="31" y="7"/>
                    </a:cubicBezTo>
                    <a:cubicBezTo>
                      <a:pt x="31" y="5"/>
                      <a:pt x="38" y="1"/>
                      <a:pt x="40" y="0"/>
                    </a:cubicBezTo>
                    <a:cubicBezTo>
                      <a:pt x="40" y="0"/>
                      <a:pt x="41" y="1"/>
                      <a:pt x="42" y="1"/>
                    </a:cubicBezTo>
                    <a:cubicBezTo>
                      <a:pt x="45" y="1"/>
                      <a:pt x="47" y="0"/>
                      <a:pt x="49" y="0"/>
                    </a:cubicBezTo>
                    <a:cubicBezTo>
                      <a:pt x="50" y="0"/>
                      <a:pt x="53" y="1"/>
                      <a:pt x="55" y="2"/>
                    </a:cubicBezTo>
                    <a:cubicBezTo>
                      <a:pt x="56" y="3"/>
                      <a:pt x="56" y="4"/>
                      <a:pt x="58" y="4"/>
                    </a:cubicBezTo>
                    <a:cubicBezTo>
                      <a:pt x="58" y="4"/>
                      <a:pt x="59" y="4"/>
                      <a:pt x="60" y="4"/>
                    </a:cubicBezTo>
                    <a:cubicBezTo>
                      <a:pt x="60" y="4"/>
                      <a:pt x="61" y="7"/>
                      <a:pt x="61" y="7"/>
                    </a:cubicBezTo>
                    <a:cubicBezTo>
                      <a:pt x="62" y="6"/>
                      <a:pt x="61" y="6"/>
                      <a:pt x="61" y="5"/>
                    </a:cubicBezTo>
                    <a:cubicBezTo>
                      <a:pt x="62" y="5"/>
                      <a:pt x="62" y="5"/>
                      <a:pt x="63" y="5"/>
                    </a:cubicBezTo>
                    <a:cubicBezTo>
                      <a:pt x="65" y="4"/>
                      <a:pt x="67" y="8"/>
                      <a:pt x="69" y="7"/>
                    </a:cubicBezTo>
                    <a:cubicBezTo>
                      <a:pt x="70" y="7"/>
                      <a:pt x="72" y="6"/>
                      <a:pt x="73" y="7"/>
                    </a:cubicBezTo>
                    <a:cubicBezTo>
                      <a:pt x="73" y="7"/>
                      <a:pt x="72" y="7"/>
                      <a:pt x="72" y="8"/>
                    </a:cubicBezTo>
                    <a:cubicBezTo>
                      <a:pt x="71" y="8"/>
                      <a:pt x="74" y="9"/>
                      <a:pt x="75" y="8"/>
                    </a:cubicBezTo>
                    <a:cubicBezTo>
                      <a:pt x="75" y="8"/>
                      <a:pt x="74" y="8"/>
                      <a:pt x="73" y="8"/>
                    </a:cubicBezTo>
                    <a:cubicBezTo>
                      <a:pt x="73" y="7"/>
                      <a:pt x="75" y="7"/>
                      <a:pt x="76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3" name="Freeform 485"/>
              <p:cNvSpPr>
                <a:spLocks/>
              </p:cNvSpPr>
              <p:nvPr/>
            </p:nvSpPr>
            <p:spPr bwMode="auto">
              <a:xfrm>
                <a:off x="4394" y="1007"/>
                <a:ext cx="63" cy="25"/>
              </a:xfrm>
              <a:custGeom>
                <a:avLst/>
                <a:gdLst>
                  <a:gd name="T0" fmla="*/ 0 w 44"/>
                  <a:gd name="T1" fmla="*/ 5 h 18"/>
                  <a:gd name="T2" fmla="*/ 4 w 44"/>
                  <a:gd name="T3" fmla="*/ 1 h 18"/>
                  <a:gd name="T4" fmla="*/ 15 w 44"/>
                  <a:gd name="T5" fmla="*/ 2 h 18"/>
                  <a:gd name="T6" fmla="*/ 29 w 44"/>
                  <a:gd name="T7" fmla="*/ 3 h 18"/>
                  <a:gd name="T8" fmla="*/ 30 w 44"/>
                  <a:gd name="T9" fmla="*/ 2 h 18"/>
                  <a:gd name="T10" fmla="*/ 31 w 44"/>
                  <a:gd name="T11" fmla="*/ 4 h 18"/>
                  <a:gd name="T12" fmla="*/ 32 w 44"/>
                  <a:gd name="T13" fmla="*/ 3 h 18"/>
                  <a:gd name="T14" fmla="*/ 31 w 44"/>
                  <a:gd name="T15" fmla="*/ 3 h 18"/>
                  <a:gd name="T16" fmla="*/ 42 w 44"/>
                  <a:gd name="T17" fmla="*/ 5 h 18"/>
                  <a:gd name="T18" fmla="*/ 44 w 44"/>
                  <a:gd name="T19" fmla="*/ 5 h 18"/>
                  <a:gd name="T20" fmla="*/ 43 w 44"/>
                  <a:gd name="T21" fmla="*/ 8 h 18"/>
                  <a:gd name="T22" fmla="*/ 44 w 44"/>
                  <a:gd name="T23" fmla="*/ 9 h 18"/>
                  <a:gd name="T24" fmla="*/ 39 w 44"/>
                  <a:gd name="T25" fmla="*/ 12 h 18"/>
                  <a:gd name="T26" fmla="*/ 31 w 44"/>
                  <a:gd name="T27" fmla="*/ 16 h 18"/>
                  <a:gd name="T28" fmla="*/ 28 w 44"/>
                  <a:gd name="T29" fmla="*/ 17 h 18"/>
                  <a:gd name="T30" fmla="*/ 25 w 44"/>
                  <a:gd name="T31" fmla="*/ 16 h 18"/>
                  <a:gd name="T32" fmla="*/ 23 w 44"/>
                  <a:gd name="T33" fmla="*/ 17 h 18"/>
                  <a:gd name="T34" fmla="*/ 21 w 44"/>
                  <a:gd name="T35" fmla="*/ 15 h 18"/>
                  <a:gd name="T36" fmla="*/ 16 w 44"/>
                  <a:gd name="T37" fmla="*/ 16 h 18"/>
                  <a:gd name="T38" fmla="*/ 13 w 44"/>
                  <a:gd name="T39" fmla="*/ 15 h 18"/>
                  <a:gd name="T40" fmla="*/ 6 w 44"/>
                  <a:gd name="T41" fmla="*/ 15 h 18"/>
                  <a:gd name="T42" fmla="*/ 2 w 44"/>
                  <a:gd name="T43" fmla="*/ 17 h 18"/>
                  <a:gd name="T44" fmla="*/ 3 w 44"/>
                  <a:gd name="T45" fmla="*/ 9 h 18"/>
                  <a:gd name="T46" fmla="*/ 0 w 44"/>
                  <a:gd name="T4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18">
                    <a:moveTo>
                      <a:pt x="0" y="5"/>
                    </a:moveTo>
                    <a:cubicBezTo>
                      <a:pt x="5" y="4"/>
                      <a:pt x="1" y="2"/>
                      <a:pt x="4" y="1"/>
                    </a:cubicBezTo>
                    <a:cubicBezTo>
                      <a:pt x="7" y="0"/>
                      <a:pt x="11" y="2"/>
                      <a:pt x="15" y="2"/>
                    </a:cubicBezTo>
                    <a:cubicBezTo>
                      <a:pt x="17" y="2"/>
                      <a:pt x="28" y="3"/>
                      <a:pt x="29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1" y="2"/>
                      <a:pt x="31" y="4"/>
                      <a:pt x="31" y="4"/>
                    </a:cubicBezTo>
                    <a:cubicBezTo>
                      <a:pt x="32" y="4"/>
                      <a:pt x="33" y="4"/>
                      <a:pt x="32" y="3"/>
                    </a:cubicBezTo>
                    <a:cubicBezTo>
                      <a:pt x="32" y="3"/>
                      <a:pt x="30" y="3"/>
                      <a:pt x="31" y="3"/>
                    </a:cubicBezTo>
                    <a:cubicBezTo>
                      <a:pt x="32" y="1"/>
                      <a:pt x="41" y="5"/>
                      <a:pt x="42" y="5"/>
                    </a:cubicBezTo>
                    <a:cubicBezTo>
                      <a:pt x="43" y="5"/>
                      <a:pt x="44" y="5"/>
                      <a:pt x="44" y="5"/>
                    </a:cubicBezTo>
                    <a:cubicBezTo>
                      <a:pt x="44" y="6"/>
                      <a:pt x="43" y="7"/>
                      <a:pt x="43" y="8"/>
                    </a:cubicBezTo>
                    <a:cubicBezTo>
                      <a:pt x="43" y="8"/>
                      <a:pt x="44" y="8"/>
                      <a:pt x="44" y="9"/>
                    </a:cubicBezTo>
                    <a:cubicBezTo>
                      <a:pt x="44" y="10"/>
                      <a:pt x="40" y="10"/>
                      <a:pt x="39" y="12"/>
                    </a:cubicBezTo>
                    <a:cubicBezTo>
                      <a:pt x="36" y="16"/>
                      <a:pt x="36" y="15"/>
                      <a:pt x="31" y="16"/>
                    </a:cubicBezTo>
                    <a:cubicBezTo>
                      <a:pt x="30" y="17"/>
                      <a:pt x="28" y="18"/>
                      <a:pt x="28" y="17"/>
                    </a:cubicBezTo>
                    <a:cubicBezTo>
                      <a:pt x="28" y="17"/>
                      <a:pt x="26" y="15"/>
                      <a:pt x="25" y="16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7"/>
                      <a:pt x="22" y="16"/>
                      <a:pt x="21" y="15"/>
                    </a:cubicBezTo>
                    <a:cubicBezTo>
                      <a:pt x="20" y="15"/>
                      <a:pt x="17" y="16"/>
                      <a:pt x="16" y="16"/>
                    </a:cubicBezTo>
                    <a:cubicBezTo>
                      <a:pt x="15" y="16"/>
                      <a:pt x="14" y="14"/>
                      <a:pt x="13" y="15"/>
                    </a:cubicBezTo>
                    <a:cubicBezTo>
                      <a:pt x="8" y="18"/>
                      <a:pt x="10" y="15"/>
                      <a:pt x="6" y="15"/>
                    </a:cubicBezTo>
                    <a:cubicBezTo>
                      <a:pt x="4" y="16"/>
                      <a:pt x="5" y="18"/>
                      <a:pt x="2" y="17"/>
                    </a:cubicBezTo>
                    <a:cubicBezTo>
                      <a:pt x="1" y="16"/>
                      <a:pt x="3" y="11"/>
                      <a:pt x="3" y="9"/>
                    </a:cubicBezTo>
                    <a:cubicBezTo>
                      <a:pt x="3" y="7"/>
                      <a:pt x="1" y="7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4" name="Freeform 486"/>
              <p:cNvSpPr>
                <a:spLocks/>
              </p:cNvSpPr>
              <p:nvPr/>
            </p:nvSpPr>
            <p:spPr bwMode="auto">
              <a:xfrm>
                <a:off x="4337" y="1020"/>
                <a:ext cx="10" cy="5"/>
              </a:xfrm>
              <a:custGeom>
                <a:avLst/>
                <a:gdLst>
                  <a:gd name="T0" fmla="*/ 1 w 7"/>
                  <a:gd name="T1" fmla="*/ 0 h 4"/>
                  <a:gd name="T2" fmla="*/ 6 w 7"/>
                  <a:gd name="T3" fmla="*/ 2 h 4"/>
                  <a:gd name="T4" fmla="*/ 1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1" y="0"/>
                      <a:pt x="7" y="1"/>
                      <a:pt x="6" y="2"/>
                    </a:cubicBezTo>
                    <a:cubicBezTo>
                      <a:pt x="5" y="4"/>
                      <a:pt x="0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5" name="Freeform 487"/>
              <p:cNvSpPr>
                <a:spLocks/>
              </p:cNvSpPr>
              <p:nvPr/>
            </p:nvSpPr>
            <p:spPr bwMode="auto">
              <a:xfrm>
                <a:off x="3983" y="1001"/>
                <a:ext cx="80" cy="33"/>
              </a:xfrm>
              <a:custGeom>
                <a:avLst/>
                <a:gdLst>
                  <a:gd name="T0" fmla="*/ 0 w 56"/>
                  <a:gd name="T1" fmla="*/ 6 h 23"/>
                  <a:gd name="T2" fmla="*/ 4 w 56"/>
                  <a:gd name="T3" fmla="*/ 1 h 23"/>
                  <a:gd name="T4" fmla="*/ 10 w 56"/>
                  <a:gd name="T5" fmla="*/ 2 h 23"/>
                  <a:gd name="T6" fmla="*/ 12 w 56"/>
                  <a:gd name="T7" fmla="*/ 0 h 23"/>
                  <a:gd name="T8" fmla="*/ 25 w 56"/>
                  <a:gd name="T9" fmla="*/ 2 h 23"/>
                  <a:gd name="T10" fmla="*/ 37 w 56"/>
                  <a:gd name="T11" fmla="*/ 4 h 23"/>
                  <a:gd name="T12" fmla="*/ 41 w 56"/>
                  <a:gd name="T13" fmla="*/ 7 h 23"/>
                  <a:gd name="T14" fmla="*/ 51 w 56"/>
                  <a:gd name="T15" fmla="*/ 10 h 23"/>
                  <a:gd name="T16" fmla="*/ 52 w 56"/>
                  <a:gd name="T17" fmla="*/ 11 h 23"/>
                  <a:gd name="T18" fmla="*/ 56 w 56"/>
                  <a:gd name="T19" fmla="*/ 17 h 23"/>
                  <a:gd name="T20" fmla="*/ 54 w 56"/>
                  <a:gd name="T21" fmla="*/ 18 h 23"/>
                  <a:gd name="T22" fmla="*/ 47 w 56"/>
                  <a:gd name="T23" fmla="*/ 19 h 23"/>
                  <a:gd name="T24" fmla="*/ 43 w 56"/>
                  <a:gd name="T25" fmla="*/ 17 h 23"/>
                  <a:gd name="T26" fmla="*/ 39 w 56"/>
                  <a:gd name="T27" fmla="*/ 16 h 23"/>
                  <a:gd name="T28" fmla="*/ 41 w 56"/>
                  <a:gd name="T29" fmla="*/ 16 h 23"/>
                  <a:gd name="T30" fmla="*/ 40 w 56"/>
                  <a:gd name="T31" fmla="*/ 16 h 23"/>
                  <a:gd name="T32" fmla="*/ 35 w 56"/>
                  <a:gd name="T33" fmla="*/ 19 h 23"/>
                  <a:gd name="T34" fmla="*/ 31 w 56"/>
                  <a:gd name="T35" fmla="*/ 18 h 23"/>
                  <a:gd name="T36" fmla="*/ 30 w 56"/>
                  <a:gd name="T37" fmla="*/ 20 h 23"/>
                  <a:gd name="T38" fmla="*/ 28 w 56"/>
                  <a:gd name="T39" fmla="*/ 21 h 23"/>
                  <a:gd name="T40" fmla="*/ 30 w 56"/>
                  <a:gd name="T41" fmla="*/ 22 h 23"/>
                  <a:gd name="T42" fmla="*/ 30 w 56"/>
                  <a:gd name="T43" fmla="*/ 23 h 23"/>
                  <a:gd name="T44" fmla="*/ 23 w 56"/>
                  <a:gd name="T45" fmla="*/ 18 h 23"/>
                  <a:gd name="T46" fmla="*/ 21 w 56"/>
                  <a:gd name="T47" fmla="*/ 19 h 23"/>
                  <a:gd name="T48" fmla="*/ 19 w 56"/>
                  <a:gd name="T49" fmla="*/ 18 h 23"/>
                  <a:gd name="T50" fmla="*/ 16 w 56"/>
                  <a:gd name="T51" fmla="*/ 18 h 23"/>
                  <a:gd name="T52" fmla="*/ 15 w 56"/>
                  <a:gd name="T53" fmla="*/ 18 h 23"/>
                  <a:gd name="T54" fmla="*/ 12 w 56"/>
                  <a:gd name="T55" fmla="*/ 14 h 23"/>
                  <a:gd name="T56" fmla="*/ 10 w 56"/>
                  <a:gd name="T57" fmla="*/ 13 h 23"/>
                  <a:gd name="T58" fmla="*/ 8 w 56"/>
                  <a:gd name="T59" fmla="*/ 9 h 23"/>
                  <a:gd name="T60" fmla="*/ 0 w 56"/>
                  <a:gd name="T6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23">
                    <a:moveTo>
                      <a:pt x="0" y="6"/>
                    </a:moveTo>
                    <a:cubicBezTo>
                      <a:pt x="1" y="5"/>
                      <a:pt x="1" y="3"/>
                      <a:pt x="4" y="1"/>
                    </a:cubicBezTo>
                    <a:cubicBezTo>
                      <a:pt x="5" y="1"/>
                      <a:pt x="9" y="2"/>
                      <a:pt x="10" y="2"/>
                    </a:cubicBezTo>
                    <a:cubicBezTo>
                      <a:pt x="11" y="2"/>
                      <a:pt x="11" y="0"/>
                      <a:pt x="12" y="0"/>
                    </a:cubicBezTo>
                    <a:cubicBezTo>
                      <a:pt x="12" y="0"/>
                      <a:pt x="24" y="2"/>
                      <a:pt x="25" y="2"/>
                    </a:cubicBezTo>
                    <a:cubicBezTo>
                      <a:pt x="27" y="3"/>
                      <a:pt x="37" y="3"/>
                      <a:pt x="37" y="4"/>
                    </a:cubicBezTo>
                    <a:cubicBezTo>
                      <a:pt x="38" y="4"/>
                      <a:pt x="40" y="7"/>
                      <a:pt x="41" y="7"/>
                    </a:cubicBezTo>
                    <a:cubicBezTo>
                      <a:pt x="43" y="9"/>
                      <a:pt x="47" y="9"/>
                      <a:pt x="51" y="10"/>
                    </a:cubicBezTo>
                    <a:cubicBezTo>
                      <a:pt x="51" y="11"/>
                      <a:pt x="52" y="10"/>
                      <a:pt x="52" y="11"/>
                    </a:cubicBezTo>
                    <a:cubicBezTo>
                      <a:pt x="52" y="13"/>
                      <a:pt x="54" y="16"/>
                      <a:pt x="56" y="17"/>
                    </a:cubicBezTo>
                    <a:cubicBezTo>
                      <a:pt x="56" y="18"/>
                      <a:pt x="55" y="18"/>
                      <a:pt x="54" y="18"/>
                    </a:cubicBezTo>
                    <a:cubicBezTo>
                      <a:pt x="52" y="18"/>
                      <a:pt x="50" y="19"/>
                      <a:pt x="47" y="19"/>
                    </a:cubicBezTo>
                    <a:cubicBezTo>
                      <a:pt x="44" y="19"/>
                      <a:pt x="45" y="17"/>
                      <a:pt x="43" y="17"/>
                    </a:cubicBezTo>
                    <a:cubicBezTo>
                      <a:pt x="43" y="16"/>
                      <a:pt x="39" y="17"/>
                      <a:pt x="39" y="16"/>
                    </a:cubicBezTo>
                    <a:cubicBezTo>
                      <a:pt x="39" y="16"/>
                      <a:pt x="41" y="17"/>
                      <a:pt x="41" y="16"/>
                    </a:cubicBezTo>
                    <a:cubicBezTo>
                      <a:pt x="41" y="16"/>
                      <a:pt x="40" y="16"/>
                      <a:pt x="40" y="16"/>
                    </a:cubicBezTo>
                    <a:cubicBezTo>
                      <a:pt x="37" y="14"/>
                      <a:pt x="38" y="19"/>
                      <a:pt x="35" y="19"/>
                    </a:cubicBezTo>
                    <a:cubicBezTo>
                      <a:pt x="34" y="19"/>
                      <a:pt x="32" y="16"/>
                      <a:pt x="31" y="18"/>
                    </a:cubicBezTo>
                    <a:cubicBezTo>
                      <a:pt x="30" y="19"/>
                      <a:pt x="31" y="19"/>
                      <a:pt x="30" y="20"/>
                    </a:cubicBezTo>
                    <a:cubicBezTo>
                      <a:pt x="30" y="20"/>
                      <a:pt x="28" y="20"/>
                      <a:pt x="28" y="21"/>
                    </a:cubicBezTo>
                    <a:cubicBezTo>
                      <a:pt x="29" y="21"/>
                      <a:pt x="32" y="21"/>
                      <a:pt x="30" y="22"/>
                    </a:cubicBezTo>
                    <a:cubicBezTo>
                      <a:pt x="30" y="22"/>
                      <a:pt x="30" y="23"/>
                      <a:pt x="30" y="23"/>
                    </a:cubicBezTo>
                    <a:cubicBezTo>
                      <a:pt x="27" y="23"/>
                      <a:pt x="26" y="18"/>
                      <a:pt x="23" y="18"/>
                    </a:cubicBezTo>
                    <a:cubicBezTo>
                      <a:pt x="23" y="18"/>
                      <a:pt x="22" y="19"/>
                      <a:pt x="21" y="19"/>
                    </a:cubicBezTo>
                    <a:cubicBezTo>
                      <a:pt x="21" y="19"/>
                      <a:pt x="20" y="18"/>
                      <a:pt x="19" y="18"/>
                    </a:cubicBezTo>
                    <a:cubicBezTo>
                      <a:pt x="18" y="18"/>
                      <a:pt x="17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4"/>
                      <a:pt x="12" y="14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2"/>
                      <a:pt x="8" y="10"/>
                      <a:pt x="8" y="9"/>
                    </a:cubicBezTo>
                    <a:cubicBezTo>
                      <a:pt x="5" y="7"/>
                      <a:pt x="1" y="10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6" name="Freeform 488"/>
              <p:cNvSpPr>
                <a:spLocks/>
              </p:cNvSpPr>
              <p:nvPr/>
            </p:nvSpPr>
            <p:spPr bwMode="auto">
              <a:xfrm>
                <a:off x="3629" y="1000"/>
                <a:ext cx="7" cy="13"/>
              </a:xfrm>
              <a:custGeom>
                <a:avLst/>
                <a:gdLst>
                  <a:gd name="T0" fmla="*/ 0 w 5"/>
                  <a:gd name="T1" fmla="*/ 9 h 9"/>
                  <a:gd name="T2" fmla="*/ 4 w 5"/>
                  <a:gd name="T3" fmla="*/ 2 h 9"/>
                  <a:gd name="T4" fmla="*/ 0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cubicBezTo>
                      <a:pt x="1" y="7"/>
                      <a:pt x="3" y="0"/>
                      <a:pt x="4" y="2"/>
                    </a:cubicBezTo>
                    <a:cubicBezTo>
                      <a:pt x="5" y="2"/>
                      <a:pt x="2" y="9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7" name="Freeform 489"/>
              <p:cNvSpPr>
                <a:spLocks/>
              </p:cNvSpPr>
              <p:nvPr/>
            </p:nvSpPr>
            <p:spPr bwMode="auto">
              <a:xfrm>
                <a:off x="4480" y="1037"/>
                <a:ext cx="15" cy="5"/>
              </a:xfrm>
              <a:custGeom>
                <a:avLst/>
                <a:gdLst>
                  <a:gd name="T0" fmla="*/ 3 w 11"/>
                  <a:gd name="T1" fmla="*/ 1 h 4"/>
                  <a:gd name="T2" fmla="*/ 11 w 11"/>
                  <a:gd name="T3" fmla="*/ 1 h 4"/>
                  <a:gd name="T4" fmla="*/ 8 w 11"/>
                  <a:gd name="T5" fmla="*/ 2 h 4"/>
                  <a:gd name="T6" fmla="*/ 3 w 1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3" y="1"/>
                    </a:moveTo>
                    <a:cubicBezTo>
                      <a:pt x="6" y="1"/>
                      <a:pt x="8" y="0"/>
                      <a:pt x="11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7" y="3"/>
                      <a:pt x="0" y="4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8" name="Freeform 490"/>
              <p:cNvSpPr>
                <a:spLocks/>
              </p:cNvSpPr>
              <p:nvPr/>
            </p:nvSpPr>
            <p:spPr bwMode="auto">
              <a:xfrm>
                <a:off x="3627" y="1027"/>
                <a:ext cx="7" cy="10"/>
              </a:xfrm>
              <a:custGeom>
                <a:avLst/>
                <a:gdLst>
                  <a:gd name="T0" fmla="*/ 0 w 5"/>
                  <a:gd name="T1" fmla="*/ 7 h 7"/>
                  <a:gd name="T2" fmla="*/ 4 w 5"/>
                  <a:gd name="T3" fmla="*/ 2 h 7"/>
                  <a:gd name="T4" fmla="*/ 4 w 5"/>
                  <a:gd name="T5" fmla="*/ 0 h 7"/>
                  <a:gd name="T6" fmla="*/ 5 w 5"/>
                  <a:gd name="T7" fmla="*/ 1 h 7"/>
                  <a:gd name="T8" fmla="*/ 0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1" y="3"/>
                      <a:pt x="3" y="4"/>
                      <a:pt x="4" y="2"/>
                    </a:cubicBezTo>
                    <a:cubicBezTo>
                      <a:pt x="4" y="2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3"/>
                      <a:pt x="1" y="4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9" name="Freeform 491"/>
              <p:cNvSpPr>
                <a:spLocks/>
              </p:cNvSpPr>
              <p:nvPr/>
            </p:nvSpPr>
            <p:spPr bwMode="auto">
              <a:xfrm>
                <a:off x="3671" y="1072"/>
                <a:ext cx="16" cy="6"/>
              </a:xfrm>
              <a:custGeom>
                <a:avLst/>
                <a:gdLst>
                  <a:gd name="T0" fmla="*/ 0 w 11"/>
                  <a:gd name="T1" fmla="*/ 4 h 4"/>
                  <a:gd name="T2" fmla="*/ 9 w 11"/>
                  <a:gd name="T3" fmla="*/ 1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1" y="3"/>
                      <a:pt x="11" y="0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0" name="Freeform 492"/>
              <p:cNvSpPr>
                <a:spLocks/>
              </p:cNvSpPr>
              <p:nvPr/>
            </p:nvSpPr>
            <p:spPr bwMode="auto">
              <a:xfrm>
                <a:off x="4606" y="1085"/>
                <a:ext cx="17" cy="14"/>
              </a:xfrm>
              <a:custGeom>
                <a:avLst/>
                <a:gdLst>
                  <a:gd name="T0" fmla="*/ 2 w 12"/>
                  <a:gd name="T1" fmla="*/ 4 h 10"/>
                  <a:gd name="T2" fmla="*/ 4 w 12"/>
                  <a:gd name="T3" fmla="*/ 1 h 10"/>
                  <a:gd name="T4" fmla="*/ 6 w 12"/>
                  <a:gd name="T5" fmla="*/ 5 h 10"/>
                  <a:gd name="T6" fmla="*/ 11 w 12"/>
                  <a:gd name="T7" fmla="*/ 8 h 10"/>
                  <a:gd name="T8" fmla="*/ 8 w 12"/>
                  <a:gd name="T9" fmla="*/ 8 h 10"/>
                  <a:gd name="T10" fmla="*/ 2 w 12"/>
                  <a:gd name="T11" fmla="*/ 9 h 10"/>
                  <a:gd name="T12" fmla="*/ 2 w 12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4"/>
                    </a:moveTo>
                    <a:cubicBezTo>
                      <a:pt x="2" y="3"/>
                      <a:pt x="2" y="0"/>
                      <a:pt x="4" y="1"/>
                    </a:cubicBezTo>
                    <a:cubicBezTo>
                      <a:pt x="7" y="1"/>
                      <a:pt x="4" y="4"/>
                      <a:pt x="6" y="5"/>
                    </a:cubicBezTo>
                    <a:cubicBezTo>
                      <a:pt x="8" y="6"/>
                      <a:pt x="11" y="6"/>
                      <a:pt x="11" y="8"/>
                    </a:cubicBezTo>
                    <a:cubicBezTo>
                      <a:pt x="12" y="8"/>
                      <a:pt x="8" y="8"/>
                      <a:pt x="8" y="8"/>
                    </a:cubicBezTo>
                    <a:cubicBezTo>
                      <a:pt x="6" y="8"/>
                      <a:pt x="4" y="10"/>
                      <a:pt x="2" y="9"/>
                    </a:cubicBezTo>
                    <a:cubicBezTo>
                      <a:pt x="0" y="7"/>
                      <a:pt x="3" y="6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1" name="Freeform 493"/>
              <p:cNvSpPr>
                <a:spLocks/>
              </p:cNvSpPr>
              <p:nvPr/>
            </p:nvSpPr>
            <p:spPr bwMode="auto">
              <a:xfrm>
                <a:off x="4596" y="1089"/>
                <a:ext cx="15" cy="19"/>
              </a:xfrm>
              <a:custGeom>
                <a:avLst/>
                <a:gdLst>
                  <a:gd name="T0" fmla="*/ 3 w 10"/>
                  <a:gd name="T1" fmla="*/ 10 h 13"/>
                  <a:gd name="T2" fmla="*/ 5 w 10"/>
                  <a:gd name="T3" fmla="*/ 3 h 13"/>
                  <a:gd name="T4" fmla="*/ 7 w 10"/>
                  <a:gd name="T5" fmla="*/ 4 h 13"/>
                  <a:gd name="T6" fmla="*/ 8 w 10"/>
                  <a:gd name="T7" fmla="*/ 4 h 13"/>
                  <a:gd name="T8" fmla="*/ 7 w 10"/>
                  <a:gd name="T9" fmla="*/ 6 h 13"/>
                  <a:gd name="T10" fmla="*/ 8 w 10"/>
                  <a:gd name="T11" fmla="*/ 10 h 13"/>
                  <a:gd name="T12" fmla="*/ 5 w 10"/>
                  <a:gd name="T13" fmla="*/ 13 h 13"/>
                  <a:gd name="T14" fmla="*/ 3 w 10"/>
                  <a:gd name="T1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3">
                    <a:moveTo>
                      <a:pt x="3" y="10"/>
                    </a:moveTo>
                    <a:cubicBezTo>
                      <a:pt x="2" y="8"/>
                      <a:pt x="0" y="0"/>
                      <a:pt x="5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5"/>
                      <a:pt x="7" y="5"/>
                      <a:pt x="7" y="6"/>
                    </a:cubicBezTo>
                    <a:cubicBezTo>
                      <a:pt x="7" y="8"/>
                      <a:pt x="8" y="9"/>
                      <a:pt x="8" y="10"/>
                    </a:cubicBezTo>
                    <a:cubicBezTo>
                      <a:pt x="8" y="11"/>
                      <a:pt x="5" y="13"/>
                      <a:pt x="5" y="13"/>
                    </a:cubicBezTo>
                    <a:cubicBezTo>
                      <a:pt x="4" y="13"/>
                      <a:pt x="4" y="11"/>
                      <a:pt x="3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2" name="Freeform 494"/>
              <p:cNvSpPr>
                <a:spLocks/>
              </p:cNvSpPr>
              <p:nvPr/>
            </p:nvSpPr>
            <p:spPr bwMode="auto">
              <a:xfrm>
                <a:off x="4611" y="1121"/>
                <a:ext cx="11" cy="15"/>
              </a:xfrm>
              <a:custGeom>
                <a:avLst/>
                <a:gdLst>
                  <a:gd name="T0" fmla="*/ 0 w 8"/>
                  <a:gd name="T1" fmla="*/ 0 h 11"/>
                  <a:gd name="T2" fmla="*/ 3 w 8"/>
                  <a:gd name="T3" fmla="*/ 11 h 11"/>
                  <a:gd name="T4" fmla="*/ 1 w 8"/>
                  <a:gd name="T5" fmla="*/ 5 h 11"/>
                  <a:gd name="T6" fmla="*/ 0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cubicBezTo>
                      <a:pt x="7" y="0"/>
                      <a:pt x="8" y="11"/>
                      <a:pt x="3" y="11"/>
                    </a:cubicBezTo>
                    <a:cubicBezTo>
                      <a:pt x="3" y="11"/>
                      <a:pt x="3" y="9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3" name="Freeform 495"/>
              <p:cNvSpPr>
                <a:spLocks/>
              </p:cNvSpPr>
              <p:nvPr/>
            </p:nvSpPr>
            <p:spPr bwMode="auto">
              <a:xfrm>
                <a:off x="4619" y="1148"/>
                <a:ext cx="20" cy="20"/>
              </a:xfrm>
              <a:custGeom>
                <a:avLst/>
                <a:gdLst>
                  <a:gd name="T0" fmla="*/ 1 w 14"/>
                  <a:gd name="T1" fmla="*/ 1 h 14"/>
                  <a:gd name="T2" fmla="*/ 8 w 14"/>
                  <a:gd name="T3" fmla="*/ 4 h 14"/>
                  <a:gd name="T4" fmla="*/ 10 w 14"/>
                  <a:gd name="T5" fmla="*/ 4 h 14"/>
                  <a:gd name="T6" fmla="*/ 9 w 14"/>
                  <a:gd name="T7" fmla="*/ 5 h 14"/>
                  <a:gd name="T8" fmla="*/ 9 w 14"/>
                  <a:gd name="T9" fmla="*/ 8 h 14"/>
                  <a:gd name="T10" fmla="*/ 10 w 14"/>
                  <a:gd name="T11" fmla="*/ 14 h 14"/>
                  <a:gd name="T12" fmla="*/ 10 w 14"/>
                  <a:gd name="T13" fmla="*/ 12 h 14"/>
                  <a:gd name="T14" fmla="*/ 5 w 14"/>
                  <a:gd name="T15" fmla="*/ 12 h 14"/>
                  <a:gd name="T16" fmla="*/ 6 w 14"/>
                  <a:gd name="T17" fmla="*/ 8 h 14"/>
                  <a:gd name="T18" fmla="*/ 4 w 14"/>
                  <a:gd name="T19" fmla="*/ 8 h 14"/>
                  <a:gd name="T20" fmla="*/ 1 w 14"/>
                  <a:gd name="T2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" y="1"/>
                    </a:moveTo>
                    <a:cubicBezTo>
                      <a:pt x="5" y="0"/>
                      <a:pt x="6" y="4"/>
                      <a:pt x="8" y="4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8" y="6"/>
                      <a:pt x="9" y="7"/>
                      <a:pt x="9" y="8"/>
                    </a:cubicBezTo>
                    <a:cubicBezTo>
                      <a:pt x="10" y="9"/>
                      <a:pt x="14" y="12"/>
                      <a:pt x="10" y="14"/>
                    </a:cubicBezTo>
                    <a:cubicBezTo>
                      <a:pt x="10" y="14"/>
                      <a:pt x="11" y="12"/>
                      <a:pt x="10" y="12"/>
                    </a:cubicBezTo>
                    <a:cubicBezTo>
                      <a:pt x="10" y="11"/>
                      <a:pt x="5" y="13"/>
                      <a:pt x="5" y="12"/>
                    </a:cubicBezTo>
                    <a:cubicBezTo>
                      <a:pt x="3" y="9"/>
                      <a:pt x="9" y="10"/>
                      <a:pt x="6" y="8"/>
                    </a:cubicBezTo>
                    <a:cubicBezTo>
                      <a:pt x="6" y="8"/>
                      <a:pt x="5" y="9"/>
                      <a:pt x="4" y="8"/>
                    </a:cubicBezTo>
                    <a:cubicBezTo>
                      <a:pt x="2" y="7"/>
                      <a:pt x="0" y="3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4" name="Freeform 496"/>
              <p:cNvSpPr>
                <a:spLocks/>
              </p:cNvSpPr>
              <p:nvPr/>
            </p:nvSpPr>
            <p:spPr bwMode="auto">
              <a:xfrm>
                <a:off x="4682" y="1210"/>
                <a:ext cx="7" cy="9"/>
              </a:xfrm>
              <a:custGeom>
                <a:avLst/>
                <a:gdLst>
                  <a:gd name="T0" fmla="*/ 3 w 5"/>
                  <a:gd name="T1" fmla="*/ 6 h 6"/>
                  <a:gd name="T2" fmla="*/ 0 w 5"/>
                  <a:gd name="T3" fmla="*/ 1 h 6"/>
                  <a:gd name="T4" fmla="*/ 5 w 5"/>
                  <a:gd name="T5" fmla="*/ 5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3" y="6"/>
                      <a:pt x="0" y="1"/>
                      <a:pt x="0" y="1"/>
                    </a:cubicBezTo>
                    <a:cubicBezTo>
                      <a:pt x="0" y="0"/>
                      <a:pt x="5" y="4"/>
                      <a:pt x="5" y="5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5" name="Freeform 497"/>
              <p:cNvSpPr>
                <a:spLocks/>
              </p:cNvSpPr>
              <p:nvPr/>
            </p:nvSpPr>
            <p:spPr bwMode="auto">
              <a:xfrm>
                <a:off x="3688" y="1264"/>
                <a:ext cx="10" cy="12"/>
              </a:xfrm>
              <a:custGeom>
                <a:avLst/>
                <a:gdLst>
                  <a:gd name="T0" fmla="*/ 4 w 7"/>
                  <a:gd name="T1" fmla="*/ 0 h 8"/>
                  <a:gd name="T2" fmla="*/ 7 w 7"/>
                  <a:gd name="T3" fmla="*/ 5 h 8"/>
                  <a:gd name="T4" fmla="*/ 5 w 7"/>
                  <a:gd name="T5" fmla="*/ 3 h 8"/>
                  <a:gd name="T6" fmla="*/ 1 w 7"/>
                  <a:gd name="T7" fmla="*/ 2 h 8"/>
                  <a:gd name="T8" fmla="*/ 4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1"/>
                      <a:pt x="7" y="4"/>
                      <a:pt x="7" y="5"/>
                    </a:cubicBezTo>
                    <a:cubicBezTo>
                      <a:pt x="7" y="8"/>
                      <a:pt x="5" y="3"/>
                      <a:pt x="5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5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6" name="Freeform 498"/>
              <p:cNvSpPr>
                <a:spLocks/>
              </p:cNvSpPr>
              <p:nvPr/>
            </p:nvSpPr>
            <p:spPr bwMode="auto">
              <a:xfrm>
                <a:off x="4632" y="1284"/>
                <a:ext cx="14" cy="9"/>
              </a:xfrm>
              <a:custGeom>
                <a:avLst/>
                <a:gdLst>
                  <a:gd name="T0" fmla="*/ 10 w 10"/>
                  <a:gd name="T1" fmla="*/ 0 h 6"/>
                  <a:gd name="T2" fmla="*/ 2 w 10"/>
                  <a:gd name="T3" fmla="*/ 5 h 6"/>
                  <a:gd name="T4" fmla="*/ 6 w 10"/>
                  <a:gd name="T5" fmla="*/ 2 h 6"/>
                  <a:gd name="T6" fmla="*/ 1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0"/>
                    </a:moveTo>
                    <a:cubicBezTo>
                      <a:pt x="10" y="5"/>
                      <a:pt x="0" y="6"/>
                      <a:pt x="2" y="5"/>
                    </a:cubicBezTo>
                    <a:cubicBezTo>
                      <a:pt x="2" y="5"/>
                      <a:pt x="6" y="2"/>
                      <a:pt x="6" y="2"/>
                    </a:cubicBezTo>
                    <a:cubicBezTo>
                      <a:pt x="8" y="1"/>
                      <a:pt x="9" y="2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7" name="Freeform 499"/>
              <p:cNvSpPr>
                <a:spLocks/>
              </p:cNvSpPr>
              <p:nvPr/>
            </p:nvSpPr>
            <p:spPr bwMode="auto">
              <a:xfrm>
                <a:off x="4592" y="1304"/>
                <a:ext cx="44" cy="32"/>
              </a:xfrm>
              <a:custGeom>
                <a:avLst/>
                <a:gdLst>
                  <a:gd name="T0" fmla="*/ 23 w 31"/>
                  <a:gd name="T1" fmla="*/ 1 h 22"/>
                  <a:gd name="T2" fmla="*/ 26 w 31"/>
                  <a:gd name="T3" fmla="*/ 0 h 22"/>
                  <a:gd name="T4" fmla="*/ 25 w 31"/>
                  <a:gd name="T5" fmla="*/ 5 h 22"/>
                  <a:gd name="T6" fmla="*/ 24 w 31"/>
                  <a:gd name="T7" fmla="*/ 10 h 22"/>
                  <a:gd name="T8" fmla="*/ 26 w 31"/>
                  <a:gd name="T9" fmla="*/ 14 h 22"/>
                  <a:gd name="T10" fmla="*/ 25 w 31"/>
                  <a:gd name="T11" fmla="*/ 17 h 22"/>
                  <a:gd name="T12" fmla="*/ 25 w 31"/>
                  <a:gd name="T13" fmla="*/ 19 h 22"/>
                  <a:gd name="T14" fmla="*/ 20 w 31"/>
                  <a:gd name="T15" fmla="*/ 21 h 22"/>
                  <a:gd name="T16" fmla="*/ 7 w 31"/>
                  <a:gd name="T17" fmla="*/ 21 h 22"/>
                  <a:gd name="T18" fmla="*/ 1 w 31"/>
                  <a:gd name="T19" fmla="*/ 22 h 22"/>
                  <a:gd name="T20" fmla="*/ 5 w 31"/>
                  <a:gd name="T21" fmla="*/ 19 h 22"/>
                  <a:gd name="T22" fmla="*/ 8 w 31"/>
                  <a:gd name="T23" fmla="*/ 16 h 22"/>
                  <a:gd name="T24" fmla="*/ 13 w 31"/>
                  <a:gd name="T25" fmla="*/ 15 h 22"/>
                  <a:gd name="T26" fmla="*/ 12 w 31"/>
                  <a:gd name="T27" fmla="*/ 12 h 22"/>
                  <a:gd name="T28" fmla="*/ 12 w 31"/>
                  <a:gd name="T29" fmla="*/ 6 h 22"/>
                  <a:gd name="T30" fmla="*/ 7 w 31"/>
                  <a:gd name="T31" fmla="*/ 4 h 22"/>
                  <a:gd name="T32" fmla="*/ 23 w 3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2">
                    <a:moveTo>
                      <a:pt x="23" y="1"/>
                    </a:moveTo>
                    <a:cubicBezTo>
                      <a:pt x="25" y="0"/>
                      <a:pt x="24" y="0"/>
                      <a:pt x="26" y="0"/>
                    </a:cubicBezTo>
                    <a:cubicBezTo>
                      <a:pt x="31" y="0"/>
                      <a:pt x="25" y="3"/>
                      <a:pt x="25" y="5"/>
                    </a:cubicBezTo>
                    <a:cubicBezTo>
                      <a:pt x="24" y="7"/>
                      <a:pt x="24" y="8"/>
                      <a:pt x="24" y="10"/>
                    </a:cubicBezTo>
                    <a:cubicBezTo>
                      <a:pt x="24" y="12"/>
                      <a:pt x="26" y="13"/>
                      <a:pt x="26" y="14"/>
                    </a:cubicBezTo>
                    <a:cubicBezTo>
                      <a:pt x="27" y="15"/>
                      <a:pt x="25" y="16"/>
                      <a:pt x="25" y="17"/>
                    </a:cubicBezTo>
                    <a:cubicBezTo>
                      <a:pt x="25" y="18"/>
                      <a:pt x="25" y="19"/>
                      <a:pt x="25" y="19"/>
                    </a:cubicBezTo>
                    <a:cubicBezTo>
                      <a:pt x="23" y="19"/>
                      <a:pt x="22" y="21"/>
                      <a:pt x="20" y="21"/>
                    </a:cubicBezTo>
                    <a:cubicBezTo>
                      <a:pt x="16" y="21"/>
                      <a:pt x="11" y="22"/>
                      <a:pt x="7" y="21"/>
                    </a:cubicBezTo>
                    <a:cubicBezTo>
                      <a:pt x="5" y="20"/>
                      <a:pt x="3" y="22"/>
                      <a:pt x="1" y="22"/>
                    </a:cubicBezTo>
                    <a:cubicBezTo>
                      <a:pt x="0" y="22"/>
                      <a:pt x="4" y="19"/>
                      <a:pt x="5" y="19"/>
                    </a:cubicBezTo>
                    <a:cubicBezTo>
                      <a:pt x="8" y="18"/>
                      <a:pt x="7" y="17"/>
                      <a:pt x="8" y="16"/>
                    </a:cubicBezTo>
                    <a:cubicBezTo>
                      <a:pt x="9" y="15"/>
                      <a:pt x="12" y="18"/>
                      <a:pt x="13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2" y="10"/>
                      <a:pt x="14" y="7"/>
                      <a:pt x="12" y="6"/>
                    </a:cubicBezTo>
                    <a:cubicBezTo>
                      <a:pt x="12" y="5"/>
                      <a:pt x="7" y="4"/>
                      <a:pt x="7" y="4"/>
                    </a:cubicBezTo>
                    <a:cubicBezTo>
                      <a:pt x="9" y="2"/>
                      <a:pt x="20" y="1"/>
                      <a:pt x="2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8" name="Freeform 500"/>
              <p:cNvSpPr>
                <a:spLocks/>
              </p:cNvSpPr>
              <p:nvPr/>
            </p:nvSpPr>
            <p:spPr bwMode="auto">
              <a:xfrm>
                <a:off x="3657" y="9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9" name="Freeform 501"/>
              <p:cNvSpPr>
                <a:spLocks/>
              </p:cNvSpPr>
              <p:nvPr/>
            </p:nvSpPr>
            <p:spPr bwMode="auto">
              <a:xfrm>
                <a:off x="3657" y="931"/>
                <a:ext cx="0" cy="8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0" name="Freeform 502"/>
              <p:cNvSpPr>
                <a:spLocks/>
              </p:cNvSpPr>
              <p:nvPr/>
            </p:nvSpPr>
            <p:spPr bwMode="auto">
              <a:xfrm>
                <a:off x="3656" y="93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1" name="Freeform 503"/>
              <p:cNvSpPr>
                <a:spLocks/>
              </p:cNvSpPr>
              <p:nvPr/>
            </p:nvSpPr>
            <p:spPr bwMode="auto">
              <a:xfrm>
                <a:off x="3653" y="946"/>
                <a:ext cx="4" cy="2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3 w 3"/>
                  <a:gd name="T9" fmla="*/ 1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2" name="Freeform 504"/>
              <p:cNvSpPr>
                <a:spLocks/>
              </p:cNvSpPr>
              <p:nvPr/>
            </p:nvSpPr>
            <p:spPr bwMode="auto">
              <a:xfrm>
                <a:off x="3767" y="111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3" name="Freeform 505"/>
              <p:cNvSpPr>
                <a:spLocks/>
              </p:cNvSpPr>
              <p:nvPr/>
            </p:nvSpPr>
            <p:spPr bwMode="auto">
              <a:xfrm>
                <a:off x="3617" y="991"/>
                <a:ext cx="3" cy="4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2" y="3"/>
                      <a:pt x="1" y="0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4" name="Freeform 506"/>
              <p:cNvSpPr>
                <a:spLocks/>
              </p:cNvSpPr>
              <p:nvPr/>
            </p:nvSpPr>
            <p:spPr bwMode="auto">
              <a:xfrm>
                <a:off x="3630" y="1091"/>
                <a:ext cx="6" cy="1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1 h 1"/>
                  <a:gd name="T4" fmla="*/ 3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3" y="0"/>
                      <a:pt x="4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5" name="Freeform 507"/>
              <p:cNvSpPr>
                <a:spLocks/>
              </p:cNvSpPr>
              <p:nvPr/>
            </p:nvSpPr>
            <p:spPr bwMode="auto">
              <a:xfrm>
                <a:off x="3634" y="1092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6" name="Freeform 508"/>
              <p:cNvSpPr>
                <a:spLocks/>
              </p:cNvSpPr>
              <p:nvPr/>
            </p:nvSpPr>
            <p:spPr bwMode="auto">
              <a:xfrm>
                <a:off x="3768" y="1112"/>
                <a:ext cx="9" cy="6"/>
              </a:xfrm>
              <a:custGeom>
                <a:avLst/>
                <a:gdLst>
                  <a:gd name="T0" fmla="*/ 5 w 6"/>
                  <a:gd name="T1" fmla="*/ 3 h 4"/>
                  <a:gd name="T2" fmla="*/ 2 w 6"/>
                  <a:gd name="T3" fmla="*/ 1 h 4"/>
                  <a:gd name="T4" fmla="*/ 0 w 6"/>
                  <a:gd name="T5" fmla="*/ 0 h 4"/>
                  <a:gd name="T6" fmla="*/ 1 w 6"/>
                  <a:gd name="T7" fmla="*/ 1 h 4"/>
                  <a:gd name="T8" fmla="*/ 5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4" y="2"/>
                      <a:pt x="3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2" y="3"/>
                      <a:pt x="6" y="4"/>
                      <a:pt x="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7" name="Freeform 509"/>
              <p:cNvSpPr>
                <a:spLocks/>
              </p:cNvSpPr>
              <p:nvPr/>
            </p:nvSpPr>
            <p:spPr bwMode="auto">
              <a:xfrm>
                <a:off x="3744" y="1097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8" name="Freeform 510"/>
              <p:cNvSpPr>
                <a:spLocks/>
              </p:cNvSpPr>
              <p:nvPr/>
            </p:nvSpPr>
            <p:spPr bwMode="auto">
              <a:xfrm>
                <a:off x="3585" y="866"/>
                <a:ext cx="424" cy="576"/>
              </a:xfrm>
              <a:custGeom>
                <a:avLst/>
                <a:gdLst>
                  <a:gd name="T0" fmla="*/ 297 w 298"/>
                  <a:gd name="T1" fmla="*/ 384 h 405"/>
                  <a:gd name="T2" fmla="*/ 257 w 298"/>
                  <a:gd name="T3" fmla="*/ 343 h 405"/>
                  <a:gd name="T4" fmla="*/ 237 w 298"/>
                  <a:gd name="T5" fmla="*/ 339 h 405"/>
                  <a:gd name="T6" fmla="*/ 221 w 298"/>
                  <a:gd name="T7" fmla="*/ 347 h 405"/>
                  <a:gd name="T8" fmla="*/ 170 w 298"/>
                  <a:gd name="T9" fmla="*/ 350 h 405"/>
                  <a:gd name="T10" fmla="*/ 164 w 298"/>
                  <a:gd name="T11" fmla="*/ 348 h 405"/>
                  <a:gd name="T12" fmla="*/ 141 w 298"/>
                  <a:gd name="T13" fmla="*/ 325 h 405"/>
                  <a:gd name="T14" fmla="*/ 127 w 298"/>
                  <a:gd name="T15" fmla="*/ 305 h 405"/>
                  <a:gd name="T16" fmla="*/ 128 w 298"/>
                  <a:gd name="T17" fmla="*/ 280 h 405"/>
                  <a:gd name="T18" fmla="*/ 126 w 298"/>
                  <a:gd name="T19" fmla="*/ 265 h 405"/>
                  <a:gd name="T20" fmla="*/ 128 w 298"/>
                  <a:gd name="T21" fmla="*/ 257 h 405"/>
                  <a:gd name="T22" fmla="*/ 131 w 298"/>
                  <a:gd name="T23" fmla="*/ 258 h 405"/>
                  <a:gd name="T24" fmla="*/ 142 w 298"/>
                  <a:gd name="T25" fmla="*/ 195 h 405"/>
                  <a:gd name="T26" fmla="*/ 134 w 298"/>
                  <a:gd name="T27" fmla="*/ 177 h 405"/>
                  <a:gd name="T28" fmla="*/ 124 w 298"/>
                  <a:gd name="T29" fmla="*/ 172 h 405"/>
                  <a:gd name="T30" fmla="*/ 125 w 298"/>
                  <a:gd name="T31" fmla="*/ 172 h 405"/>
                  <a:gd name="T32" fmla="*/ 113 w 298"/>
                  <a:gd name="T33" fmla="*/ 164 h 405"/>
                  <a:gd name="T34" fmla="*/ 71 w 298"/>
                  <a:gd name="T35" fmla="*/ 161 h 405"/>
                  <a:gd name="T36" fmla="*/ 32 w 298"/>
                  <a:gd name="T37" fmla="*/ 158 h 405"/>
                  <a:gd name="T38" fmla="*/ 1 w 298"/>
                  <a:gd name="T39" fmla="*/ 158 h 405"/>
                  <a:gd name="T40" fmla="*/ 19 w 298"/>
                  <a:gd name="T41" fmla="*/ 137 h 405"/>
                  <a:gd name="T42" fmla="*/ 30 w 298"/>
                  <a:gd name="T43" fmla="*/ 92 h 405"/>
                  <a:gd name="T44" fmla="*/ 27 w 298"/>
                  <a:gd name="T45" fmla="*/ 83 h 405"/>
                  <a:gd name="T46" fmla="*/ 29 w 298"/>
                  <a:gd name="T47" fmla="*/ 80 h 405"/>
                  <a:gd name="T48" fmla="*/ 35 w 298"/>
                  <a:gd name="T49" fmla="*/ 93 h 405"/>
                  <a:gd name="T50" fmla="*/ 49 w 298"/>
                  <a:gd name="T51" fmla="*/ 64 h 405"/>
                  <a:gd name="T52" fmla="*/ 43 w 298"/>
                  <a:gd name="T53" fmla="*/ 54 h 405"/>
                  <a:gd name="T54" fmla="*/ 74 w 298"/>
                  <a:gd name="T55" fmla="*/ 15 h 405"/>
                  <a:gd name="T56" fmla="*/ 51 w 298"/>
                  <a:gd name="T57" fmla="*/ 3 h 405"/>
                  <a:gd name="T58" fmla="*/ 28 w 298"/>
                  <a:gd name="T59" fmla="*/ 2 h 405"/>
                  <a:gd name="T60" fmla="*/ 6 w 298"/>
                  <a:gd name="T61" fmla="*/ 234 h 405"/>
                  <a:gd name="T62" fmla="*/ 23 w 298"/>
                  <a:gd name="T63" fmla="*/ 228 h 405"/>
                  <a:gd name="T64" fmla="*/ 33 w 298"/>
                  <a:gd name="T65" fmla="*/ 236 h 405"/>
                  <a:gd name="T66" fmla="*/ 27 w 298"/>
                  <a:gd name="T67" fmla="*/ 239 h 405"/>
                  <a:gd name="T68" fmla="*/ 37 w 298"/>
                  <a:gd name="T69" fmla="*/ 255 h 405"/>
                  <a:gd name="T70" fmla="*/ 73 w 298"/>
                  <a:gd name="T71" fmla="*/ 295 h 405"/>
                  <a:gd name="T72" fmla="*/ 74 w 298"/>
                  <a:gd name="T73" fmla="*/ 307 h 405"/>
                  <a:gd name="T74" fmla="*/ 93 w 298"/>
                  <a:gd name="T75" fmla="*/ 329 h 405"/>
                  <a:gd name="T76" fmla="*/ 91 w 298"/>
                  <a:gd name="T77" fmla="*/ 323 h 405"/>
                  <a:gd name="T78" fmla="*/ 109 w 298"/>
                  <a:gd name="T79" fmla="*/ 339 h 405"/>
                  <a:gd name="T80" fmla="*/ 126 w 298"/>
                  <a:gd name="T81" fmla="*/ 359 h 405"/>
                  <a:gd name="T82" fmla="*/ 128 w 298"/>
                  <a:gd name="T83" fmla="*/ 361 h 405"/>
                  <a:gd name="T84" fmla="*/ 137 w 298"/>
                  <a:gd name="T85" fmla="*/ 365 h 405"/>
                  <a:gd name="T86" fmla="*/ 156 w 298"/>
                  <a:gd name="T87" fmla="*/ 372 h 405"/>
                  <a:gd name="T88" fmla="*/ 162 w 298"/>
                  <a:gd name="T89" fmla="*/ 376 h 405"/>
                  <a:gd name="T90" fmla="*/ 173 w 298"/>
                  <a:gd name="T91" fmla="*/ 378 h 405"/>
                  <a:gd name="T92" fmla="*/ 188 w 298"/>
                  <a:gd name="T93" fmla="*/ 392 h 405"/>
                  <a:gd name="T94" fmla="*/ 191 w 298"/>
                  <a:gd name="T95" fmla="*/ 388 h 405"/>
                  <a:gd name="T96" fmla="*/ 213 w 298"/>
                  <a:gd name="T97" fmla="*/ 398 h 405"/>
                  <a:gd name="T98" fmla="*/ 216 w 298"/>
                  <a:gd name="T99" fmla="*/ 373 h 405"/>
                  <a:gd name="T100" fmla="*/ 246 w 298"/>
                  <a:gd name="T101" fmla="*/ 353 h 405"/>
                  <a:gd name="T102" fmla="*/ 246 w 298"/>
                  <a:gd name="T103" fmla="*/ 353 h 405"/>
                  <a:gd name="T104" fmla="*/ 258 w 298"/>
                  <a:gd name="T105" fmla="*/ 364 h 405"/>
                  <a:gd name="T106" fmla="*/ 264 w 298"/>
                  <a:gd name="T107" fmla="*/ 373 h 405"/>
                  <a:gd name="T108" fmla="*/ 268 w 298"/>
                  <a:gd name="T109" fmla="*/ 370 h 405"/>
                  <a:gd name="T110" fmla="*/ 275 w 298"/>
                  <a:gd name="T111" fmla="*/ 376 h 405"/>
                  <a:gd name="T112" fmla="*/ 275 w 298"/>
                  <a:gd name="T113" fmla="*/ 376 h 405"/>
                  <a:gd name="T114" fmla="*/ 267 w 298"/>
                  <a:gd name="T115" fmla="*/ 38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8" h="405">
                    <a:moveTo>
                      <a:pt x="278" y="397"/>
                    </a:moveTo>
                    <a:cubicBezTo>
                      <a:pt x="280" y="395"/>
                      <a:pt x="281" y="399"/>
                      <a:pt x="281" y="395"/>
                    </a:cubicBezTo>
                    <a:cubicBezTo>
                      <a:pt x="281" y="393"/>
                      <a:pt x="279" y="394"/>
                      <a:pt x="280" y="390"/>
                    </a:cubicBezTo>
                    <a:cubicBezTo>
                      <a:pt x="280" y="390"/>
                      <a:pt x="281" y="390"/>
                      <a:pt x="281" y="390"/>
                    </a:cubicBezTo>
                    <a:cubicBezTo>
                      <a:pt x="282" y="391"/>
                      <a:pt x="284" y="396"/>
                      <a:pt x="285" y="396"/>
                    </a:cubicBezTo>
                    <a:cubicBezTo>
                      <a:pt x="286" y="395"/>
                      <a:pt x="292" y="392"/>
                      <a:pt x="292" y="391"/>
                    </a:cubicBezTo>
                    <a:cubicBezTo>
                      <a:pt x="292" y="389"/>
                      <a:pt x="290" y="388"/>
                      <a:pt x="293" y="386"/>
                    </a:cubicBezTo>
                    <a:cubicBezTo>
                      <a:pt x="294" y="385"/>
                      <a:pt x="296" y="386"/>
                      <a:pt x="297" y="384"/>
                    </a:cubicBezTo>
                    <a:cubicBezTo>
                      <a:pt x="298" y="382"/>
                      <a:pt x="292" y="377"/>
                      <a:pt x="291" y="375"/>
                    </a:cubicBezTo>
                    <a:cubicBezTo>
                      <a:pt x="291" y="375"/>
                      <a:pt x="291" y="372"/>
                      <a:pt x="291" y="372"/>
                    </a:cubicBezTo>
                    <a:cubicBezTo>
                      <a:pt x="291" y="371"/>
                      <a:pt x="289" y="371"/>
                      <a:pt x="288" y="369"/>
                    </a:cubicBezTo>
                    <a:cubicBezTo>
                      <a:pt x="288" y="369"/>
                      <a:pt x="291" y="365"/>
                      <a:pt x="291" y="364"/>
                    </a:cubicBezTo>
                    <a:cubicBezTo>
                      <a:pt x="287" y="366"/>
                      <a:pt x="279" y="351"/>
                      <a:pt x="274" y="349"/>
                    </a:cubicBezTo>
                    <a:cubicBezTo>
                      <a:pt x="273" y="348"/>
                      <a:pt x="271" y="348"/>
                      <a:pt x="270" y="348"/>
                    </a:cubicBezTo>
                    <a:cubicBezTo>
                      <a:pt x="267" y="347"/>
                      <a:pt x="263" y="343"/>
                      <a:pt x="261" y="343"/>
                    </a:cubicBezTo>
                    <a:cubicBezTo>
                      <a:pt x="259" y="343"/>
                      <a:pt x="259" y="344"/>
                      <a:pt x="257" y="343"/>
                    </a:cubicBezTo>
                    <a:cubicBezTo>
                      <a:pt x="255" y="342"/>
                      <a:pt x="253" y="344"/>
                      <a:pt x="252" y="344"/>
                    </a:cubicBezTo>
                    <a:cubicBezTo>
                      <a:pt x="251" y="344"/>
                      <a:pt x="251" y="343"/>
                      <a:pt x="250" y="342"/>
                    </a:cubicBezTo>
                    <a:cubicBezTo>
                      <a:pt x="249" y="342"/>
                      <a:pt x="248" y="344"/>
                      <a:pt x="247" y="343"/>
                    </a:cubicBezTo>
                    <a:cubicBezTo>
                      <a:pt x="245" y="340"/>
                      <a:pt x="249" y="341"/>
                      <a:pt x="250" y="340"/>
                    </a:cubicBezTo>
                    <a:cubicBezTo>
                      <a:pt x="249" y="340"/>
                      <a:pt x="248" y="340"/>
                      <a:pt x="247" y="340"/>
                    </a:cubicBezTo>
                    <a:cubicBezTo>
                      <a:pt x="247" y="340"/>
                      <a:pt x="246" y="339"/>
                      <a:pt x="245" y="340"/>
                    </a:cubicBezTo>
                    <a:cubicBezTo>
                      <a:pt x="245" y="340"/>
                      <a:pt x="245" y="340"/>
                      <a:pt x="245" y="340"/>
                    </a:cubicBezTo>
                    <a:cubicBezTo>
                      <a:pt x="243" y="340"/>
                      <a:pt x="239" y="339"/>
                      <a:pt x="237" y="339"/>
                    </a:cubicBezTo>
                    <a:cubicBezTo>
                      <a:pt x="237" y="339"/>
                      <a:pt x="236" y="339"/>
                      <a:pt x="236" y="339"/>
                    </a:cubicBezTo>
                    <a:cubicBezTo>
                      <a:pt x="236" y="339"/>
                      <a:pt x="235" y="339"/>
                      <a:pt x="235" y="339"/>
                    </a:cubicBezTo>
                    <a:cubicBezTo>
                      <a:pt x="235" y="339"/>
                      <a:pt x="235" y="338"/>
                      <a:pt x="235" y="338"/>
                    </a:cubicBezTo>
                    <a:cubicBezTo>
                      <a:pt x="233" y="337"/>
                      <a:pt x="227" y="344"/>
                      <a:pt x="227" y="344"/>
                    </a:cubicBezTo>
                    <a:cubicBezTo>
                      <a:pt x="228" y="346"/>
                      <a:pt x="226" y="343"/>
                      <a:pt x="225" y="344"/>
                    </a:cubicBezTo>
                    <a:cubicBezTo>
                      <a:pt x="225" y="344"/>
                      <a:pt x="224" y="346"/>
                      <a:pt x="224" y="346"/>
                    </a:cubicBezTo>
                    <a:cubicBezTo>
                      <a:pt x="223" y="347"/>
                      <a:pt x="224" y="344"/>
                      <a:pt x="223" y="345"/>
                    </a:cubicBezTo>
                    <a:cubicBezTo>
                      <a:pt x="223" y="345"/>
                      <a:pt x="221" y="347"/>
                      <a:pt x="221" y="347"/>
                    </a:cubicBezTo>
                    <a:cubicBezTo>
                      <a:pt x="218" y="350"/>
                      <a:pt x="214" y="350"/>
                      <a:pt x="211" y="351"/>
                    </a:cubicBezTo>
                    <a:cubicBezTo>
                      <a:pt x="203" y="353"/>
                      <a:pt x="199" y="358"/>
                      <a:pt x="191" y="360"/>
                    </a:cubicBezTo>
                    <a:cubicBezTo>
                      <a:pt x="186" y="361"/>
                      <a:pt x="181" y="361"/>
                      <a:pt x="178" y="357"/>
                    </a:cubicBezTo>
                    <a:cubicBezTo>
                      <a:pt x="177" y="356"/>
                      <a:pt x="176" y="353"/>
                      <a:pt x="175" y="352"/>
                    </a:cubicBezTo>
                    <a:cubicBezTo>
                      <a:pt x="174" y="352"/>
                      <a:pt x="174" y="353"/>
                      <a:pt x="173" y="352"/>
                    </a:cubicBezTo>
                    <a:cubicBezTo>
                      <a:pt x="171" y="351"/>
                      <a:pt x="174" y="350"/>
                      <a:pt x="171" y="349"/>
                    </a:cubicBezTo>
                    <a:cubicBezTo>
                      <a:pt x="171" y="349"/>
                      <a:pt x="172" y="350"/>
                      <a:pt x="172" y="350"/>
                    </a:cubicBezTo>
                    <a:cubicBezTo>
                      <a:pt x="171" y="350"/>
                      <a:pt x="170" y="349"/>
                      <a:pt x="170" y="350"/>
                    </a:cubicBezTo>
                    <a:cubicBezTo>
                      <a:pt x="170" y="350"/>
                      <a:pt x="176" y="355"/>
                      <a:pt x="174" y="356"/>
                    </a:cubicBezTo>
                    <a:cubicBezTo>
                      <a:pt x="173" y="356"/>
                      <a:pt x="171" y="354"/>
                      <a:pt x="171" y="355"/>
                    </a:cubicBezTo>
                    <a:cubicBezTo>
                      <a:pt x="169" y="355"/>
                      <a:pt x="168" y="356"/>
                      <a:pt x="166" y="356"/>
                    </a:cubicBezTo>
                    <a:cubicBezTo>
                      <a:pt x="165" y="356"/>
                      <a:pt x="165" y="354"/>
                      <a:pt x="165" y="354"/>
                    </a:cubicBezTo>
                    <a:cubicBezTo>
                      <a:pt x="164" y="354"/>
                      <a:pt x="162" y="354"/>
                      <a:pt x="162" y="353"/>
                    </a:cubicBezTo>
                    <a:cubicBezTo>
                      <a:pt x="161" y="353"/>
                      <a:pt x="162" y="352"/>
                      <a:pt x="162" y="351"/>
                    </a:cubicBezTo>
                    <a:cubicBezTo>
                      <a:pt x="162" y="349"/>
                      <a:pt x="161" y="353"/>
                      <a:pt x="161" y="349"/>
                    </a:cubicBezTo>
                    <a:cubicBezTo>
                      <a:pt x="161" y="348"/>
                      <a:pt x="165" y="351"/>
                      <a:pt x="164" y="348"/>
                    </a:cubicBezTo>
                    <a:cubicBezTo>
                      <a:pt x="164" y="347"/>
                      <a:pt x="160" y="349"/>
                      <a:pt x="159" y="348"/>
                    </a:cubicBezTo>
                    <a:cubicBezTo>
                      <a:pt x="156" y="345"/>
                      <a:pt x="161" y="344"/>
                      <a:pt x="160" y="342"/>
                    </a:cubicBezTo>
                    <a:cubicBezTo>
                      <a:pt x="159" y="340"/>
                      <a:pt x="157" y="340"/>
                      <a:pt x="156" y="339"/>
                    </a:cubicBezTo>
                    <a:cubicBezTo>
                      <a:pt x="155" y="339"/>
                      <a:pt x="153" y="336"/>
                      <a:pt x="152" y="336"/>
                    </a:cubicBezTo>
                    <a:cubicBezTo>
                      <a:pt x="150" y="335"/>
                      <a:pt x="150" y="337"/>
                      <a:pt x="149" y="335"/>
                    </a:cubicBezTo>
                    <a:cubicBezTo>
                      <a:pt x="147" y="333"/>
                      <a:pt x="144" y="330"/>
                      <a:pt x="142" y="327"/>
                    </a:cubicBezTo>
                    <a:cubicBezTo>
                      <a:pt x="142" y="326"/>
                      <a:pt x="143" y="326"/>
                      <a:pt x="143" y="325"/>
                    </a:cubicBezTo>
                    <a:cubicBezTo>
                      <a:pt x="142" y="325"/>
                      <a:pt x="142" y="325"/>
                      <a:pt x="141" y="325"/>
                    </a:cubicBezTo>
                    <a:cubicBezTo>
                      <a:pt x="141" y="325"/>
                      <a:pt x="141" y="326"/>
                      <a:pt x="140" y="325"/>
                    </a:cubicBezTo>
                    <a:cubicBezTo>
                      <a:pt x="140" y="325"/>
                      <a:pt x="137" y="322"/>
                      <a:pt x="137" y="322"/>
                    </a:cubicBezTo>
                    <a:cubicBezTo>
                      <a:pt x="135" y="318"/>
                      <a:pt x="132" y="314"/>
                      <a:pt x="131" y="310"/>
                    </a:cubicBezTo>
                    <a:cubicBezTo>
                      <a:pt x="131" y="310"/>
                      <a:pt x="129" y="305"/>
                      <a:pt x="129" y="305"/>
                    </a:cubicBezTo>
                    <a:cubicBezTo>
                      <a:pt x="129" y="305"/>
                      <a:pt x="130" y="304"/>
                      <a:pt x="129" y="304"/>
                    </a:cubicBezTo>
                    <a:cubicBezTo>
                      <a:pt x="129" y="304"/>
                      <a:pt x="129" y="305"/>
                      <a:pt x="129" y="305"/>
                    </a:cubicBezTo>
                    <a:cubicBezTo>
                      <a:pt x="128" y="306"/>
                      <a:pt x="129" y="304"/>
                      <a:pt x="128" y="304"/>
                    </a:cubicBezTo>
                    <a:cubicBezTo>
                      <a:pt x="128" y="305"/>
                      <a:pt x="127" y="305"/>
                      <a:pt x="127" y="305"/>
                    </a:cubicBezTo>
                    <a:cubicBezTo>
                      <a:pt x="127" y="305"/>
                      <a:pt x="128" y="304"/>
                      <a:pt x="128" y="304"/>
                    </a:cubicBezTo>
                    <a:cubicBezTo>
                      <a:pt x="128" y="304"/>
                      <a:pt x="128" y="304"/>
                      <a:pt x="128" y="303"/>
                    </a:cubicBezTo>
                    <a:cubicBezTo>
                      <a:pt x="128" y="303"/>
                      <a:pt x="127" y="302"/>
                      <a:pt x="128" y="302"/>
                    </a:cubicBezTo>
                    <a:cubicBezTo>
                      <a:pt x="129" y="302"/>
                      <a:pt x="128" y="304"/>
                      <a:pt x="129" y="304"/>
                    </a:cubicBezTo>
                    <a:cubicBezTo>
                      <a:pt x="131" y="301"/>
                      <a:pt x="126" y="300"/>
                      <a:pt x="125" y="300"/>
                    </a:cubicBezTo>
                    <a:cubicBezTo>
                      <a:pt x="121" y="296"/>
                      <a:pt x="122" y="288"/>
                      <a:pt x="125" y="285"/>
                    </a:cubicBezTo>
                    <a:cubicBezTo>
                      <a:pt x="125" y="285"/>
                      <a:pt x="125" y="282"/>
                      <a:pt x="125" y="282"/>
                    </a:cubicBezTo>
                    <a:cubicBezTo>
                      <a:pt x="126" y="282"/>
                      <a:pt x="128" y="281"/>
                      <a:pt x="128" y="280"/>
                    </a:cubicBezTo>
                    <a:cubicBezTo>
                      <a:pt x="128" y="280"/>
                      <a:pt x="127" y="273"/>
                      <a:pt x="127" y="273"/>
                    </a:cubicBezTo>
                    <a:cubicBezTo>
                      <a:pt x="126" y="274"/>
                      <a:pt x="127" y="275"/>
                      <a:pt x="126" y="275"/>
                    </a:cubicBezTo>
                    <a:cubicBezTo>
                      <a:pt x="126" y="276"/>
                      <a:pt x="124" y="274"/>
                      <a:pt x="124" y="273"/>
                    </a:cubicBezTo>
                    <a:cubicBezTo>
                      <a:pt x="124" y="273"/>
                      <a:pt x="126" y="272"/>
                      <a:pt x="126" y="272"/>
                    </a:cubicBezTo>
                    <a:cubicBezTo>
                      <a:pt x="126" y="271"/>
                      <a:pt x="127" y="270"/>
                      <a:pt x="126" y="269"/>
                    </a:cubicBezTo>
                    <a:cubicBezTo>
                      <a:pt x="126" y="269"/>
                      <a:pt x="125" y="269"/>
                      <a:pt x="125" y="268"/>
                    </a:cubicBezTo>
                    <a:cubicBezTo>
                      <a:pt x="126" y="267"/>
                      <a:pt x="129" y="270"/>
                      <a:pt x="128" y="267"/>
                    </a:cubicBezTo>
                    <a:cubicBezTo>
                      <a:pt x="128" y="266"/>
                      <a:pt x="125" y="265"/>
                      <a:pt x="126" y="265"/>
                    </a:cubicBezTo>
                    <a:cubicBezTo>
                      <a:pt x="127" y="265"/>
                      <a:pt x="128" y="265"/>
                      <a:pt x="128" y="267"/>
                    </a:cubicBezTo>
                    <a:cubicBezTo>
                      <a:pt x="128" y="269"/>
                      <a:pt x="127" y="268"/>
                      <a:pt x="129" y="270"/>
                    </a:cubicBezTo>
                    <a:cubicBezTo>
                      <a:pt x="129" y="270"/>
                      <a:pt x="128" y="266"/>
                      <a:pt x="128" y="266"/>
                    </a:cubicBezTo>
                    <a:cubicBezTo>
                      <a:pt x="129" y="264"/>
                      <a:pt x="131" y="262"/>
                      <a:pt x="130" y="261"/>
                    </a:cubicBezTo>
                    <a:cubicBezTo>
                      <a:pt x="130" y="260"/>
                      <a:pt x="130" y="262"/>
                      <a:pt x="129" y="262"/>
                    </a:cubicBezTo>
                    <a:cubicBezTo>
                      <a:pt x="129" y="262"/>
                      <a:pt x="129" y="261"/>
                      <a:pt x="129" y="261"/>
                    </a:cubicBezTo>
                    <a:cubicBezTo>
                      <a:pt x="129" y="260"/>
                      <a:pt x="128" y="261"/>
                      <a:pt x="128" y="261"/>
                    </a:cubicBezTo>
                    <a:cubicBezTo>
                      <a:pt x="127" y="259"/>
                      <a:pt x="129" y="258"/>
                      <a:pt x="128" y="257"/>
                    </a:cubicBezTo>
                    <a:cubicBezTo>
                      <a:pt x="127" y="257"/>
                      <a:pt x="127" y="257"/>
                      <a:pt x="126" y="257"/>
                    </a:cubicBezTo>
                    <a:cubicBezTo>
                      <a:pt x="125" y="255"/>
                      <a:pt x="131" y="254"/>
                      <a:pt x="132" y="253"/>
                    </a:cubicBezTo>
                    <a:cubicBezTo>
                      <a:pt x="133" y="251"/>
                      <a:pt x="128" y="247"/>
                      <a:pt x="132" y="247"/>
                    </a:cubicBezTo>
                    <a:cubicBezTo>
                      <a:pt x="134" y="247"/>
                      <a:pt x="133" y="250"/>
                      <a:pt x="132" y="251"/>
                    </a:cubicBezTo>
                    <a:cubicBezTo>
                      <a:pt x="132" y="252"/>
                      <a:pt x="132" y="253"/>
                      <a:pt x="132" y="254"/>
                    </a:cubicBezTo>
                    <a:cubicBezTo>
                      <a:pt x="132" y="254"/>
                      <a:pt x="132" y="254"/>
                      <a:pt x="132" y="254"/>
                    </a:cubicBezTo>
                    <a:cubicBezTo>
                      <a:pt x="132" y="254"/>
                      <a:pt x="131" y="254"/>
                      <a:pt x="130" y="254"/>
                    </a:cubicBezTo>
                    <a:cubicBezTo>
                      <a:pt x="129" y="256"/>
                      <a:pt x="131" y="257"/>
                      <a:pt x="131" y="258"/>
                    </a:cubicBezTo>
                    <a:cubicBezTo>
                      <a:pt x="131" y="259"/>
                      <a:pt x="130" y="260"/>
                      <a:pt x="131" y="260"/>
                    </a:cubicBezTo>
                    <a:cubicBezTo>
                      <a:pt x="137" y="260"/>
                      <a:pt x="133" y="255"/>
                      <a:pt x="133" y="251"/>
                    </a:cubicBezTo>
                    <a:cubicBezTo>
                      <a:pt x="135" y="241"/>
                      <a:pt x="133" y="232"/>
                      <a:pt x="136" y="223"/>
                    </a:cubicBezTo>
                    <a:cubicBezTo>
                      <a:pt x="137" y="221"/>
                      <a:pt x="137" y="218"/>
                      <a:pt x="138" y="216"/>
                    </a:cubicBezTo>
                    <a:cubicBezTo>
                      <a:pt x="140" y="212"/>
                      <a:pt x="144" y="210"/>
                      <a:pt x="146" y="206"/>
                    </a:cubicBezTo>
                    <a:cubicBezTo>
                      <a:pt x="147" y="203"/>
                      <a:pt x="144" y="200"/>
                      <a:pt x="144" y="197"/>
                    </a:cubicBezTo>
                    <a:cubicBezTo>
                      <a:pt x="144" y="196"/>
                      <a:pt x="144" y="195"/>
                      <a:pt x="144" y="194"/>
                    </a:cubicBezTo>
                    <a:cubicBezTo>
                      <a:pt x="143" y="193"/>
                      <a:pt x="143" y="195"/>
                      <a:pt x="142" y="195"/>
                    </a:cubicBezTo>
                    <a:cubicBezTo>
                      <a:pt x="140" y="192"/>
                      <a:pt x="143" y="193"/>
                      <a:pt x="141" y="193"/>
                    </a:cubicBezTo>
                    <a:cubicBezTo>
                      <a:pt x="140" y="193"/>
                      <a:pt x="143" y="189"/>
                      <a:pt x="144" y="190"/>
                    </a:cubicBezTo>
                    <a:cubicBezTo>
                      <a:pt x="145" y="191"/>
                      <a:pt x="143" y="194"/>
                      <a:pt x="144" y="193"/>
                    </a:cubicBezTo>
                    <a:cubicBezTo>
                      <a:pt x="145" y="192"/>
                      <a:pt x="145" y="191"/>
                      <a:pt x="146" y="189"/>
                    </a:cubicBezTo>
                    <a:cubicBezTo>
                      <a:pt x="147" y="187"/>
                      <a:pt x="150" y="188"/>
                      <a:pt x="147" y="187"/>
                    </a:cubicBezTo>
                    <a:cubicBezTo>
                      <a:pt x="146" y="186"/>
                      <a:pt x="144" y="186"/>
                      <a:pt x="144" y="184"/>
                    </a:cubicBezTo>
                    <a:cubicBezTo>
                      <a:pt x="143" y="183"/>
                      <a:pt x="144" y="181"/>
                      <a:pt x="143" y="180"/>
                    </a:cubicBezTo>
                    <a:cubicBezTo>
                      <a:pt x="142" y="180"/>
                      <a:pt x="133" y="175"/>
                      <a:pt x="134" y="177"/>
                    </a:cubicBezTo>
                    <a:cubicBezTo>
                      <a:pt x="135" y="179"/>
                      <a:pt x="139" y="178"/>
                      <a:pt x="140" y="179"/>
                    </a:cubicBezTo>
                    <a:cubicBezTo>
                      <a:pt x="140" y="181"/>
                      <a:pt x="138" y="184"/>
                      <a:pt x="136" y="182"/>
                    </a:cubicBezTo>
                    <a:cubicBezTo>
                      <a:pt x="134" y="180"/>
                      <a:pt x="141" y="183"/>
                      <a:pt x="139" y="179"/>
                    </a:cubicBezTo>
                    <a:cubicBezTo>
                      <a:pt x="138" y="178"/>
                      <a:pt x="133" y="182"/>
                      <a:pt x="133" y="181"/>
                    </a:cubicBezTo>
                    <a:cubicBezTo>
                      <a:pt x="132" y="180"/>
                      <a:pt x="130" y="174"/>
                      <a:pt x="126" y="176"/>
                    </a:cubicBezTo>
                    <a:cubicBezTo>
                      <a:pt x="125" y="176"/>
                      <a:pt x="125" y="177"/>
                      <a:pt x="125" y="177"/>
                    </a:cubicBezTo>
                    <a:cubicBezTo>
                      <a:pt x="123" y="177"/>
                      <a:pt x="125" y="174"/>
                      <a:pt x="124" y="173"/>
                    </a:cubicBezTo>
                    <a:cubicBezTo>
                      <a:pt x="124" y="173"/>
                      <a:pt x="124" y="172"/>
                      <a:pt x="124" y="172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3" y="172"/>
                      <a:pt x="123" y="173"/>
                      <a:pt x="122" y="173"/>
                    </a:cubicBezTo>
                    <a:cubicBezTo>
                      <a:pt x="122" y="173"/>
                      <a:pt x="121" y="172"/>
                      <a:pt x="122" y="171"/>
                    </a:cubicBezTo>
                    <a:cubicBezTo>
                      <a:pt x="123" y="170"/>
                      <a:pt x="123" y="171"/>
                      <a:pt x="124" y="172"/>
                    </a:cubicBezTo>
                    <a:cubicBezTo>
                      <a:pt x="124" y="172"/>
                      <a:pt x="124" y="172"/>
                      <a:pt x="124" y="173"/>
                    </a:cubicBezTo>
                    <a:cubicBezTo>
                      <a:pt x="125" y="173"/>
                      <a:pt x="125" y="173"/>
                      <a:pt x="125" y="173"/>
                    </a:cubicBezTo>
                    <a:cubicBezTo>
                      <a:pt x="125" y="174"/>
                      <a:pt x="125" y="173"/>
                      <a:pt x="125" y="172"/>
                    </a:cubicBezTo>
                    <a:cubicBezTo>
                      <a:pt x="125" y="172"/>
                      <a:pt x="125" y="172"/>
                      <a:pt x="125" y="172"/>
                    </a:cubicBezTo>
                    <a:cubicBezTo>
                      <a:pt x="125" y="172"/>
                      <a:pt x="125" y="172"/>
                      <a:pt x="125" y="172"/>
                    </a:cubicBezTo>
                    <a:cubicBezTo>
                      <a:pt x="125" y="172"/>
                      <a:pt x="125" y="171"/>
                      <a:pt x="125" y="172"/>
                    </a:cubicBezTo>
                    <a:cubicBezTo>
                      <a:pt x="126" y="172"/>
                      <a:pt x="125" y="172"/>
                      <a:pt x="125" y="172"/>
                    </a:cubicBezTo>
                    <a:cubicBezTo>
                      <a:pt x="125" y="172"/>
                      <a:pt x="125" y="172"/>
                      <a:pt x="125" y="172"/>
                    </a:cubicBezTo>
                    <a:cubicBezTo>
                      <a:pt x="126" y="173"/>
                      <a:pt x="127" y="172"/>
                      <a:pt x="128" y="172"/>
                    </a:cubicBezTo>
                    <a:cubicBezTo>
                      <a:pt x="123" y="167"/>
                      <a:pt x="123" y="163"/>
                      <a:pt x="114" y="162"/>
                    </a:cubicBezTo>
                    <a:cubicBezTo>
                      <a:pt x="115" y="163"/>
                      <a:pt x="117" y="163"/>
                      <a:pt x="117" y="164"/>
                    </a:cubicBezTo>
                    <a:cubicBezTo>
                      <a:pt x="117" y="167"/>
                      <a:pt x="113" y="164"/>
                      <a:pt x="113" y="164"/>
                    </a:cubicBezTo>
                    <a:cubicBezTo>
                      <a:pt x="113" y="164"/>
                      <a:pt x="113" y="165"/>
                      <a:pt x="112" y="165"/>
                    </a:cubicBezTo>
                    <a:cubicBezTo>
                      <a:pt x="110" y="165"/>
                      <a:pt x="112" y="163"/>
                      <a:pt x="112" y="162"/>
                    </a:cubicBezTo>
                    <a:cubicBezTo>
                      <a:pt x="112" y="162"/>
                      <a:pt x="102" y="159"/>
                      <a:pt x="101" y="159"/>
                    </a:cubicBezTo>
                    <a:cubicBezTo>
                      <a:pt x="96" y="161"/>
                      <a:pt x="103" y="160"/>
                      <a:pt x="97" y="161"/>
                    </a:cubicBezTo>
                    <a:cubicBezTo>
                      <a:pt x="95" y="162"/>
                      <a:pt x="86" y="162"/>
                      <a:pt x="84" y="160"/>
                    </a:cubicBezTo>
                    <a:cubicBezTo>
                      <a:pt x="84" y="159"/>
                      <a:pt x="77" y="155"/>
                      <a:pt x="77" y="157"/>
                    </a:cubicBezTo>
                    <a:cubicBezTo>
                      <a:pt x="76" y="158"/>
                      <a:pt x="80" y="157"/>
                      <a:pt x="79" y="159"/>
                    </a:cubicBezTo>
                    <a:cubicBezTo>
                      <a:pt x="77" y="161"/>
                      <a:pt x="74" y="159"/>
                      <a:pt x="71" y="161"/>
                    </a:cubicBezTo>
                    <a:cubicBezTo>
                      <a:pt x="69" y="161"/>
                      <a:pt x="68" y="164"/>
                      <a:pt x="65" y="164"/>
                    </a:cubicBezTo>
                    <a:cubicBezTo>
                      <a:pt x="63" y="163"/>
                      <a:pt x="59" y="162"/>
                      <a:pt x="56" y="162"/>
                    </a:cubicBezTo>
                    <a:cubicBezTo>
                      <a:pt x="55" y="162"/>
                      <a:pt x="53" y="164"/>
                      <a:pt x="51" y="164"/>
                    </a:cubicBezTo>
                    <a:cubicBezTo>
                      <a:pt x="48" y="163"/>
                      <a:pt x="44" y="160"/>
                      <a:pt x="41" y="160"/>
                    </a:cubicBezTo>
                    <a:cubicBezTo>
                      <a:pt x="40" y="161"/>
                      <a:pt x="39" y="162"/>
                      <a:pt x="38" y="162"/>
                    </a:cubicBezTo>
                    <a:cubicBezTo>
                      <a:pt x="37" y="162"/>
                      <a:pt x="34" y="160"/>
                      <a:pt x="35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4" y="159"/>
                      <a:pt x="33" y="158"/>
                      <a:pt x="32" y="158"/>
                    </a:cubicBezTo>
                    <a:cubicBezTo>
                      <a:pt x="26" y="157"/>
                      <a:pt x="24" y="164"/>
                      <a:pt x="20" y="164"/>
                    </a:cubicBezTo>
                    <a:cubicBezTo>
                      <a:pt x="18" y="165"/>
                      <a:pt x="11" y="156"/>
                      <a:pt x="9" y="156"/>
                    </a:cubicBezTo>
                    <a:cubicBezTo>
                      <a:pt x="8" y="156"/>
                      <a:pt x="12" y="159"/>
                      <a:pt x="12" y="159"/>
                    </a:cubicBezTo>
                    <a:cubicBezTo>
                      <a:pt x="12" y="160"/>
                      <a:pt x="11" y="159"/>
                      <a:pt x="10" y="159"/>
                    </a:cubicBezTo>
                    <a:cubicBezTo>
                      <a:pt x="9" y="160"/>
                      <a:pt x="10" y="162"/>
                      <a:pt x="9" y="162"/>
                    </a:cubicBezTo>
                    <a:cubicBezTo>
                      <a:pt x="8" y="163"/>
                      <a:pt x="8" y="164"/>
                      <a:pt x="8" y="163"/>
                    </a:cubicBezTo>
                    <a:cubicBezTo>
                      <a:pt x="8" y="163"/>
                      <a:pt x="9" y="162"/>
                      <a:pt x="8" y="162"/>
                    </a:cubicBezTo>
                    <a:cubicBezTo>
                      <a:pt x="8" y="161"/>
                      <a:pt x="1" y="158"/>
                      <a:pt x="1" y="158"/>
                    </a:cubicBezTo>
                    <a:cubicBezTo>
                      <a:pt x="0" y="154"/>
                      <a:pt x="4" y="153"/>
                      <a:pt x="6" y="151"/>
                    </a:cubicBezTo>
                    <a:cubicBezTo>
                      <a:pt x="7" y="150"/>
                      <a:pt x="6" y="149"/>
                      <a:pt x="7" y="148"/>
                    </a:cubicBezTo>
                    <a:cubicBezTo>
                      <a:pt x="10" y="147"/>
                      <a:pt x="11" y="148"/>
                      <a:pt x="12" y="148"/>
                    </a:cubicBezTo>
                    <a:cubicBezTo>
                      <a:pt x="14" y="146"/>
                      <a:pt x="16" y="142"/>
                      <a:pt x="17" y="141"/>
                    </a:cubicBezTo>
                    <a:cubicBezTo>
                      <a:pt x="17" y="140"/>
                      <a:pt x="16" y="140"/>
                      <a:pt x="16" y="140"/>
                    </a:cubicBezTo>
                    <a:cubicBezTo>
                      <a:pt x="16" y="140"/>
                      <a:pt x="17" y="140"/>
                      <a:pt x="17" y="140"/>
                    </a:cubicBezTo>
                    <a:cubicBezTo>
                      <a:pt x="18" y="140"/>
                      <a:pt x="17" y="139"/>
                      <a:pt x="18" y="138"/>
                    </a:cubicBezTo>
                    <a:cubicBezTo>
                      <a:pt x="18" y="138"/>
                      <a:pt x="19" y="136"/>
                      <a:pt x="19" y="137"/>
                    </a:cubicBezTo>
                    <a:cubicBezTo>
                      <a:pt x="19" y="138"/>
                      <a:pt x="18" y="139"/>
                      <a:pt x="17" y="140"/>
                    </a:cubicBezTo>
                    <a:cubicBezTo>
                      <a:pt x="17" y="141"/>
                      <a:pt x="17" y="142"/>
                      <a:pt x="17" y="141"/>
                    </a:cubicBezTo>
                    <a:cubicBezTo>
                      <a:pt x="20" y="137"/>
                      <a:pt x="19" y="131"/>
                      <a:pt x="23" y="129"/>
                    </a:cubicBezTo>
                    <a:cubicBezTo>
                      <a:pt x="23" y="128"/>
                      <a:pt x="21" y="125"/>
                      <a:pt x="21" y="124"/>
                    </a:cubicBezTo>
                    <a:cubicBezTo>
                      <a:pt x="20" y="122"/>
                      <a:pt x="21" y="116"/>
                      <a:pt x="23" y="114"/>
                    </a:cubicBezTo>
                    <a:cubicBezTo>
                      <a:pt x="23" y="114"/>
                      <a:pt x="25" y="114"/>
                      <a:pt x="25" y="114"/>
                    </a:cubicBezTo>
                    <a:cubicBezTo>
                      <a:pt x="26" y="113"/>
                      <a:pt x="22" y="112"/>
                      <a:pt x="22" y="111"/>
                    </a:cubicBezTo>
                    <a:cubicBezTo>
                      <a:pt x="24" y="104"/>
                      <a:pt x="30" y="99"/>
                      <a:pt x="30" y="92"/>
                    </a:cubicBezTo>
                    <a:cubicBezTo>
                      <a:pt x="30" y="91"/>
                      <a:pt x="28" y="92"/>
                      <a:pt x="28" y="91"/>
                    </a:cubicBezTo>
                    <a:cubicBezTo>
                      <a:pt x="28" y="91"/>
                      <a:pt x="30" y="90"/>
                      <a:pt x="30" y="90"/>
                    </a:cubicBezTo>
                    <a:cubicBezTo>
                      <a:pt x="28" y="90"/>
                      <a:pt x="26" y="90"/>
                      <a:pt x="24" y="91"/>
                    </a:cubicBezTo>
                    <a:cubicBezTo>
                      <a:pt x="23" y="91"/>
                      <a:pt x="22" y="92"/>
                      <a:pt x="23" y="92"/>
                    </a:cubicBezTo>
                    <a:cubicBezTo>
                      <a:pt x="23" y="91"/>
                      <a:pt x="23" y="91"/>
                      <a:pt x="23" y="90"/>
                    </a:cubicBezTo>
                    <a:cubicBezTo>
                      <a:pt x="23" y="90"/>
                      <a:pt x="22" y="90"/>
                      <a:pt x="22" y="90"/>
                    </a:cubicBezTo>
                    <a:cubicBezTo>
                      <a:pt x="21" y="90"/>
                      <a:pt x="24" y="89"/>
                      <a:pt x="25" y="88"/>
                    </a:cubicBezTo>
                    <a:cubicBezTo>
                      <a:pt x="25" y="88"/>
                      <a:pt x="27" y="84"/>
                      <a:pt x="27" y="83"/>
                    </a:cubicBezTo>
                    <a:cubicBezTo>
                      <a:pt x="28" y="83"/>
                      <a:pt x="28" y="82"/>
                      <a:pt x="28" y="82"/>
                    </a:cubicBezTo>
                    <a:cubicBezTo>
                      <a:pt x="29" y="81"/>
                      <a:pt x="30" y="81"/>
                      <a:pt x="29" y="81"/>
                    </a:cubicBezTo>
                    <a:cubicBezTo>
                      <a:pt x="29" y="81"/>
                      <a:pt x="28" y="82"/>
                      <a:pt x="28" y="82"/>
                    </a:cubicBezTo>
                    <a:cubicBezTo>
                      <a:pt x="28" y="81"/>
                      <a:pt x="28" y="81"/>
                      <a:pt x="29" y="80"/>
                    </a:cubicBezTo>
                    <a:cubicBezTo>
                      <a:pt x="28" y="80"/>
                      <a:pt x="28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6" y="81"/>
                      <a:pt x="27" y="81"/>
                      <a:pt x="27" y="81"/>
                    </a:cubicBezTo>
                    <a:cubicBezTo>
                      <a:pt x="28" y="80"/>
                      <a:pt x="28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0" y="80"/>
                      <a:pt x="30" y="78"/>
                      <a:pt x="30" y="78"/>
                    </a:cubicBezTo>
                    <a:cubicBezTo>
                      <a:pt x="30" y="78"/>
                      <a:pt x="30" y="81"/>
                      <a:pt x="30" y="80"/>
                    </a:cubicBezTo>
                    <a:cubicBezTo>
                      <a:pt x="30" y="80"/>
                      <a:pt x="32" y="75"/>
                      <a:pt x="33" y="76"/>
                    </a:cubicBezTo>
                    <a:cubicBezTo>
                      <a:pt x="35" y="79"/>
                      <a:pt x="31" y="83"/>
                      <a:pt x="31" y="85"/>
                    </a:cubicBezTo>
                    <a:cubicBezTo>
                      <a:pt x="30" y="87"/>
                      <a:pt x="34" y="88"/>
                      <a:pt x="34" y="88"/>
                    </a:cubicBezTo>
                    <a:cubicBezTo>
                      <a:pt x="34" y="88"/>
                      <a:pt x="34" y="92"/>
                      <a:pt x="35" y="93"/>
                    </a:cubicBezTo>
                    <a:cubicBezTo>
                      <a:pt x="35" y="93"/>
                      <a:pt x="36" y="91"/>
                      <a:pt x="36" y="92"/>
                    </a:cubicBezTo>
                    <a:cubicBezTo>
                      <a:pt x="36" y="92"/>
                      <a:pt x="34" y="93"/>
                      <a:pt x="35" y="9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6" y="94"/>
                      <a:pt x="35" y="96"/>
                      <a:pt x="35" y="95"/>
                    </a:cubicBezTo>
                    <a:cubicBezTo>
                      <a:pt x="38" y="91"/>
                      <a:pt x="38" y="86"/>
                      <a:pt x="40" y="82"/>
                    </a:cubicBezTo>
                    <a:cubicBezTo>
                      <a:pt x="40" y="82"/>
                      <a:pt x="42" y="79"/>
                      <a:pt x="42" y="79"/>
                    </a:cubicBezTo>
                    <a:cubicBezTo>
                      <a:pt x="43" y="78"/>
                      <a:pt x="44" y="73"/>
                      <a:pt x="44" y="72"/>
                    </a:cubicBezTo>
                    <a:cubicBezTo>
                      <a:pt x="46" y="70"/>
                      <a:pt x="48" y="67"/>
                      <a:pt x="49" y="64"/>
                    </a:cubicBezTo>
                    <a:cubicBezTo>
                      <a:pt x="49" y="64"/>
                      <a:pt x="48" y="64"/>
                      <a:pt x="48" y="64"/>
                    </a:cubicBezTo>
                    <a:cubicBezTo>
                      <a:pt x="45" y="67"/>
                      <a:pt x="51" y="63"/>
                      <a:pt x="46" y="64"/>
                    </a:cubicBezTo>
                    <a:cubicBezTo>
                      <a:pt x="46" y="64"/>
                      <a:pt x="44" y="69"/>
                      <a:pt x="43" y="66"/>
                    </a:cubicBezTo>
                    <a:cubicBezTo>
                      <a:pt x="42" y="62"/>
                      <a:pt x="48" y="62"/>
                      <a:pt x="49" y="61"/>
                    </a:cubicBezTo>
                    <a:cubicBezTo>
                      <a:pt x="50" y="60"/>
                      <a:pt x="51" y="59"/>
                      <a:pt x="51" y="57"/>
                    </a:cubicBezTo>
                    <a:cubicBezTo>
                      <a:pt x="50" y="59"/>
                      <a:pt x="48" y="58"/>
                      <a:pt x="47" y="57"/>
                    </a:cubicBezTo>
                    <a:cubicBezTo>
                      <a:pt x="46" y="57"/>
                      <a:pt x="44" y="60"/>
                      <a:pt x="44" y="59"/>
                    </a:cubicBezTo>
                    <a:cubicBezTo>
                      <a:pt x="44" y="58"/>
                      <a:pt x="43" y="55"/>
                      <a:pt x="43" y="54"/>
                    </a:cubicBezTo>
                    <a:cubicBezTo>
                      <a:pt x="44" y="54"/>
                      <a:pt x="44" y="56"/>
                      <a:pt x="45" y="55"/>
                    </a:cubicBezTo>
                    <a:cubicBezTo>
                      <a:pt x="46" y="55"/>
                      <a:pt x="46" y="52"/>
                      <a:pt x="47" y="51"/>
                    </a:cubicBezTo>
                    <a:cubicBezTo>
                      <a:pt x="49" y="50"/>
                      <a:pt x="50" y="51"/>
                      <a:pt x="51" y="49"/>
                    </a:cubicBezTo>
                    <a:cubicBezTo>
                      <a:pt x="51" y="48"/>
                      <a:pt x="50" y="47"/>
                      <a:pt x="51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4"/>
                      <a:pt x="52" y="41"/>
                      <a:pt x="53" y="40"/>
                    </a:cubicBezTo>
                    <a:cubicBezTo>
                      <a:pt x="57" y="34"/>
                      <a:pt x="67" y="26"/>
                      <a:pt x="69" y="22"/>
                    </a:cubicBezTo>
                    <a:cubicBezTo>
                      <a:pt x="70" y="20"/>
                      <a:pt x="74" y="15"/>
                      <a:pt x="74" y="15"/>
                    </a:cubicBezTo>
                    <a:cubicBezTo>
                      <a:pt x="71" y="10"/>
                      <a:pt x="72" y="17"/>
                      <a:pt x="72" y="12"/>
                    </a:cubicBezTo>
                    <a:cubicBezTo>
                      <a:pt x="72" y="11"/>
                      <a:pt x="73" y="8"/>
                      <a:pt x="72" y="7"/>
                    </a:cubicBezTo>
                    <a:cubicBezTo>
                      <a:pt x="72" y="7"/>
                      <a:pt x="71" y="7"/>
                      <a:pt x="70" y="7"/>
                    </a:cubicBezTo>
                    <a:cubicBezTo>
                      <a:pt x="70" y="7"/>
                      <a:pt x="68" y="3"/>
                      <a:pt x="68" y="3"/>
                    </a:cubicBezTo>
                    <a:cubicBezTo>
                      <a:pt x="67" y="1"/>
                      <a:pt x="58" y="3"/>
                      <a:pt x="58" y="3"/>
                    </a:cubicBezTo>
                    <a:cubicBezTo>
                      <a:pt x="57" y="5"/>
                      <a:pt x="64" y="2"/>
                      <a:pt x="65" y="3"/>
                    </a:cubicBezTo>
                    <a:cubicBezTo>
                      <a:pt x="65" y="5"/>
                      <a:pt x="63" y="6"/>
                      <a:pt x="62" y="6"/>
                    </a:cubicBezTo>
                    <a:cubicBezTo>
                      <a:pt x="58" y="7"/>
                      <a:pt x="55" y="3"/>
                      <a:pt x="51" y="3"/>
                    </a:cubicBezTo>
                    <a:cubicBezTo>
                      <a:pt x="51" y="3"/>
                      <a:pt x="53" y="4"/>
                      <a:pt x="53" y="4"/>
                    </a:cubicBezTo>
                    <a:cubicBezTo>
                      <a:pt x="53" y="5"/>
                      <a:pt x="47" y="3"/>
                      <a:pt x="47" y="3"/>
                    </a:cubicBezTo>
                    <a:cubicBezTo>
                      <a:pt x="47" y="2"/>
                      <a:pt x="49" y="3"/>
                      <a:pt x="48" y="3"/>
                    </a:cubicBezTo>
                    <a:cubicBezTo>
                      <a:pt x="45" y="1"/>
                      <a:pt x="41" y="0"/>
                      <a:pt x="37" y="2"/>
                    </a:cubicBezTo>
                    <a:cubicBezTo>
                      <a:pt x="37" y="2"/>
                      <a:pt x="38" y="1"/>
                      <a:pt x="38" y="1"/>
                    </a:cubicBezTo>
                    <a:cubicBezTo>
                      <a:pt x="39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2"/>
                      <a:pt x="30" y="1"/>
                      <a:pt x="28" y="2"/>
                    </a:cubicBezTo>
                    <a:cubicBezTo>
                      <a:pt x="28" y="2"/>
                      <a:pt x="25" y="4"/>
                      <a:pt x="25" y="4"/>
                    </a:cubicBezTo>
                    <a:cubicBezTo>
                      <a:pt x="18" y="8"/>
                      <a:pt x="8" y="6"/>
                      <a:pt x="0" y="8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1" y="231"/>
                      <a:pt x="2" y="231"/>
                      <a:pt x="2" y="231"/>
                    </a:cubicBezTo>
                    <a:cubicBezTo>
                      <a:pt x="4" y="231"/>
                      <a:pt x="3" y="232"/>
                      <a:pt x="5" y="233"/>
                    </a:cubicBezTo>
                    <a:cubicBezTo>
                      <a:pt x="5" y="233"/>
                      <a:pt x="6" y="233"/>
                      <a:pt x="6" y="233"/>
                    </a:cubicBezTo>
                    <a:cubicBezTo>
                      <a:pt x="6" y="233"/>
                      <a:pt x="6" y="232"/>
                      <a:pt x="6" y="232"/>
                    </a:cubicBezTo>
                    <a:cubicBezTo>
                      <a:pt x="9" y="232"/>
                      <a:pt x="6" y="234"/>
                      <a:pt x="6" y="234"/>
                    </a:cubicBezTo>
                    <a:cubicBezTo>
                      <a:pt x="7" y="235"/>
                      <a:pt x="9" y="234"/>
                      <a:pt x="9" y="233"/>
                    </a:cubicBezTo>
                    <a:cubicBezTo>
                      <a:pt x="10" y="232"/>
                      <a:pt x="9" y="234"/>
                      <a:pt x="9" y="234"/>
                    </a:cubicBezTo>
                    <a:cubicBezTo>
                      <a:pt x="8" y="235"/>
                      <a:pt x="11" y="235"/>
                      <a:pt x="12" y="235"/>
                    </a:cubicBezTo>
                    <a:cubicBezTo>
                      <a:pt x="13" y="235"/>
                      <a:pt x="20" y="235"/>
                      <a:pt x="20" y="235"/>
                    </a:cubicBezTo>
                    <a:cubicBezTo>
                      <a:pt x="21" y="235"/>
                      <a:pt x="20" y="234"/>
                      <a:pt x="20" y="234"/>
                    </a:cubicBezTo>
                    <a:cubicBezTo>
                      <a:pt x="21" y="233"/>
                      <a:pt x="23" y="233"/>
                      <a:pt x="24" y="231"/>
                    </a:cubicBezTo>
                    <a:cubicBezTo>
                      <a:pt x="24" y="229"/>
                      <a:pt x="19" y="230"/>
                      <a:pt x="23" y="227"/>
                    </a:cubicBezTo>
                    <a:cubicBezTo>
                      <a:pt x="23" y="227"/>
                      <a:pt x="22" y="228"/>
                      <a:pt x="23" y="228"/>
                    </a:cubicBezTo>
                    <a:cubicBezTo>
                      <a:pt x="23" y="228"/>
                      <a:pt x="25" y="230"/>
                      <a:pt x="25" y="230"/>
                    </a:cubicBezTo>
                    <a:cubicBezTo>
                      <a:pt x="26" y="229"/>
                      <a:pt x="28" y="226"/>
                      <a:pt x="28" y="226"/>
                    </a:cubicBezTo>
                    <a:cubicBezTo>
                      <a:pt x="29" y="226"/>
                      <a:pt x="27" y="228"/>
                      <a:pt x="28" y="229"/>
                    </a:cubicBezTo>
                    <a:cubicBezTo>
                      <a:pt x="28" y="229"/>
                      <a:pt x="29" y="229"/>
                      <a:pt x="29" y="229"/>
                    </a:cubicBezTo>
                    <a:cubicBezTo>
                      <a:pt x="30" y="229"/>
                      <a:pt x="30" y="231"/>
                      <a:pt x="32" y="230"/>
                    </a:cubicBezTo>
                    <a:cubicBezTo>
                      <a:pt x="32" y="230"/>
                      <a:pt x="32" y="226"/>
                      <a:pt x="34" y="228"/>
                    </a:cubicBezTo>
                    <a:cubicBezTo>
                      <a:pt x="36" y="230"/>
                      <a:pt x="30" y="230"/>
                      <a:pt x="30" y="232"/>
                    </a:cubicBezTo>
                    <a:cubicBezTo>
                      <a:pt x="31" y="233"/>
                      <a:pt x="33" y="235"/>
                      <a:pt x="33" y="236"/>
                    </a:cubicBezTo>
                    <a:cubicBezTo>
                      <a:pt x="33" y="236"/>
                      <a:pt x="32" y="237"/>
                      <a:pt x="33" y="237"/>
                    </a:cubicBezTo>
                    <a:cubicBezTo>
                      <a:pt x="33" y="238"/>
                      <a:pt x="36" y="236"/>
                      <a:pt x="36" y="237"/>
                    </a:cubicBezTo>
                    <a:cubicBezTo>
                      <a:pt x="36" y="237"/>
                      <a:pt x="34" y="237"/>
                      <a:pt x="34" y="238"/>
                    </a:cubicBezTo>
                    <a:cubicBezTo>
                      <a:pt x="34" y="239"/>
                      <a:pt x="36" y="238"/>
                      <a:pt x="36" y="239"/>
                    </a:cubicBezTo>
                    <a:cubicBezTo>
                      <a:pt x="37" y="244"/>
                      <a:pt x="34" y="237"/>
                      <a:pt x="34" y="241"/>
                    </a:cubicBezTo>
                    <a:cubicBezTo>
                      <a:pt x="34" y="242"/>
                      <a:pt x="35" y="241"/>
                      <a:pt x="35" y="242"/>
                    </a:cubicBezTo>
                    <a:cubicBezTo>
                      <a:pt x="35" y="243"/>
                      <a:pt x="31" y="242"/>
                      <a:pt x="31" y="241"/>
                    </a:cubicBezTo>
                    <a:cubicBezTo>
                      <a:pt x="29" y="238"/>
                      <a:pt x="29" y="236"/>
                      <a:pt x="27" y="239"/>
                    </a:cubicBezTo>
                    <a:cubicBezTo>
                      <a:pt x="25" y="242"/>
                      <a:pt x="27" y="237"/>
                      <a:pt x="25" y="242"/>
                    </a:cubicBezTo>
                    <a:cubicBezTo>
                      <a:pt x="25" y="243"/>
                      <a:pt x="31" y="245"/>
                      <a:pt x="31" y="246"/>
                    </a:cubicBezTo>
                    <a:cubicBezTo>
                      <a:pt x="31" y="246"/>
                      <a:pt x="31" y="246"/>
                      <a:pt x="31" y="246"/>
                    </a:cubicBezTo>
                    <a:cubicBezTo>
                      <a:pt x="31" y="247"/>
                      <a:pt x="31" y="246"/>
                      <a:pt x="31" y="246"/>
                    </a:cubicBezTo>
                    <a:cubicBezTo>
                      <a:pt x="32" y="248"/>
                      <a:pt x="34" y="251"/>
                      <a:pt x="35" y="252"/>
                    </a:cubicBezTo>
                    <a:cubicBezTo>
                      <a:pt x="37" y="253"/>
                      <a:pt x="38" y="253"/>
                      <a:pt x="38" y="254"/>
                    </a:cubicBezTo>
                    <a:cubicBezTo>
                      <a:pt x="39" y="255"/>
                      <a:pt x="40" y="255"/>
                      <a:pt x="39" y="256"/>
                    </a:cubicBezTo>
                    <a:cubicBezTo>
                      <a:pt x="39" y="256"/>
                      <a:pt x="38" y="255"/>
                      <a:pt x="37" y="255"/>
                    </a:cubicBezTo>
                    <a:cubicBezTo>
                      <a:pt x="36" y="254"/>
                      <a:pt x="39" y="256"/>
                      <a:pt x="40" y="256"/>
                    </a:cubicBezTo>
                    <a:cubicBezTo>
                      <a:pt x="42" y="258"/>
                      <a:pt x="45" y="260"/>
                      <a:pt x="47" y="262"/>
                    </a:cubicBezTo>
                    <a:cubicBezTo>
                      <a:pt x="49" y="265"/>
                      <a:pt x="50" y="268"/>
                      <a:pt x="51" y="271"/>
                    </a:cubicBezTo>
                    <a:cubicBezTo>
                      <a:pt x="55" y="275"/>
                      <a:pt x="58" y="279"/>
                      <a:pt x="62" y="283"/>
                    </a:cubicBezTo>
                    <a:cubicBezTo>
                      <a:pt x="65" y="286"/>
                      <a:pt x="69" y="288"/>
                      <a:pt x="71" y="291"/>
                    </a:cubicBezTo>
                    <a:cubicBezTo>
                      <a:pt x="72" y="294"/>
                      <a:pt x="70" y="292"/>
                      <a:pt x="73" y="294"/>
                    </a:cubicBezTo>
                    <a:cubicBezTo>
                      <a:pt x="73" y="294"/>
                      <a:pt x="75" y="295"/>
                      <a:pt x="74" y="295"/>
                    </a:cubicBezTo>
                    <a:cubicBezTo>
                      <a:pt x="74" y="296"/>
                      <a:pt x="73" y="295"/>
                      <a:pt x="73" y="295"/>
                    </a:cubicBezTo>
                    <a:cubicBezTo>
                      <a:pt x="70" y="296"/>
                      <a:pt x="76" y="297"/>
                      <a:pt x="73" y="299"/>
                    </a:cubicBezTo>
                    <a:cubicBezTo>
                      <a:pt x="70" y="300"/>
                      <a:pt x="70" y="296"/>
                      <a:pt x="67" y="299"/>
                    </a:cubicBezTo>
                    <a:cubicBezTo>
                      <a:pt x="66" y="300"/>
                      <a:pt x="70" y="300"/>
                      <a:pt x="71" y="300"/>
                    </a:cubicBezTo>
                    <a:cubicBezTo>
                      <a:pt x="71" y="301"/>
                      <a:pt x="70" y="302"/>
                      <a:pt x="71" y="302"/>
                    </a:cubicBezTo>
                    <a:cubicBezTo>
                      <a:pt x="73" y="302"/>
                      <a:pt x="75" y="303"/>
                      <a:pt x="74" y="306"/>
                    </a:cubicBezTo>
                    <a:cubicBezTo>
                      <a:pt x="74" y="306"/>
                      <a:pt x="73" y="306"/>
                      <a:pt x="73" y="307"/>
                    </a:cubicBezTo>
                    <a:cubicBezTo>
                      <a:pt x="73" y="307"/>
                      <a:pt x="74" y="306"/>
                      <a:pt x="74" y="307"/>
                    </a:cubicBezTo>
                    <a:cubicBezTo>
                      <a:pt x="74" y="307"/>
                      <a:pt x="74" y="307"/>
                      <a:pt x="74" y="307"/>
                    </a:cubicBezTo>
                    <a:cubicBezTo>
                      <a:pt x="74" y="309"/>
                      <a:pt x="70" y="308"/>
                      <a:pt x="70" y="310"/>
                    </a:cubicBezTo>
                    <a:cubicBezTo>
                      <a:pt x="70" y="313"/>
                      <a:pt x="68" y="313"/>
                      <a:pt x="68" y="314"/>
                    </a:cubicBezTo>
                    <a:cubicBezTo>
                      <a:pt x="68" y="318"/>
                      <a:pt x="70" y="323"/>
                      <a:pt x="72" y="327"/>
                    </a:cubicBezTo>
                    <a:cubicBezTo>
                      <a:pt x="73" y="328"/>
                      <a:pt x="79" y="328"/>
                      <a:pt x="81" y="329"/>
                    </a:cubicBezTo>
                    <a:cubicBezTo>
                      <a:pt x="84" y="330"/>
                      <a:pt x="83" y="334"/>
                      <a:pt x="85" y="335"/>
                    </a:cubicBezTo>
                    <a:cubicBezTo>
                      <a:pt x="86" y="336"/>
                      <a:pt x="93" y="330"/>
                      <a:pt x="93" y="330"/>
                    </a:cubicBezTo>
                    <a:cubicBezTo>
                      <a:pt x="93" y="329"/>
                      <a:pt x="92" y="330"/>
                      <a:pt x="92" y="329"/>
                    </a:cubicBezTo>
                    <a:cubicBezTo>
                      <a:pt x="91" y="329"/>
                      <a:pt x="92" y="329"/>
                      <a:pt x="93" y="329"/>
                    </a:cubicBezTo>
                    <a:cubicBezTo>
                      <a:pt x="93" y="328"/>
                      <a:pt x="92" y="328"/>
                      <a:pt x="92" y="328"/>
                    </a:cubicBezTo>
                    <a:cubicBezTo>
                      <a:pt x="92" y="327"/>
                      <a:pt x="93" y="327"/>
                      <a:pt x="92" y="326"/>
                    </a:cubicBezTo>
                    <a:cubicBezTo>
                      <a:pt x="92" y="326"/>
                      <a:pt x="91" y="327"/>
                      <a:pt x="90" y="326"/>
                    </a:cubicBezTo>
                    <a:cubicBezTo>
                      <a:pt x="88" y="326"/>
                      <a:pt x="87" y="324"/>
                      <a:pt x="86" y="323"/>
                    </a:cubicBezTo>
                    <a:cubicBezTo>
                      <a:pt x="84" y="321"/>
                      <a:pt x="85" y="320"/>
                      <a:pt x="84" y="318"/>
                    </a:cubicBezTo>
                    <a:cubicBezTo>
                      <a:pt x="84" y="317"/>
                      <a:pt x="83" y="316"/>
                      <a:pt x="83" y="316"/>
                    </a:cubicBezTo>
                    <a:cubicBezTo>
                      <a:pt x="84" y="316"/>
                      <a:pt x="84" y="317"/>
                      <a:pt x="84" y="318"/>
                    </a:cubicBezTo>
                    <a:cubicBezTo>
                      <a:pt x="86" y="321"/>
                      <a:pt x="89" y="320"/>
                      <a:pt x="91" y="323"/>
                    </a:cubicBezTo>
                    <a:cubicBezTo>
                      <a:pt x="92" y="324"/>
                      <a:pt x="93" y="324"/>
                      <a:pt x="94" y="325"/>
                    </a:cubicBezTo>
                    <a:cubicBezTo>
                      <a:pt x="95" y="325"/>
                      <a:pt x="96" y="325"/>
                      <a:pt x="96" y="325"/>
                    </a:cubicBezTo>
                    <a:cubicBezTo>
                      <a:pt x="95" y="326"/>
                      <a:pt x="94" y="325"/>
                      <a:pt x="94" y="325"/>
                    </a:cubicBezTo>
                    <a:cubicBezTo>
                      <a:pt x="94" y="326"/>
                      <a:pt x="95" y="325"/>
                      <a:pt x="96" y="325"/>
                    </a:cubicBezTo>
                    <a:cubicBezTo>
                      <a:pt x="96" y="326"/>
                      <a:pt x="97" y="325"/>
                      <a:pt x="97" y="326"/>
                    </a:cubicBezTo>
                    <a:cubicBezTo>
                      <a:pt x="97" y="326"/>
                      <a:pt x="99" y="330"/>
                      <a:pt x="99" y="331"/>
                    </a:cubicBezTo>
                    <a:cubicBezTo>
                      <a:pt x="100" y="332"/>
                      <a:pt x="98" y="334"/>
                      <a:pt x="98" y="335"/>
                    </a:cubicBezTo>
                    <a:cubicBezTo>
                      <a:pt x="99" y="338"/>
                      <a:pt x="106" y="338"/>
                      <a:pt x="109" y="339"/>
                    </a:cubicBezTo>
                    <a:cubicBezTo>
                      <a:pt x="110" y="340"/>
                      <a:pt x="122" y="347"/>
                      <a:pt x="125" y="352"/>
                    </a:cubicBezTo>
                    <a:cubicBezTo>
                      <a:pt x="125" y="353"/>
                      <a:pt x="126" y="353"/>
                      <a:pt x="126" y="354"/>
                    </a:cubicBezTo>
                    <a:cubicBezTo>
                      <a:pt x="126" y="355"/>
                      <a:pt x="124" y="355"/>
                      <a:pt x="125" y="356"/>
                    </a:cubicBezTo>
                    <a:cubicBezTo>
                      <a:pt x="125" y="356"/>
                      <a:pt x="126" y="356"/>
                      <a:pt x="126" y="356"/>
                    </a:cubicBezTo>
                    <a:cubicBezTo>
                      <a:pt x="127" y="356"/>
                      <a:pt x="125" y="356"/>
                      <a:pt x="125" y="356"/>
                    </a:cubicBezTo>
                    <a:cubicBezTo>
                      <a:pt x="125" y="357"/>
                      <a:pt x="126" y="357"/>
                      <a:pt x="126" y="358"/>
                    </a:cubicBezTo>
                    <a:cubicBezTo>
                      <a:pt x="126" y="358"/>
                      <a:pt x="124" y="358"/>
                      <a:pt x="124" y="359"/>
                    </a:cubicBezTo>
                    <a:cubicBezTo>
                      <a:pt x="124" y="360"/>
                      <a:pt x="126" y="358"/>
                      <a:pt x="126" y="359"/>
                    </a:cubicBezTo>
                    <a:cubicBezTo>
                      <a:pt x="126" y="359"/>
                      <a:pt x="120" y="363"/>
                      <a:pt x="122" y="364"/>
                    </a:cubicBezTo>
                    <a:cubicBezTo>
                      <a:pt x="122" y="365"/>
                      <a:pt x="125" y="368"/>
                      <a:pt x="126" y="369"/>
                    </a:cubicBezTo>
                    <a:cubicBezTo>
                      <a:pt x="127" y="369"/>
                      <a:pt x="127" y="368"/>
                      <a:pt x="128" y="368"/>
                    </a:cubicBezTo>
                    <a:cubicBezTo>
                      <a:pt x="129" y="368"/>
                      <a:pt x="130" y="368"/>
                      <a:pt x="130" y="369"/>
                    </a:cubicBezTo>
                    <a:cubicBezTo>
                      <a:pt x="131" y="369"/>
                      <a:pt x="132" y="371"/>
                      <a:pt x="133" y="371"/>
                    </a:cubicBezTo>
                    <a:cubicBezTo>
                      <a:pt x="134" y="370"/>
                      <a:pt x="134" y="366"/>
                      <a:pt x="133" y="366"/>
                    </a:cubicBezTo>
                    <a:cubicBezTo>
                      <a:pt x="132" y="364"/>
                      <a:pt x="130" y="364"/>
                      <a:pt x="128" y="362"/>
                    </a:cubicBezTo>
                    <a:cubicBezTo>
                      <a:pt x="128" y="361"/>
                      <a:pt x="128" y="361"/>
                      <a:pt x="128" y="361"/>
                    </a:cubicBezTo>
                    <a:cubicBezTo>
                      <a:pt x="132" y="360"/>
                      <a:pt x="133" y="363"/>
                      <a:pt x="135" y="363"/>
                    </a:cubicBezTo>
                    <a:cubicBezTo>
                      <a:pt x="136" y="363"/>
                      <a:pt x="136" y="363"/>
                      <a:pt x="137" y="364"/>
                    </a:cubicBezTo>
                    <a:cubicBezTo>
                      <a:pt x="137" y="364"/>
                      <a:pt x="137" y="364"/>
                      <a:pt x="137" y="364"/>
                    </a:cubicBezTo>
                    <a:cubicBezTo>
                      <a:pt x="137" y="364"/>
                      <a:pt x="137" y="364"/>
                      <a:pt x="137" y="364"/>
                    </a:cubicBezTo>
                    <a:cubicBezTo>
                      <a:pt x="138" y="365"/>
                      <a:pt x="138" y="366"/>
                      <a:pt x="137" y="365"/>
                    </a:cubicBezTo>
                    <a:cubicBezTo>
                      <a:pt x="137" y="365"/>
                      <a:pt x="137" y="364"/>
                      <a:pt x="137" y="364"/>
                    </a:cubicBezTo>
                    <a:cubicBezTo>
                      <a:pt x="137" y="364"/>
                      <a:pt x="137" y="364"/>
                      <a:pt x="137" y="364"/>
                    </a:cubicBezTo>
                    <a:cubicBezTo>
                      <a:pt x="136" y="364"/>
                      <a:pt x="136" y="365"/>
                      <a:pt x="137" y="365"/>
                    </a:cubicBezTo>
                    <a:cubicBezTo>
                      <a:pt x="137" y="366"/>
                      <a:pt x="138" y="365"/>
                      <a:pt x="138" y="366"/>
                    </a:cubicBezTo>
                    <a:cubicBezTo>
                      <a:pt x="139" y="367"/>
                      <a:pt x="137" y="371"/>
                      <a:pt x="137" y="371"/>
                    </a:cubicBezTo>
                    <a:cubicBezTo>
                      <a:pt x="138" y="373"/>
                      <a:pt x="140" y="373"/>
                      <a:pt x="142" y="374"/>
                    </a:cubicBezTo>
                    <a:cubicBezTo>
                      <a:pt x="142" y="375"/>
                      <a:pt x="144" y="381"/>
                      <a:pt x="144" y="380"/>
                    </a:cubicBezTo>
                    <a:cubicBezTo>
                      <a:pt x="146" y="379"/>
                      <a:pt x="142" y="375"/>
                      <a:pt x="146" y="373"/>
                    </a:cubicBezTo>
                    <a:cubicBezTo>
                      <a:pt x="148" y="372"/>
                      <a:pt x="155" y="374"/>
                      <a:pt x="155" y="373"/>
                    </a:cubicBezTo>
                    <a:cubicBezTo>
                      <a:pt x="156" y="373"/>
                      <a:pt x="155" y="371"/>
                      <a:pt x="155" y="371"/>
                    </a:cubicBezTo>
                    <a:cubicBezTo>
                      <a:pt x="156" y="371"/>
                      <a:pt x="156" y="372"/>
                      <a:pt x="156" y="372"/>
                    </a:cubicBezTo>
                    <a:cubicBezTo>
                      <a:pt x="156" y="373"/>
                      <a:pt x="154" y="373"/>
                      <a:pt x="157" y="373"/>
                    </a:cubicBezTo>
                    <a:cubicBezTo>
                      <a:pt x="161" y="373"/>
                      <a:pt x="156" y="373"/>
                      <a:pt x="158" y="372"/>
                    </a:cubicBezTo>
                    <a:cubicBezTo>
                      <a:pt x="159" y="372"/>
                      <a:pt x="159" y="372"/>
                      <a:pt x="160" y="372"/>
                    </a:cubicBezTo>
                    <a:cubicBezTo>
                      <a:pt x="160" y="372"/>
                      <a:pt x="160" y="372"/>
                      <a:pt x="160" y="372"/>
                    </a:cubicBezTo>
                    <a:cubicBezTo>
                      <a:pt x="160" y="373"/>
                      <a:pt x="160" y="373"/>
                      <a:pt x="161" y="373"/>
                    </a:cubicBezTo>
                    <a:cubicBezTo>
                      <a:pt x="161" y="373"/>
                      <a:pt x="162" y="372"/>
                      <a:pt x="162" y="372"/>
                    </a:cubicBezTo>
                    <a:cubicBezTo>
                      <a:pt x="162" y="372"/>
                      <a:pt x="161" y="373"/>
                      <a:pt x="162" y="374"/>
                    </a:cubicBezTo>
                    <a:cubicBezTo>
                      <a:pt x="162" y="374"/>
                      <a:pt x="162" y="375"/>
                      <a:pt x="162" y="376"/>
                    </a:cubicBezTo>
                    <a:cubicBezTo>
                      <a:pt x="163" y="376"/>
                      <a:pt x="163" y="375"/>
                      <a:pt x="163" y="375"/>
                    </a:cubicBezTo>
                    <a:cubicBezTo>
                      <a:pt x="163" y="376"/>
                      <a:pt x="163" y="378"/>
                      <a:pt x="164" y="377"/>
                    </a:cubicBezTo>
                    <a:cubicBezTo>
                      <a:pt x="165" y="375"/>
                      <a:pt x="163" y="374"/>
                      <a:pt x="165" y="375"/>
                    </a:cubicBezTo>
                    <a:cubicBezTo>
                      <a:pt x="166" y="376"/>
                      <a:pt x="167" y="376"/>
                      <a:pt x="168" y="376"/>
                    </a:cubicBezTo>
                    <a:cubicBezTo>
                      <a:pt x="169" y="376"/>
                      <a:pt x="168" y="375"/>
                      <a:pt x="169" y="375"/>
                    </a:cubicBezTo>
                    <a:cubicBezTo>
                      <a:pt x="170" y="375"/>
                      <a:pt x="168" y="376"/>
                      <a:pt x="169" y="376"/>
                    </a:cubicBezTo>
                    <a:cubicBezTo>
                      <a:pt x="169" y="377"/>
                      <a:pt x="170" y="377"/>
                      <a:pt x="170" y="377"/>
                    </a:cubicBezTo>
                    <a:cubicBezTo>
                      <a:pt x="171" y="377"/>
                      <a:pt x="173" y="379"/>
                      <a:pt x="173" y="378"/>
                    </a:cubicBezTo>
                    <a:cubicBezTo>
                      <a:pt x="174" y="378"/>
                      <a:pt x="173" y="376"/>
                      <a:pt x="174" y="376"/>
                    </a:cubicBezTo>
                    <a:cubicBezTo>
                      <a:pt x="175" y="378"/>
                      <a:pt x="174" y="380"/>
                      <a:pt x="175" y="380"/>
                    </a:cubicBezTo>
                    <a:cubicBezTo>
                      <a:pt x="175" y="381"/>
                      <a:pt x="177" y="381"/>
                      <a:pt x="178" y="382"/>
                    </a:cubicBezTo>
                    <a:cubicBezTo>
                      <a:pt x="178" y="382"/>
                      <a:pt x="177" y="388"/>
                      <a:pt x="178" y="388"/>
                    </a:cubicBezTo>
                    <a:cubicBezTo>
                      <a:pt x="179" y="389"/>
                      <a:pt x="180" y="388"/>
                      <a:pt x="180" y="388"/>
                    </a:cubicBezTo>
                    <a:cubicBezTo>
                      <a:pt x="181" y="389"/>
                      <a:pt x="179" y="389"/>
                      <a:pt x="179" y="390"/>
                    </a:cubicBezTo>
                    <a:cubicBezTo>
                      <a:pt x="179" y="390"/>
                      <a:pt x="183" y="390"/>
                      <a:pt x="183" y="390"/>
                    </a:cubicBezTo>
                    <a:cubicBezTo>
                      <a:pt x="184" y="390"/>
                      <a:pt x="188" y="394"/>
                      <a:pt x="188" y="392"/>
                    </a:cubicBezTo>
                    <a:cubicBezTo>
                      <a:pt x="189" y="387"/>
                      <a:pt x="188" y="391"/>
                      <a:pt x="187" y="390"/>
                    </a:cubicBezTo>
                    <a:cubicBezTo>
                      <a:pt x="186" y="389"/>
                      <a:pt x="189" y="389"/>
                      <a:pt x="189" y="388"/>
                    </a:cubicBezTo>
                    <a:cubicBezTo>
                      <a:pt x="189" y="387"/>
                      <a:pt x="188" y="384"/>
                      <a:pt x="188" y="384"/>
                    </a:cubicBezTo>
                    <a:cubicBezTo>
                      <a:pt x="188" y="384"/>
                      <a:pt x="190" y="386"/>
                      <a:pt x="191" y="386"/>
                    </a:cubicBezTo>
                    <a:cubicBezTo>
                      <a:pt x="191" y="386"/>
                      <a:pt x="190" y="385"/>
                      <a:pt x="190" y="385"/>
                    </a:cubicBezTo>
                    <a:cubicBezTo>
                      <a:pt x="191" y="385"/>
                      <a:pt x="191" y="386"/>
                      <a:pt x="191" y="386"/>
                    </a:cubicBezTo>
                    <a:cubicBezTo>
                      <a:pt x="192" y="385"/>
                      <a:pt x="192" y="384"/>
                      <a:pt x="192" y="384"/>
                    </a:cubicBezTo>
                    <a:cubicBezTo>
                      <a:pt x="194" y="386"/>
                      <a:pt x="191" y="388"/>
                      <a:pt x="191" y="388"/>
                    </a:cubicBezTo>
                    <a:cubicBezTo>
                      <a:pt x="191" y="388"/>
                      <a:pt x="193" y="390"/>
                      <a:pt x="193" y="390"/>
                    </a:cubicBezTo>
                    <a:cubicBezTo>
                      <a:pt x="193" y="390"/>
                      <a:pt x="192" y="390"/>
                      <a:pt x="192" y="391"/>
                    </a:cubicBezTo>
                    <a:cubicBezTo>
                      <a:pt x="192" y="392"/>
                      <a:pt x="193" y="392"/>
                      <a:pt x="194" y="392"/>
                    </a:cubicBezTo>
                    <a:cubicBezTo>
                      <a:pt x="194" y="393"/>
                      <a:pt x="195" y="398"/>
                      <a:pt x="196" y="400"/>
                    </a:cubicBezTo>
                    <a:cubicBezTo>
                      <a:pt x="197" y="401"/>
                      <a:pt x="194" y="400"/>
                      <a:pt x="195" y="402"/>
                    </a:cubicBezTo>
                    <a:cubicBezTo>
                      <a:pt x="196" y="405"/>
                      <a:pt x="210" y="403"/>
                      <a:pt x="211" y="401"/>
                    </a:cubicBezTo>
                    <a:cubicBezTo>
                      <a:pt x="211" y="400"/>
                      <a:pt x="210" y="399"/>
                      <a:pt x="210" y="399"/>
                    </a:cubicBezTo>
                    <a:cubicBezTo>
                      <a:pt x="211" y="398"/>
                      <a:pt x="212" y="398"/>
                      <a:pt x="213" y="398"/>
                    </a:cubicBezTo>
                    <a:cubicBezTo>
                      <a:pt x="213" y="398"/>
                      <a:pt x="212" y="398"/>
                      <a:pt x="212" y="398"/>
                    </a:cubicBezTo>
                    <a:cubicBezTo>
                      <a:pt x="212" y="398"/>
                      <a:pt x="219" y="398"/>
                      <a:pt x="219" y="397"/>
                    </a:cubicBezTo>
                    <a:cubicBezTo>
                      <a:pt x="223" y="394"/>
                      <a:pt x="213" y="386"/>
                      <a:pt x="212" y="385"/>
                    </a:cubicBezTo>
                    <a:cubicBezTo>
                      <a:pt x="211" y="384"/>
                      <a:pt x="211" y="383"/>
                      <a:pt x="211" y="382"/>
                    </a:cubicBezTo>
                    <a:cubicBezTo>
                      <a:pt x="210" y="382"/>
                      <a:pt x="209" y="382"/>
                      <a:pt x="208" y="381"/>
                    </a:cubicBezTo>
                    <a:cubicBezTo>
                      <a:pt x="207" y="380"/>
                      <a:pt x="208" y="378"/>
                      <a:pt x="208" y="376"/>
                    </a:cubicBezTo>
                    <a:cubicBezTo>
                      <a:pt x="208" y="375"/>
                      <a:pt x="210" y="375"/>
                      <a:pt x="210" y="373"/>
                    </a:cubicBezTo>
                    <a:cubicBezTo>
                      <a:pt x="210" y="373"/>
                      <a:pt x="213" y="374"/>
                      <a:pt x="216" y="373"/>
                    </a:cubicBezTo>
                    <a:cubicBezTo>
                      <a:pt x="220" y="371"/>
                      <a:pt x="224" y="368"/>
                      <a:pt x="228" y="366"/>
                    </a:cubicBezTo>
                    <a:cubicBezTo>
                      <a:pt x="228" y="365"/>
                      <a:pt x="226" y="365"/>
                      <a:pt x="225" y="365"/>
                    </a:cubicBezTo>
                    <a:cubicBezTo>
                      <a:pt x="225" y="364"/>
                      <a:pt x="228" y="363"/>
                      <a:pt x="228" y="363"/>
                    </a:cubicBezTo>
                    <a:cubicBezTo>
                      <a:pt x="228" y="362"/>
                      <a:pt x="227" y="362"/>
                      <a:pt x="227" y="361"/>
                    </a:cubicBezTo>
                    <a:cubicBezTo>
                      <a:pt x="227" y="360"/>
                      <a:pt x="234" y="355"/>
                      <a:pt x="235" y="355"/>
                    </a:cubicBezTo>
                    <a:cubicBezTo>
                      <a:pt x="237" y="353"/>
                      <a:pt x="244" y="356"/>
                      <a:pt x="245" y="355"/>
                    </a:cubicBezTo>
                    <a:cubicBezTo>
                      <a:pt x="245" y="355"/>
                      <a:pt x="246" y="354"/>
                      <a:pt x="246" y="354"/>
                    </a:cubicBezTo>
                    <a:cubicBezTo>
                      <a:pt x="246" y="354"/>
                      <a:pt x="246" y="353"/>
                      <a:pt x="246" y="353"/>
                    </a:cubicBezTo>
                    <a:cubicBezTo>
                      <a:pt x="246" y="353"/>
                      <a:pt x="245" y="353"/>
                      <a:pt x="245" y="352"/>
                    </a:cubicBezTo>
                    <a:cubicBezTo>
                      <a:pt x="245" y="352"/>
                      <a:pt x="246" y="351"/>
                      <a:pt x="247" y="351"/>
                    </a:cubicBezTo>
                    <a:cubicBezTo>
                      <a:pt x="247" y="351"/>
                      <a:pt x="248" y="351"/>
                      <a:pt x="249" y="351"/>
                    </a:cubicBezTo>
                    <a:cubicBezTo>
                      <a:pt x="249" y="351"/>
                      <a:pt x="248" y="351"/>
                      <a:pt x="247" y="352"/>
                    </a:cubicBezTo>
                    <a:cubicBezTo>
                      <a:pt x="247" y="352"/>
                      <a:pt x="247" y="351"/>
                      <a:pt x="247" y="351"/>
                    </a:cubicBezTo>
                    <a:cubicBezTo>
                      <a:pt x="247" y="351"/>
                      <a:pt x="247" y="351"/>
                      <a:pt x="247" y="351"/>
                    </a:cubicBezTo>
                    <a:cubicBezTo>
                      <a:pt x="246" y="352"/>
                      <a:pt x="246" y="352"/>
                      <a:pt x="246" y="353"/>
                    </a:cubicBezTo>
                    <a:cubicBezTo>
                      <a:pt x="246" y="353"/>
                      <a:pt x="246" y="353"/>
                      <a:pt x="246" y="353"/>
                    </a:cubicBezTo>
                    <a:cubicBezTo>
                      <a:pt x="246" y="354"/>
                      <a:pt x="246" y="354"/>
                      <a:pt x="246" y="354"/>
                    </a:cubicBezTo>
                    <a:cubicBezTo>
                      <a:pt x="246" y="354"/>
                      <a:pt x="246" y="355"/>
                      <a:pt x="246" y="355"/>
                    </a:cubicBezTo>
                    <a:cubicBezTo>
                      <a:pt x="246" y="356"/>
                      <a:pt x="250" y="357"/>
                      <a:pt x="251" y="358"/>
                    </a:cubicBezTo>
                    <a:cubicBezTo>
                      <a:pt x="252" y="360"/>
                      <a:pt x="252" y="360"/>
                      <a:pt x="252" y="360"/>
                    </a:cubicBezTo>
                    <a:cubicBezTo>
                      <a:pt x="253" y="360"/>
                      <a:pt x="253" y="358"/>
                      <a:pt x="254" y="359"/>
                    </a:cubicBezTo>
                    <a:cubicBezTo>
                      <a:pt x="255" y="360"/>
                      <a:pt x="256" y="363"/>
                      <a:pt x="257" y="363"/>
                    </a:cubicBezTo>
                    <a:cubicBezTo>
                      <a:pt x="259" y="364"/>
                      <a:pt x="258" y="361"/>
                      <a:pt x="258" y="361"/>
                    </a:cubicBezTo>
                    <a:cubicBezTo>
                      <a:pt x="258" y="361"/>
                      <a:pt x="258" y="364"/>
                      <a:pt x="258" y="364"/>
                    </a:cubicBezTo>
                    <a:cubicBezTo>
                      <a:pt x="259" y="365"/>
                      <a:pt x="260" y="364"/>
                      <a:pt x="261" y="365"/>
                    </a:cubicBezTo>
                    <a:cubicBezTo>
                      <a:pt x="262" y="365"/>
                      <a:pt x="262" y="366"/>
                      <a:pt x="261" y="367"/>
                    </a:cubicBezTo>
                    <a:cubicBezTo>
                      <a:pt x="261" y="367"/>
                      <a:pt x="261" y="367"/>
                      <a:pt x="260" y="367"/>
                    </a:cubicBezTo>
                    <a:cubicBezTo>
                      <a:pt x="259" y="367"/>
                      <a:pt x="261" y="368"/>
                      <a:pt x="261" y="369"/>
                    </a:cubicBezTo>
                    <a:cubicBezTo>
                      <a:pt x="261" y="369"/>
                      <a:pt x="261" y="370"/>
                      <a:pt x="261" y="370"/>
                    </a:cubicBezTo>
                    <a:cubicBezTo>
                      <a:pt x="261" y="370"/>
                      <a:pt x="262" y="370"/>
                      <a:pt x="262" y="370"/>
                    </a:cubicBezTo>
                    <a:cubicBezTo>
                      <a:pt x="263" y="371"/>
                      <a:pt x="262" y="371"/>
                      <a:pt x="262" y="372"/>
                    </a:cubicBezTo>
                    <a:cubicBezTo>
                      <a:pt x="263" y="373"/>
                      <a:pt x="263" y="373"/>
                      <a:pt x="264" y="373"/>
                    </a:cubicBezTo>
                    <a:cubicBezTo>
                      <a:pt x="266" y="373"/>
                      <a:pt x="262" y="368"/>
                      <a:pt x="264" y="367"/>
                    </a:cubicBezTo>
                    <a:cubicBezTo>
                      <a:pt x="264" y="367"/>
                      <a:pt x="264" y="371"/>
                      <a:pt x="264" y="371"/>
                    </a:cubicBezTo>
                    <a:cubicBezTo>
                      <a:pt x="265" y="371"/>
                      <a:pt x="265" y="369"/>
                      <a:pt x="266" y="369"/>
                    </a:cubicBezTo>
                    <a:cubicBezTo>
                      <a:pt x="266" y="369"/>
                      <a:pt x="266" y="371"/>
                      <a:pt x="267" y="371"/>
                    </a:cubicBezTo>
                    <a:cubicBezTo>
                      <a:pt x="267" y="370"/>
                      <a:pt x="267" y="369"/>
                      <a:pt x="268" y="369"/>
                    </a:cubicBezTo>
                    <a:cubicBezTo>
                      <a:pt x="268" y="369"/>
                      <a:pt x="267" y="370"/>
                      <a:pt x="267" y="370"/>
                    </a:cubicBezTo>
                    <a:cubicBezTo>
                      <a:pt x="267" y="370"/>
                      <a:pt x="267" y="371"/>
                      <a:pt x="268" y="371"/>
                    </a:cubicBezTo>
                    <a:cubicBezTo>
                      <a:pt x="268" y="370"/>
                      <a:pt x="268" y="370"/>
                      <a:pt x="268" y="370"/>
                    </a:cubicBezTo>
                    <a:cubicBezTo>
                      <a:pt x="268" y="370"/>
                      <a:pt x="268" y="370"/>
                      <a:pt x="269" y="369"/>
                    </a:cubicBezTo>
                    <a:cubicBezTo>
                      <a:pt x="269" y="369"/>
                      <a:pt x="268" y="368"/>
                      <a:pt x="269" y="368"/>
                    </a:cubicBezTo>
                    <a:cubicBezTo>
                      <a:pt x="269" y="367"/>
                      <a:pt x="269" y="369"/>
                      <a:pt x="269" y="370"/>
                    </a:cubicBezTo>
                    <a:cubicBezTo>
                      <a:pt x="269" y="370"/>
                      <a:pt x="270" y="370"/>
                      <a:pt x="270" y="370"/>
                    </a:cubicBezTo>
                    <a:cubicBezTo>
                      <a:pt x="271" y="370"/>
                      <a:pt x="271" y="371"/>
                      <a:pt x="272" y="371"/>
                    </a:cubicBezTo>
                    <a:cubicBezTo>
                      <a:pt x="273" y="371"/>
                      <a:pt x="270" y="367"/>
                      <a:pt x="271" y="367"/>
                    </a:cubicBezTo>
                    <a:cubicBezTo>
                      <a:pt x="272" y="367"/>
                      <a:pt x="272" y="374"/>
                      <a:pt x="274" y="375"/>
                    </a:cubicBezTo>
                    <a:cubicBezTo>
                      <a:pt x="274" y="375"/>
                      <a:pt x="274" y="375"/>
                      <a:pt x="275" y="376"/>
                    </a:cubicBezTo>
                    <a:cubicBezTo>
                      <a:pt x="276" y="375"/>
                      <a:pt x="276" y="376"/>
                      <a:pt x="277" y="376"/>
                    </a:cubicBezTo>
                    <a:cubicBezTo>
                      <a:pt x="277" y="376"/>
                      <a:pt x="278" y="376"/>
                      <a:pt x="278" y="376"/>
                    </a:cubicBezTo>
                    <a:cubicBezTo>
                      <a:pt x="279" y="377"/>
                      <a:pt x="279" y="379"/>
                      <a:pt x="281" y="379"/>
                    </a:cubicBezTo>
                    <a:cubicBezTo>
                      <a:pt x="281" y="379"/>
                      <a:pt x="281" y="379"/>
                      <a:pt x="281" y="379"/>
                    </a:cubicBezTo>
                    <a:cubicBezTo>
                      <a:pt x="279" y="380"/>
                      <a:pt x="279" y="377"/>
                      <a:pt x="277" y="376"/>
                    </a:cubicBezTo>
                    <a:cubicBezTo>
                      <a:pt x="277" y="376"/>
                      <a:pt x="277" y="376"/>
                      <a:pt x="277" y="376"/>
                    </a:cubicBezTo>
                    <a:cubicBezTo>
                      <a:pt x="276" y="376"/>
                      <a:pt x="276" y="376"/>
                      <a:pt x="275" y="376"/>
                    </a:cubicBezTo>
                    <a:cubicBezTo>
                      <a:pt x="275" y="376"/>
                      <a:pt x="275" y="376"/>
                      <a:pt x="275" y="376"/>
                    </a:cubicBezTo>
                    <a:cubicBezTo>
                      <a:pt x="275" y="376"/>
                      <a:pt x="276" y="376"/>
                      <a:pt x="276" y="377"/>
                    </a:cubicBezTo>
                    <a:cubicBezTo>
                      <a:pt x="276" y="378"/>
                      <a:pt x="274" y="376"/>
                      <a:pt x="274" y="376"/>
                    </a:cubicBezTo>
                    <a:cubicBezTo>
                      <a:pt x="273" y="375"/>
                      <a:pt x="273" y="374"/>
                      <a:pt x="273" y="374"/>
                    </a:cubicBezTo>
                    <a:cubicBezTo>
                      <a:pt x="272" y="373"/>
                      <a:pt x="272" y="373"/>
                      <a:pt x="271" y="373"/>
                    </a:cubicBezTo>
                    <a:cubicBezTo>
                      <a:pt x="271" y="373"/>
                      <a:pt x="271" y="371"/>
                      <a:pt x="271" y="372"/>
                    </a:cubicBezTo>
                    <a:cubicBezTo>
                      <a:pt x="270" y="372"/>
                      <a:pt x="269" y="375"/>
                      <a:pt x="269" y="375"/>
                    </a:cubicBezTo>
                    <a:cubicBezTo>
                      <a:pt x="268" y="375"/>
                      <a:pt x="266" y="374"/>
                      <a:pt x="266" y="376"/>
                    </a:cubicBezTo>
                    <a:cubicBezTo>
                      <a:pt x="266" y="378"/>
                      <a:pt x="270" y="376"/>
                      <a:pt x="267" y="380"/>
                    </a:cubicBezTo>
                    <a:cubicBezTo>
                      <a:pt x="265" y="383"/>
                      <a:pt x="263" y="378"/>
                      <a:pt x="262" y="381"/>
                    </a:cubicBezTo>
                    <a:cubicBezTo>
                      <a:pt x="262" y="385"/>
                      <a:pt x="267" y="391"/>
                      <a:pt x="268" y="394"/>
                    </a:cubicBezTo>
                    <a:cubicBezTo>
                      <a:pt x="268" y="394"/>
                      <a:pt x="274" y="403"/>
                      <a:pt x="275" y="404"/>
                    </a:cubicBezTo>
                    <a:cubicBezTo>
                      <a:pt x="276" y="404"/>
                      <a:pt x="276" y="404"/>
                      <a:pt x="276" y="404"/>
                    </a:cubicBezTo>
                    <a:cubicBezTo>
                      <a:pt x="276" y="404"/>
                      <a:pt x="276" y="404"/>
                      <a:pt x="276" y="404"/>
                    </a:cubicBezTo>
                    <a:cubicBezTo>
                      <a:pt x="277" y="402"/>
                      <a:pt x="277" y="398"/>
                      <a:pt x="278" y="3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9" name="Freeform 511"/>
              <p:cNvSpPr>
                <a:spLocks/>
              </p:cNvSpPr>
              <p:nvPr/>
            </p:nvSpPr>
            <p:spPr bwMode="auto">
              <a:xfrm>
                <a:off x="3762" y="11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0" name="Freeform 512"/>
              <p:cNvSpPr>
                <a:spLocks/>
              </p:cNvSpPr>
              <p:nvPr/>
            </p:nvSpPr>
            <p:spPr bwMode="auto">
              <a:xfrm>
                <a:off x="3761" y="11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1" name="Freeform 513"/>
              <p:cNvSpPr>
                <a:spLocks/>
              </p:cNvSpPr>
              <p:nvPr/>
            </p:nvSpPr>
            <p:spPr bwMode="auto">
              <a:xfrm>
                <a:off x="3623" y="980"/>
                <a:ext cx="3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2" name="Freeform 514"/>
              <p:cNvSpPr>
                <a:spLocks/>
              </p:cNvSpPr>
              <p:nvPr/>
            </p:nvSpPr>
            <p:spPr bwMode="auto">
              <a:xfrm>
                <a:off x="3765" y="1299"/>
                <a:ext cx="2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3" name="Freeform 515"/>
              <p:cNvSpPr>
                <a:spLocks/>
              </p:cNvSpPr>
              <p:nvPr/>
            </p:nvSpPr>
            <p:spPr bwMode="auto">
              <a:xfrm>
                <a:off x="3966" y="1394"/>
                <a:ext cx="4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4" name="Freeform 516"/>
              <p:cNvSpPr>
                <a:spLocks/>
              </p:cNvSpPr>
              <p:nvPr/>
            </p:nvSpPr>
            <p:spPr bwMode="auto">
              <a:xfrm>
                <a:off x="3966" y="139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5" name="Freeform 517"/>
              <p:cNvSpPr>
                <a:spLocks/>
              </p:cNvSpPr>
              <p:nvPr/>
            </p:nvSpPr>
            <p:spPr bwMode="auto">
              <a:xfrm>
                <a:off x="3976" y="1400"/>
                <a:ext cx="3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6" name="Freeform 518"/>
              <p:cNvSpPr>
                <a:spLocks/>
              </p:cNvSpPr>
              <p:nvPr/>
            </p:nvSpPr>
            <p:spPr bwMode="auto">
              <a:xfrm>
                <a:off x="4282" y="1233"/>
                <a:ext cx="13" cy="12"/>
              </a:xfrm>
              <a:custGeom>
                <a:avLst/>
                <a:gdLst>
                  <a:gd name="T0" fmla="*/ 1 w 9"/>
                  <a:gd name="T1" fmla="*/ 0 h 8"/>
                  <a:gd name="T2" fmla="*/ 3 w 9"/>
                  <a:gd name="T3" fmla="*/ 6 h 8"/>
                  <a:gd name="T4" fmla="*/ 1 w 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1"/>
                      <a:pt x="9" y="8"/>
                      <a:pt x="3" y="6"/>
                    </a:cubicBezTo>
                    <a:cubicBezTo>
                      <a:pt x="1" y="4"/>
                      <a:pt x="0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7" name="Freeform 519"/>
              <p:cNvSpPr>
                <a:spLocks/>
              </p:cNvSpPr>
              <p:nvPr/>
            </p:nvSpPr>
            <p:spPr bwMode="auto">
              <a:xfrm>
                <a:off x="4316" y="1243"/>
                <a:ext cx="16" cy="16"/>
              </a:xfrm>
              <a:custGeom>
                <a:avLst/>
                <a:gdLst>
                  <a:gd name="T0" fmla="*/ 1 w 11"/>
                  <a:gd name="T1" fmla="*/ 0 h 11"/>
                  <a:gd name="T2" fmla="*/ 9 w 11"/>
                  <a:gd name="T3" fmla="*/ 7 h 11"/>
                  <a:gd name="T4" fmla="*/ 10 w 11"/>
                  <a:gd name="T5" fmla="*/ 9 h 11"/>
                  <a:gd name="T6" fmla="*/ 5 w 11"/>
                  <a:gd name="T7" fmla="*/ 7 h 11"/>
                  <a:gd name="T8" fmla="*/ 1 w 1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4" y="2"/>
                      <a:pt x="6" y="5"/>
                      <a:pt x="9" y="7"/>
                    </a:cubicBezTo>
                    <a:cubicBezTo>
                      <a:pt x="9" y="8"/>
                      <a:pt x="10" y="8"/>
                      <a:pt x="10" y="9"/>
                    </a:cubicBezTo>
                    <a:cubicBezTo>
                      <a:pt x="11" y="11"/>
                      <a:pt x="5" y="7"/>
                      <a:pt x="5" y="7"/>
                    </a:cubicBezTo>
                    <a:cubicBezTo>
                      <a:pt x="2" y="5"/>
                      <a:pt x="0" y="4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8" name="Freeform 520"/>
              <p:cNvSpPr>
                <a:spLocks/>
              </p:cNvSpPr>
              <p:nvPr/>
            </p:nvSpPr>
            <p:spPr bwMode="auto">
              <a:xfrm>
                <a:off x="4343" y="1247"/>
                <a:ext cx="11" cy="12"/>
              </a:xfrm>
              <a:custGeom>
                <a:avLst/>
                <a:gdLst>
                  <a:gd name="T0" fmla="*/ 2 w 8"/>
                  <a:gd name="T1" fmla="*/ 0 h 8"/>
                  <a:gd name="T2" fmla="*/ 7 w 8"/>
                  <a:gd name="T3" fmla="*/ 2 h 8"/>
                  <a:gd name="T4" fmla="*/ 6 w 8"/>
                  <a:gd name="T5" fmla="*/ 8 h 8"/>
                  <a:gd name="T6" fmla="*/ 4 w 8"/>
                  <a:gd name="T7" fmla="*/ 2 h 8"/>
                  <a:gd name="T8" fmla="*/ 2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3" y="0"/>
                      <a:pt x="7" y="1"/>
                      <a:pt x="7" y="2"/>
                    </a:cubicBezTo>
                    <a:cubicBezTo>
                      <a:pt x="8" y="3"/>
                      <a:pt x="6" y="8"/>
                      <a:pt x="6" y="8"/>
                    </a:cubicBezTo>
                    <a:cubicBezTo>
                      <a:pt x="4" y="6"/>
                      <a:pt x="6" y="3"/>
                      <a:pt x="4" y="2"/>
                    </a:cubicBezTo>
                    <a:cubicBezTo>
                      <a:pt x="3" y="2"/>
                      <a:pt x="0" y="2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9" name="Freeform 521"/>
              <p:cNvSpPr>
                <a:spLocks/>
              </p:cNvSpPr>
              <p:nvPr/>
            </p:nvSpPr>
            <p:spPr bwMode="auto">
              <a:xfrm>
                <a:off x="4497" y="1292"/>
                <a:ext cx="24" cy="11"/>
              </a:xfrm>
              <a:custGeom>
                <a:avLst/>
                <a:gdLst>
                  <a:gd name="T0" fmla="*/ 3 w 17"/>
                  <a:gd name="T1" fmla="*/ 3 h 8"/>
                  <a:gd name="T2" fmla="*/ 10 w 17"/>
                  <a:gd name="T3" fmla="*/ 5 h 8"/>
                  <a:gd name="T4" fmla="*/ 15 w 17"/>
                  <a:gd name="T5" fmla="*/ 0 h 8"/>
                  <a:gd name="T6" fmla="*/ 16 w 17"/>
                  <a:gd name="T7" fmla="*/ 1 h 8"/>
                  <a:gd name="T8" fmla="*/ 17 w 17"/>
                  <a:gd name="T9" fmla="*/ 6 h 8"/>
                  <a:gd name="T10" fmla="*/ 10 w 17"/>
                  <a:gd name="T11" fmla="*/ 8 h 8"/>
                  <a:gd name="T12" fmla="*/ 7 w 17"/>
                  <a:gd name="T13" fmla="*/ 6 h 8"/>
                  <a:gd name="T14" fmla="*/ 1 w 17"/>
                  <a:gd name="T15" fmla="*/ 6 h 8"/>
                  <a:gd name="T16" fmla="*/ 3 w 17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">
                    <a:moveTo>
                      <a:pt x="3" y="3"/>
                    </a:moveTo>
                    <a:cubicBezTo>
                      <a:pt x="6" y="2"/>
                      <a:pt x="10" y="5"/>
                      <a:pt x="10" y="5"/>
                    </a:cubicBezTo>
                    <a:cubicBezTo>
                      <a:pt x="12" y="4"/>
                      <a:pt x="13" y="1"/>
                      <a:pt x="15" y="0"/>
                    </a:cubicBezTo>
                    <a:cubicBezTo>
                      <a:pt x="15" y="0"/>
                      <a:pt x="15" y="1"/>
                      <a:pt x="16" y="1"/>
                    </a:cubicBezTo>
                    <a:cubicBezTo>
                      <a:pt x="16" y="3"/>
                      <a:pt x="17" y="4"/>
                      <a:pt x="17" y="6"/>
                    </a:cubicBezTo>
                    <a:cubicBezTo>
                      <a:pt x="16" y="6"/>
                      <a:pt x="11" y="8"/>
                      <a:pt x="10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1" y="7"/>
                      <a:pt x="1" y="6"/>
                    </a:cubicBezTo>
                    <a:cubicBezTo>
                      <a:pt x="0" y="3"/>
                      <a:pt x="1" y="3"/>
                      <a:pt x="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0" name="Freeform 522"/>
              <p:cNvSpPr>
                <a:spLocks/>
              </p:cNvSpPr>
              <p:nvPr/>
            </p:nvSpPr>
            <p:spPr bwMode="auto">
              <a:xfrm>
                <a:off x="4554" y="133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Freeform 524"/>
            <p:cNvSpPr>
              <a:spLocks/>
            </p:cNvSpPr>
            <p:nvPr/>
          </p:nvSpPr>
          <p:spPr bwMode="auto">
            <a:xfrm>
              <a:off x="4470" y="13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525"/>
            <p:cNvSpPr>
              <a:spLocks/>
            </p:cNvSpPr>
            <p:nvPr/>
          </p:nvSpPr>
          <p:spPr bwMode="auto">
            <a:xfrm>
              <a:off x="4500" y="1323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526"/>
            <p:cNvSpPr>
              <a:spLocks/>
            </p:cNvSpPr>
            <p:nvPr/>
          </p:nvSpPr>
          <p:spPr bwMode="auto">
            <a:xfrm>
              <a:off x="4470" y="1334"/>
              <a:ext cx="1" cy="2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527"/>
            <p:cNvSpPr>
              <a:spLocks/>
            </p:cNvSpPr>
            <p:nvPr/>
          </p:nvSpPr>
          <p:spPr bwMode="auto">
            <a:xfrm>
              <a:off x="4555" y="13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528"/>
            <p:cNvSpPr>
              <a:spLocks/>
            </p:cNvSpPr>
            <p:nvPr/>
          </p:nvSpPr>
          <p:spPr bwMode="auto">
            <a:xfrm>
              <a:off x="4498" y="1323"/>
              <a:ext cx="2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529"/>
            <p:cNvSpPr>
              <a:spLocks/>
            </p:cNvSpPr>
            <p:nvPr/>
          </p:nvSpPr>
          <p:spPr bwMode="auto">
            <a:xfrm>
              <a:off x="4498" y="1321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530"/>
            <p:cNvSpPr>
              <a:spLocks/>
            </p:cNvSpPr>
            <p:nvPr/>
          </p:nvSpPr>
          <p:spPr bwMode="auto">
            <a:xfrm>
              <a:off x="4554" y="1323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531"/>
            <p:cNvSpPr>
              <a:spLocks/>
            </p:cNvSpPr>
            <p:nvPr/>
          </p:nvSpPr>
          <p:spPr bwMode="auto">
            <a:xfrm>
              <a:off x="4152" y="1250"/>
              <a:ext cx="523" cy="450"/>
            </a:xfrm>
            <a:custGeom>
              <a:avLst/>
              <a:gdLst>
                <a:gd name="T0" fmla="*/ 220 w 367"/>
                <a:gd name="T1" fmla="*/ 307 h 316"/>
                <a:gd name="T2" fmla="*/ 242 w 367"/>
                <a:gd name="T3" fmla="*/ 296 h 316"/>
                <a:gd name="T4" fmla="*/ 252 w 367"/>
                <a:gd name="T5" fmla="*/ 257 h 316"/>
                <a:gd name="T6" fmla="*/ 249 w 367"/>
                <a:gd name="T7" fmla="*/ 221 h 316"/>
                <a:gd name="T8" fmla="*/ 287 w 367"/>
                <a:gd name="T9" fmla="*/ 223 h 316"/>
                <a:gd name="T10" fmla="*/ 314 w 367"/>
                <a:gd name="T11" fmla="*/ 217 h 316"/>
                <a:gd name="T12" fmla="*/ 326 w 367"/>
                <a:gd name="T13" fmla="*/ 210 h 316"/>
                <a:gd name="T14" fmla="*/ 324 w 367"/>
                <a:gd name="T15" fmla="*/ 171 h 316"/>
                <a:gd name="T16" fmla="*/ 350 w 367"/>
                <a:gd name="T17" fmla="*/ 144 h 316"/>
                <a:gd name="T18" fmla="*/ 342 w 367"/>
                <a:gd name="T19" fmla="*/ 128 h 316"/>
                <a:gd name="T20" fmla="*/ 363 w 367"/>
                <a:gd name="T21" fmla="*/ 109 h 316"/>
                <a:gd name="T22" fmla="*/ 334 w 367"/>
                <a:gd name="T23" fmla="*/ 102 h 316"/>
                <a:gd name="T24" fmla="*/ 333 w 367"/>
                <a:gd name="T25" fmla="*/ 102 h 316"/>
                <a:gd name="T26" fmla="*/ 324 w 367"/>
                <a:gd name="T27" fmla="*/ 99 h 316"/>
                <a:gd name="T28" fmla="*/ 332 w 367"/>
                <a:gd name="T29" fmla="*/ 85 h 316"/>
                <a:gd name="T30" fmla="*/ 333 w 367"/>
                <a:gd name="T31" fmla="*/ 72 h 316"/>
                <a:gd name="T32" fmla="*/ 315 w 367"/>
                <a:gd name="T33" fmla="*/ 69 h 316"/>
                <a:gd name="T34" fmla="*/ 305 w 367"/>
                <a:gd name="T35" fmla="*/ 64 h 316"/>
                <a:gd name="T36" fmla="*/ 303 w 367"/>
                <a:gd name="T37" fmla="*/ 69 h 316"/>
                <a:gd name="T38" fmla="*/ 296 w 367"/>
                <a:gd name="T39" fmla="*/ 63 h 316"/>
                <a:gd name="T40" fmla="*/ 286 w 367"/>
                <a:gd name="T41" fmla="*/ 61 h 316"/>
                <a:gd name="T42" fmla="*/ 285 w 367"/>
                <a:gd name="T43" fmla="*/ 60 h 316"/>
                <a:gd name="T44" fmla="*/ 282 w 367"/>
                <a:gd name="T45" fmla="*/ 50 h 316"/>
                <a:gd name="T46" fmla="*/ 280 w 367"/>
                <a:gd name="T47" fmla="*/ 54 h 316"/>
                <a:gd name="T48" fmla="*/ 280 w 367"/>
                <a:gd name="T49" fmla="*/ 49 h 316"/>
                <a:gd name="T50" fmla="*/ 312 w 367"/>
                <a:gd name="T51" fmla="*/ 41 h 316"/>
                <a:gd name="T52" fmla="*/ 270 w 367"/>
                <a:gd name="T53" fmla="*/ 42 h 316"/>
                <a:gd name="T54" fmla="*/ 247 w 367"/>
                <a:gd name="T55" fmla="*/ 47 h 316"/>
                <a:gd name="T56" fmla="*/ 244 w 367"/>
                <a:gd name="T57" fmla="*/ 52 h 316"/>
                <a:gd name="T58" fmla="*/ 239 w 367"/>
                <a:gd name="T59" fmla="*/ 54 h 316"/>
                <a:gd name="T60" fmla="*/ 222 w 367"/>
                <a:gd name="T61" fmla="*/ 58 h 316"/>
                <a:gd name="T62" fmla="*/ 196 w 367"/>
                <a:gd name="T63" fmla="*/ 47 h 316"/>
                <a:gd name="T64" fmla="*/ 172 w 367"/>
                <a:gd name="T65" fmla="*/ 44 h 316"/>
                <a:gd name="T66" fmla="*/ 137 w 367"/>
                <a:gd name="T67" fmla="*/ 35 h 316"/>
                <a:gd name="T68" fmla="*/ 118 w 367"/>
                <a:gd name="T69" fmla="*/ 21 h 316"/>
                <a:gd name="T70" fmla="*/ 85 w 367"/>
                <a:gd name="T71" fmla="*/ 10 h 316"/>
                <a:gd name="T72" fmla="*/ 92 w 367"/>
                <a:gd name="T73" fmla="*/ 21 h 316"/>
                <a:gd name="T74" fmla="*/ 78 w 367"/>
                <a:gd name="T75" fmla="*/ 26 h 316"/>
                <a:gd name="T76" fmla="*/ 49 w 367"/>
                <a:gd name="T77" fmla="*/ 38 h 316"/>
                <a:gd name="T78" fmla="*/ 59 w 367"/>
                <a:gd name="T79" fmla="*/ 60 h 316"/>
                <a:gd name="T80" fmla="*/ 45 w 367"/>
                <a:gd name="T81" fmla="*/ 85 h 316"/>
                <a:gd name="T82" fmla="*/ 37 w 367"/>
                <a:gd name="T83" fmla="*/ 74 h 316"/>
                <a:gd name="T84" fmla="*/ 36 w 367"/>
                <a:gd name="T85" fmla="*/ 61 h 316"/>
                <a:gd name="T86" fmla="*/ 45 w 367"/>
                <a:gd name="T87" fmla="*/ 32 h 316"/>
                <a:gd name="T88" fmla="*/ 57 w 367"/>
                <a:gd name="T89" fmla="*/ 9 h 316"/>
                <a:gd name="T90" fmla="*/ 11 w 367"/>
                <a:gd name="T91" fmla="*/ 60 h 316"/>
                <a:gd name="T92" fmla="*/ 16 w 367"/>
                <a:gd name="T93" fmla="*/ 83 h 316"/>
                <a:gd name="T94" fmla="*/ 25 w 367"/>
                <a:gd name="T95" fmla="*/ 130 h 316"/>
                <a:gd name="T96" fmla="*/ 82 w 367"/>
                <a:gd name="T97" fmla="*/ 144 h 316"/>
                <a:gd name="T98" fmla="*/ 114 w 367"/>
                <a:gd name="T99" fmla="*/ 164 h 316"/>
                <a:gd name="T100" fmla="*/ 157 w 367"/>
                <a:gd name="T101" fmla="*/ 166 h 316"/>
                <a:gd name="T102" fmla="*/ 147 w 367"/>
                <a:gd name="T103" fmla="*/ 209 h 316"/>
                <a:gd name="T104" fmla="*/ 163 w 367"/>
                <a:gd name="T105" fmla="*/ 240 h 316"/>
                <a:gd name="T106" fmla="*/ 167 w 367"/>
                <a:gd name="T107" fmla="*/ 27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16">
                  <a:moveTo>
                    <a:pt x="189" y="312"/>
                  </a:moveTo>
                  <a:cubicBezTo>
                    <a:pt x="190" y="313"/>
                    <a:pt x="193" y="313"/>
                    <a:pt x="194" y="313"/>
                  </a:cubicBezTo>
                  <a:cubicBezTo>
                    <a:pt x="199" y="312"/>
                    <a:pt x="204" y="303"/>
                    <a:pt x="209" y="307"/>
                  </a:cubicBezTo>
                  <a:cubicBezTo>
                    <a:pt x="213" y="309"/>
                    <a:pt x="206" y="316"/>
                    <a:pt x="211" y="315"/>
                  </a:cubicBezTo>
                  <a:cubicBezTo>
                    <a:pt x="214" y="315"/>
                    <a:pt x="213" y="309"/>
                    <a:pt x="217" y="307"/>
                  </a:cubicBezTo>
                  <a:cubicBezTo>
                    <a:pt x="218" y="307"/>
                    <a:pt x="219" y="309"/>
                    <a:pt x="220" y="307"/>
                  </a:cubicBezTo>
                  <a:cubicBezTo>
                    <a:pt x="221" y="306"/>
                    <a:pt x="220" y="302"/>
                    <a:pt x="222" y="302"/>
                  </a:cubicBezTo>
                  <a:cubicBezTo>
                    <a:pt x="223" y="301"/>
                    <a:pt x="224" y="302"/>
                    <a:pt x="224" y="302"/>
                  </a:cubicBezTo>
                  <a:cubicBezTo>
                    <a:pt x="226" y="302"/>
                    <a:pt x="228" y="298"/>
                    <a:pt x="230" y="298"/>
                  </a:cubicBezTo>
                  <a:cubicBezTo>
                    <a:pt x="233" y="298"/>
                    <a:pt x="230" y="300"/>
                    <a:pt x="233" y="298"/>
                  </a:cubicBezTo>
                  <a:cubicBezTo>
                    <a:pt x="236" y="297"/>
                    <a:pt x="238" y="292"/>
                    <a:pt x="242" y="292"/>
                  </a:cubicBezTo>
                  <a:cubicBezTo>
                    <a:pt x="243" y="291"/>
                    <a:pt x="241" y="295"/>
                    <a:pt x="242" y="296"/>
                  </a:cubicBezTo>
                  <a:cubicBezTo>
                    <a:pt x="243" y="297"/>
                    <a:pt x="245" y="293"/>
                    <a:pt x="245" y="292"/>
                  </a:cubicBezTo>
                  <a:cubicBezTo>
                    <a:pt x="247" y="291"/>
                    <a:pt x="250" y="290"/>
                    <a:pt x="250" y="288"/>
                  </a:cubicBezTo>
                  <a:cubicBezTo>
                    <a:pt x="251" y="286"/>
                    <a:pt x="250" y="283"/>
                    <a:pt x="251" y="281"/>
                  </a:cubicBezTo>
                  <a:cubicBezTo>
                    <a:pt x="252" y="279"/>
                    <a:pt x="269" y="277"/>
                    <a:pt x="270" y="271"/>
                  </a:cubicBezTo>
                  <a:cubicBezTo>
                    <a:pt x="271" y="262"/>
                    <a:pt x="256" y="268"/>
                    <a:pt x="251" y="266"/>
                  </a:cubicBezTo>
                  <a:cubicBezTo>
                    <a:pt x="251" y="265"/>
                    <a:pt x="252" y="258"/>
                    <a:pt x="252" y="257"/>
                  </a:cubicBezTo>
                  <a:cubicBezTo>
                    <a:pt x="251" y="254"/>
                    <a:pt x="247" y="251"/>
                    <a:pt x="246" y="248"/>
                  </a:cubicBezTo>
                  <a:cubicBezTo>
                    <a:pt x="245" y="245"/>
                    <a:pt x="248" y="235"/>
                    <a:pt x="247" y="234"/>
                  </a:cubicBezTo>
                  <a:cubicBezTo>
                    <a:pt x="244" y="231"/>
                    <a:pt x="228" y="222"/>
                    <a:pt x="230" y="216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5" y="217"/>
                    <a:pt x="235" y="220"/>
                    <a:pt x="236" y="221"/>
                  </a:cubicBezTo>
                  <a:cubicBezTo>
                    <a:pt x="240" y="222"/>
                    <a:pt x="246" y="218"/>
                    <a:pt x="249" y="221"/>
                  </a:cubicBezTo>
                  <a:cubicBezTo>
                    <a:pt x="250" y="222"/>
                    <a:pt x="250" y="226"/>
                    <a:pt x="251" y="227"/>
                  </a:cubicBezTo>
                  <a:cubicBezTo>
                    <a:pt x="253" y="229"/>
                    <a:pt x="255" y="225"/>
                    <a:pt x="256" y="225"/>
                  </a:cubicBezTo>
                  <a:cubicBezTo>
                    <a:pt x="262" y="224"/>
                    <a:pt x="263" y="227"/>
                    <a:pt x="266" y="228"/>
                  </a:cubicBezTo>
                  <a:cubicBezTo>
                    <a:pt x="269" y="229"/>
                    <a:pt x="267" y="223"/>
                    <a:pt x="271" y="225"/>
                  </a:cubicBezTo>
                  <a:cubicBezTo>
                    <a:pt x="275" y="228"/>
                    <a:pt x="278" y="236"/>
                    <a:pt x="283" y="236"/>
                  </a:cubicBezTo>
                  <a:cubicBezTo>
                    <a:pt x="291" y="236"/>
                    <a:pt x="283" y="226"/>
                    <a:pt x="287" y="223"/>
                  </a:cubicBezTo>
                  <a:cubicBezTo>
                    <a:pt x="289" y="222"/>
                    <a:pt x="287" y="225"/>
                    <a:pt x="292" y="220"/>
                  </a:cubicBezTo>
                  <a:cubicBezTo>
                    <a:pt x="296" y="217"/>
                    <a:pt x="300" y="223"/>
                    <a:pt x="304" y="221"/>
                  </a:cubicBezTo>
                  <a:cubicBezTo>
                    <a:pt x="304" y="221"/>
                    <a:pt x="305" y="220"/>
                    <a:pt x="305" y="220"/>
                  </a:cubicBezTo>
                  <a:cubicBezTo>
                    <a:pt x="306" y="220"/>
                    <a:pt x="307" y="220"/>
                    <a:pt x="308" y="220"/>
                  </a:cubicBezTo>
                  <a:cubicBezTo>
                    <a:pt x="308" y="220"/>
                    <a:pt x="309" y="220"/>
                    <a:pt x="310" y="220"/>
                  </a:cubicBezTo>
                  <a:cubicBezTo>
                    <a:pt x="311" y="220"/>
                    <a:pt x="312" y="218"/>
                    <a:pt x="314" y="217"/>
                  </a:cubicBezTo>
                  <a:cubicBezTo>
                    <a:pt x="314" y="217"/>
                    <a:pt x="315" y="217"/>
                    <a:pt x="315" y="217"/>
                  </a:cubicBezTo>
                  <a:cubicBezTo>
                    <a:pt x="316" y="217"/>
                    <a:pt x="317" y="217"/>
                    <a:pt x="317" y="217"/>
                  </a:cubicBezTo>
                  <a:cubicBezTo>
                    <a:pt x="318" y="217"/>
                    <a:pt x="319" y="217"/>
                    <a:pt x="319" y="217"/>
                  </a:cubicBezTo>
                  <a:cubicBezTo>
                    <a:pt x="321" y="216"/>
                    <a:pt x="320" y="214"/>
                    <a:pt x="320" y="213"/>
                  </a:cubicBezTo>
                  <a:cubicBezTo>
                    <a:pt x="322" y="212"/>
                    <a:pt x="326" y="214"/>
                    <a:pt x="326" y="212"/>
                  </a:cubicBezTo>
                  <a:cubicBezTo>
                    <a:pt x="327" y="211"/>
                    <a:pt x="325" y="211"/>
                    <a:pt x="326" y="210"/>
                  </a:cubicBezTo>
                  <a:cubicBezTo>
                    <a:pt x="326" y="210"/>
                    <a:pt x="326" y="210"/>
                    <a:pt x="327" y="210"/>
                  </a:cubicBezTo>
                  <a:cubicBezTo>
                    <a:pt x="329" y="210"/>
                    <a:pt x="331" y="210"/>
                    <a:pt x="333" y="210"/>
                  </a:cubicBezTo>
                  <a:cubicBezTo>
                    <a:pt x="333" y="210"/>
                    <a:pt x="334" y="210"/>
                    <a:pt x="335" y="210"/>
                  </a:cubicBezTo>
                  <a:cubicBezTo>
                    <a:pt x="337" y="209"/>
                    <a:pt x="336" y="206"/>
                    <a:pt x="337" y="205"/>
                  </a:cubicBezTo>
                  <a:cubicBezTo>
                    <a:pt x="339" y="203"/>
                    <a:pt x="343" y="203"/>
                    <a:pt x="344" y="201"/>
                  </a:cubicBezTo>
                  <a:cubicBezTo>
                    <a:pt x="351" y="193"/>
                    <a:pt x="324" y="177"/>
                    <a:pt x="324" y="171"/>
                  </a:cubicBezTo>
                  <a:cubicBezTo>
                    <a:pt x="324" y="168"/>
                    <a:pt x="330" y="167"/>
                    <a:pt x="331" y="165"/>
                  </a:cubicBezTo>
                  <a:cubicBezTo>
                    <a:pt x="332" y="163"/>
                    <a:pt x="329" y="155"/>
                    <a:pt x="329" y="154"/>
                  </a:cubicBezTo>
                  <a:cubicBezTo>
                    <a:pt x="328" y="149"/>
                    <a:pt x="335" y="151"/>
                    <a:pt x="337" y="149"/>
                  </a:cubicBezTo>
                  <a:cubicBezTo>
                    <a:pt x="337" y="148"/>
                    <a:pt x="336" y="148"/>
                    <a:pt x="336" y="147"/>
                  </a:cubicBezTo>
                  <a:cubicBezTo>
                    <a:pt x="338" y="147"/>
                    <a:pt x="341" y="149"/>
                    <a:pt x="342" y="149"/>
                  </a:cubicBezTo>
                  <a:cubicBezTo>
                    <a:pt x="345" y="149"/>
                    <a:pt x="347" y="144"/>
                    <a:pt x="350" y="144"/>
                  </a:cubicBezTo>
                  <a:cubicBezTo>
                    <a:pt x="351" y="144"/>
                    <a:pt x="351" y="145"/>
                    <a:pt x="351" y="144"/>
                  </a:cubicBezTo>
                  <a:cubicBezTo>
                    <a:pt x="353" y="143"/>
                    <a:pt x="355" y="138"/>
                    <a:pt x="352" y="137"/>
                  </a:cubicBezTo>
                  <a:cubicBezTo>
                    <a:pt x="348" y="136"/>
                    <a:pt x="348" y="139"/>
                    <a:pt x="347" y="139"/>
                  </a:cubicBezTo>
                  <a:cubicBezTo>
                    <a:pt x="346" y="139"/>
                    <a:pt x="346" y="139"/>
                    <a:pt x="346" y="138"/>
                  </a:cubicBezTo>
                  <a:cubicBezTo>
                    <a:pt x="343" y="136"/>
                    <a:pt x="345" y="137"/>
                    <a:pt x="346" y="134"/>
                  </a:cubicBezTo>
                  <a:cubicBezTo>
                    <a:pt x="346" y="132"/>
                    <a:pt x="342" y="130"/>
                    <a:pt x="342" y="128"/>
                  </a:cubicBezTo>
                  <a:cubicBezTo>
                    <a:pt x="342" y="127"/>
                    <a:pt x="344" y="126"/>
                    <a:pt x="344" y="126"/>
                  </a:cubicBezTo>
                  <a:cubicBezTo>
                    <a:pt x="346" y="125"/>
                    <a:pt x="346" y="122"/>
                    <a:pt x="347" y="121"/>
                  </a:cubicBezTo>
                  <a:cubicBezTo>
                    <a:pt x="348" y="120"/>
                    <a:pt x="351" y="120"/>
                    <a:pt x="352" y="119"/>
                  </a:cubicBezTo>
                  <a:cubicBezTo>
                    <a:pt x="354" y="119"/>
                    <a:pt x="355" y="117"/>
                    <a:pt x="356" y="116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2" y="113"/>
                    <a:pt x="362" y="110"/>
                    <a:pt x="363" y="109"/>
                  </a:cubicBezTo>
                  <a:cubicBezTo>
                    <a:pt x="363" y="109"/>
                    <a:pt x="367" y="110"/>
                    <a:pt x="367" y="108"/>
                  </a:cubicBezTo>
                  <a:cubicBezTo>
                    <a:pt x="367" y="107"/>
                    <a:pt x="366" y="106"/>
                    <a:pt x="365" y="105"/>
                  </a:cubicBezTo>
                  <a:cubicBezTo>
                    <a:pt x="361" y="102"/>
                    <a:pt x="363" y="100"/>
                    <a:pt x="356" y="99"/>
                  </a:cubicBezTo>
                  <a:cubicBezTo>
                    <a:pt x="348" y="97"/>
                    <a:pt x="351" y="101"/>
                    <a:pt x="349" y="101"/>
                  </a:cubicBezTo>
                  <a:cubicBezTo>
                    <a:pt x="345" y="101"/>
                    <a:pt x="339" y="97"/>
                    <a:pt x="335" y="101"/>
                  </a:cubicBezTo>
                  <a:cubicBezTo>
                    <a:pt x="334" y="101"/>
                    <a:pt x="334" y="102"/>
                    <a:pt x="334" y="102"/>
                  </a:cubicBezTo>
                  <a:cubicBezTo>
                    <a:pt x="333" y="102"/>
                    <a:pt x="333" y="103"/>
                    <a:pt x="332" y="103"/>
                  </a:cubicBezTo>
                  <a:cubicBezTo>
                    <a:pt x="332" y="104"/>
                    <a:pt x="333" y="104"/>
                    <a:pt x="332" y="104"/>
                  </a:cubicBezTo>
                  <a:cubicBezTo>
                    <a:pt x="331" y="104"/>
                    <a:pt x="332" y="104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3" y="103"/>
                    <a:pt x="333" y="102"/>
                    <a:pt x="334" y="102"/>
                  </a:cubicBezTo>
                  <a:cubicBezTo>
                    <a:pt x="334" y="102"/>
                    <a:pt x="334" y="102"/>
                    <a:pt x="333" y="102"/>
                  </a:cubicBezTo>
                  <a:cubicBezTo>
                    <a:pt x="330" y="100"/>
                    <a:pt x="329" y="104"/>
                    <a:pt x="327" y="104"/>
                  </a:cubicBezTo>
                  <a:cubicBezTo>
                    <a:pt x="324" y="105"/>
                    <a:pt x="326" y="103"/>
                    <a:pt x="325" y="102"/>
                  </a:cubicBezTo>
                  <a:cubicBezTo>
                    <a:pt x="324" y="102"/>
                    <a:pt x="317" y="101"/>
                    <a:pt x="316" y="99"/>
                  </a:cubicBezTo>
                  <a:cubicBezTo>
                    <a:pt x="315" y="98"/>
                    <a:pt x="317" y="98"/>
                    <a:pt x="318" y="98"/>
                  </a:cubicBezTo>
                  <a:cubicBezTo>
                    <a:pt x="319" y="98"/>
                    <a:pt x="319" y="99"/>
                    <a:pt x="320" y="99"/>
                  </a:cubicBezTo>
                  <a:cubicBezTo>
                    <a:pt x="324" y="99"/>
                    <a:pt x="324" y="99"/>
                    <a:pt x="324" y="99"/>
                  </a:cubicBezTo>
                  <a:cubicBezTo>
                    <a:pt x="325" y="99"/>
                    <a:pt x="328" y="101"/>
                    <a:pt x="329" y="99"/>
                  </a:cubicBezTo>
                  <a:cubicBezTo>
                    <a:pt x="329" y="97"/>
                    <a:pt x="331" y="89"/>
                    <a:pt x="332" y="88"/>
                  </a:cubicBezTo>
                  <a:cubicBezTo>
                    <a:pt x="333" y="87"/>
                    <a:pt x="336" y="86"/>
                    <a:pt x="336" y="84"/>
                  </a:cubicBezTo>
                  <a:cubicBezTo>
                    <a:pt x="336" y="83"/>
                    <a:pt x="333" y="86"/>
                    <a:pt x="333" y="86"/>
                  </a:cubicBezTo>
                  <a:cubicBezTo>
                    <a:pt x="332" y="86"/>
                    <a:pt x="332" y="88"/>
                    <a:pt x="332" y="87"/>
                  </a:cubicBezTo>
                  <a:cubicBezTo>
                    <a:pt x="331" y="87"/>
                    <a:pt x="332" y="86"/>
                    <a:pt x="332" y="85"/>
                  </a:cubicBezTo>
                  <a:cubicBezTo>
                    <a:pt x="333" y="83"/>
                    <a:pt x="338" y="83"/>
                    <a:pt x="339" y="81"/>
                  </a:cubicBezTo>
                  <a:cubicBezTo>
                    <a:pt x="340" y="81"/>
                    <a:pt x="339" y="80"/>
                    <a:pt x="339" y="80"/>
                  </a:cubicBezTo>
                  <a:cubicBezTo>
                    <a:pt x="340" y="79"/>
                    <a:pt x="340" y="80"/>
                    <a:pt x="340" y="80"/>
                  </a:cubicBezTo>
                  <a:cubicBezTo>
                    <a:pt x="341" y="78"/>
                    <a:pt x="338" y="76"/>
                    <a:pt x="337" y="75"/>
                  </a:cubicBezTo>
                  <a:cubicBezTo>
                    <a:pt x="337" y="75"/>
                    <a:pt x="336" y="75"/>
                    <a:pt x="335" y="75"/>
                  </a:cubicBezTo>
                  <a:cubicBezTo>
                    <a:pt x="335" y="75"/>
                    <a:pt x="336" y="73"/>
                    <a:pt x="333" y="72"/>
                  </a:cubicBezTo>
                  <a:cubicBezTo>
                    <a:pt x="330" y="72"/>
                    <a:pt x="328" y="73"/>
                    <a:pt x="325" y="71"/>
                  </a:cubicBezTo>
                  <a:cubicBezTo>
                    <a:pt x="323" y="69"/>
                    <a:pt x="322" y="65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5"/>
                    <a:pt x="319" y="65"/>
                    <a:pt x="319" y="66"/>
                  </a:cubicBezTo>
                  <a:cubicBezTo>
                    <a:pt x="319" y="68"/>
                    <a:pt x="313" y="65"/>
                    <a:pt x="312" y="66"/>
                  </a:cubicBezTo>
                  <a:cubicBezTo>
                    <a:pt x="312" y="67"/>
                    <a:pt x="314" y="68"/>
                    <a:pt x="315" y="69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4" y="68"/>
                    <a:pt x="304" y="58"/>
                    <a:pt x="301" y="61"/>
                  </a:cubicBezTo>
                  <a:cubicBezTo>
                    <a:pt x="301" y="62"/>
                    <a:pt x="301" y="62"/>
                    <a:pt x="302" y="63"/>
                  </a:cubicBezTo>
                  <a:cubicBezTo>
                    <a:pt x="302" y="63"/>
                    <a:pt x="302" y="63"/>
                    <a:pt x="302" y="63"/>
                  </a:cubicBezTo>
                  <a:cubicBezTo>
                    <a:pt x="302" y="63"/>
                    <a:pt x="304" y="63"/>
                    <a:pt x="305" y="64"/>
                  </a:cubicBezTo>
                  <a:cubicBezTo>
                    <a:pt x="305" y="64"/>
                    <a:pt x="306" y="64"/>
                    <a:pt x="306" y="64"/>
                  </a:cubicBezTo>
                  <a:cubicBezTo>
                    <a:pt x="306" y="64"/>
                    <a:pt x="307" y="65"/>
                    <a:pt x="307" y="65"/>
                  </a:cubicBezTo>
                  <a:cubicBezTo>
                    <a:pt x="307" y="65"/>
                    <a:pt x="306" y="64"/>
                    <a:pt x="305" y="64"/>
                  </a:cubicBezTo>
                  <a:cubicBezTo>
                    <a:pt x="304" y="63"/>
                    <a:pt x="303" y="63"/>
                    <a:pt x="302" y="63"/>
                  </a:cubicBezTo>
                  <a:cubicBezTo>
                    <a:pt x="302" y="64"/>
                    <a:pt x="305" y="69"/>
                    <a:pt x="301" y="71"/>
                  </a:cubicBezTo>
                  <a:cubicBezTo>
                    <a:pt x="301" y="71"/>
                    <a:pt x="303" y="70"/>
                    <a:pt x="303" y="69"/>
                  </a:cubicBezTo>
                  <a:cubicBezTo>
                    <a:pt x="303" y="68"/>
                    <a:pt x="302" y="62"/>
                    <a:pt x="301" y="62"/>
                  </a:cubicBezTo>
                  <a:cubicBezTo>
                    <a:pt x="300" y="62"/>
                    <a:pt x="301" y="63"/>
                    <a:pt x="301" y="63"/>
                  </a:cubicBezTo>
                  <a:cubicBezTo>
                    <a:pt x="301" y="65"/>
                    <a:pt x="301" y="66"/>
                    <a:pt x="300" y="68"/>
                  </a:cubicBezTo>
                  <a:cubicBezTo>
                    <a:pt x="299" y="68"/>
                    <a:pt x="299" y="69"/>
                    <a:pt x="299" y="69"/>
                  </a:cubicBezTo>
                  <a:cubicBezTo>
                    <a:pt x="298" y="69"/>
                    <a:pt x="299" y="67"/>
                    <a:pt x="298" y="66"/>
                  </a:cubicBezTo>
                  <a:cubicBezTo>
                    <a:pt x="298" y="65"/>
                    <a:pt x="297" y="64"/>
                    <a:pt x="296" y="63"/>
                  </a:cubicBezTo>
                  <a:cubicBezTo>
                    <a:pt x="296" y="63"/>
                    <a:pt x="295" y="63"/>
                    <a:pt x="295" y="63"/>
                  </a:cubicBezTo>
                  <a:cubicBezTo>
                    <a:pt x="295" y="62"/>
                    <a:pt x="296" y="62"/>
                    <a:pt x="296" y="62"/>
                  </a:cubicBezTo>
                  <a:cubicBezTo>
                    <a:pt x="296" y="61"/>
                    <a:pt x="293" y="55"/>
                    <a:pt x="292" y="55"/>
                  </a:cubicBezTo>
                  <a:cubicBezTo>
                    <a:pt x="290" y="55"/>
                    <a:pt x="292" y="58"/>
                    <a:pt x="291" y="59"/>
                  </a:cubicBezTo>
                  <a:cubicBezTo>
                    <a:pt x="288" y="61"/>
                    <a:pt x="289" y="59"/>
                    <a:pt x="287" y="59"/>
                  </a:cubicBezTo>
                  <a:cubicBezTo>
                    <a:pt x="286" y="59"/>
                    <a:pt x="286" y="61"/>
                    <a:pt x="286" y="61"/>
                  </a:cubicBezTo>
                  <a:cubicBezTo>
                    <a:pt x="285" y="62"/>
                    <a:pt x="285" y="60"/>
                    <a:pt x="284" y="60"/>
                  </a:cubicBezTo>
                  <a:cubicBezTo>
                    <a:pt x="284" y="59"/>
                    <a:pt x="283" y="60"/>
                    <a:pt x="283" y="60"/>
                  </a:cubicBezTo>
                  <a:cubicBezTo>
                    <a:pt x="283" y="60"/>
                    <a:pt x="283" y="59"/>
                    <a:pt x="283" y="59"/>
                  </a:cubicBezTo>
                  <a:cubicBezTo>
                    <a:pt x="283" y="60"/>
                    <a:pt x="283" y="61"/>
                    <a:pt x="282" y="61"/>
                  </a:cubicBezTo>
                  <a:cubicBezTo>
                    <a:pt x="281" y="61"/>
                    <a:pt x="280" y="57"/>
                    <a:pt x="283" y="58"/>
                  </a:cubicBezTo>
                  <a:cubicBezTo>
                    <a:pt x="283" y="58"/>
                    <a:pt x="285" y="60"/>
                    <a:pt x="285" y="60"/>
                  </a:cubicBezTo>
                  <a:cubicBezTo>
                    <a:pt x="286" y="60"/>
                    <a:pt x="286" y="59"/>
                    <a:pt x="287" y="59"/>
                  </a:cubicBezTo>
                  <a:cubicBezTo>
                    <a:pt x="287" y="58"/>
                    <a:pt x="290" y="60"/>
                    <a:pt x="291" y="58"/>
                  </a:cubicBezTo>
                  <a:cubicBezTo>
                    <a:pt x="291" y="57"/>
                    <a:pt x="290" y="56"/>
                    <a:pt x="289" y="56"/>
                  </a:cubicBezTo>
                  <a:cubicBezTo>
                    <a:pt x="289" y="54"/>
                    <a:pt x="289" y="50"/>
                    <a:pt x="286" y="50"/>
                  </a:cubicBezTo>
                  <a:cubicBezTo>
                    <a:pt x="285" y="50"/>
                    <a:pt x="284" y="51"/>
                    <a:pt x="284" y="51"/>
                  </a:cubicBezTo>
                  <a:cubicBezTo>
                    <a:pt x="283" y="51"/>
                    <a:pt x="282" y="50"/>
                    <a:pt x="282" y="50"/>
                  </a:cubicBezTo>
                  <a:cubicBezTo>
                    <a:pt x="281" y="50"/>
                    <a:pt x="281" y="51"/>
                    <a:pt x="282" y="51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2" y="51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3"/>
                    <a:pt x="282" y="53"/>
                  </a:cubicBezTo>
                  <a:cubicBezTo>
                    <a:pt x="282" y="53"/>
                    <a:pt x="281" y="54"/>
                    <a:pt x="280" y="54"/>
                  </a:cubicBezTo>
                  <a:cubicBezTo>
                    <a:pt x="280" y="54"/>
                    <a:pt x="281" y="52"/>
                    <a:pt x="282" y="52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1" y="51"/>
                    <a:pt x="280" y="51"/>
                    <a:pt x="280" y="50"/>
                  </a:cubicBezTo>
                  <a:cubicBezTo>
                    <a:pt x="281" y="48"/>
                    <a:pt x="284" y="51"/>
                    <a:pt x="284" y="51"/>
                  </a:cubicBezTo>
                  <a:cubicBezTo>
                    <a:pt x="285" y="51"/>
                    <a:pt x="285" y="47"/>
                    <a:pt x="284" y="47"/>
                  </a:cubicBezTo>
                  <a:cubicBezTo>
                    <a:pt x="282" y="46"/>
                    <a:pt x="282" y="49"/>
                    <a:pt x="280" y="49"/>
                  </a:cubicBezTo>
                  <a:cubicBezTo>
                    <a:pt x="280" y="49"/>
                    <a:pt x="281" y="48"/>
                    <a:pt x="282" y="48"/>
                  </a:cubicBezTo>
                  <a:cubicBezTo>
                    <a:pt x="283" y="46"/>
                    <a:pt x="285" y="46"/>
                    <a:pt x="287" y="46"/>
                  </a:cubicBezTo>
                  <a:cubicBezTo>
                    <a:pt x="290" y="45"/>
                    <a:pt x="295" y="48"/>
                    <a:pt x="298" y="46"/>
                  </a:cubicBezTo>
                  <a:cubicBezTo>
                    <a:pt x="299" y="46"/>
                    <a:pt x="300" y="44"/>
                    <a:pt x="301" y="44"/>
                  </a:cubicBezTo>
                  <a:cubicBezTo>
                    <a:pt x="302" y="43"/>
                    <a:pt x="305" y="44"/>
                    <a:pt x="307" y="44"/>
                  </a:cubicBezTo>
                  <a:cubicBezTo>
                    <a:pt x="307" y="44"/>
                    <a:pt x="313" y="42"/>
                    <a:pt x="312" y="41"/>
                  </a:cubicBezTo>
                  <a:cubicBezTo>
                    <a:pt x="311" y="41"/>
                    <a:pt x="304" y="42"/>
                    <a:pt x="303" y="42"/>
                  </a:cubicBezTo>
                  <a:cubicBezTo>
                    <a:pt x="299" y="43"/>
                    <a:pt x="292" y="39"/>
                    <a:pt x="289" y="40"/>
                  </a:cubicBezTo>
                  <a:cubicBezTo>
                    <a:pt x="287" y="41"/>
                    <a:pt x="285" y="42"/>
                    <a:pt x="283" y="42"/>
                  </a:cubicBezTo>
                  <a:cubicBezTo>
                    <a:pt x="281" y="42"/>
                    <a:pt x="278" y="42"/>
                    <a:pt x="276" y="41"/>
                  </a:cubicBezTo>
                  <a:cubicBezTo>
                    <a:pt x="275" y="41"/>
                    <a:pt x="275" y="42"/>
                    <a:pt x="274" y="42"/>
                  </a:cubicBezTo>
                  <a:cubicBezTo>
                    <a:pt x="272" y="43"/>
                    <a:pt x="271" y="42"/>
                    <a:pt x="270" y="42"/>
                  </a:cubicBezTo>
                  <a:cubicBezTo>
                    <a:pt x="269" y="42"/>
                    <a:pt x="268" y="43"/>
                    <a:pt x="267" y="44"/>
                  </a:cubicBezTo>
                  <a:cubicBezTo>
                    <a:pt x="265" y="45"/>
                    <a:pt x="259" y="41"/>
                    <a:pt x="258" y="41"/>
                  </a:cubicBezTo>
                  <a:cubicBezTo>
                    <a:pt x="258" y="42"/>
                    <a:pt x="258" y="43"/>
                    <a:pt x="258" y="43"/>
                  </a:cubicBezTo>
                  <a:cubicBezTo>
                    <a:pt x="257" y="43"/>
                    <a:pt x="251" y="44"/>
                    <a:pt x="250" y="44"/>
                  </a:cubicBezTo>
                  <a:cubicBezTo>
                    <a:pt x="249" y="44"/>
                    <a:pt x="245" y="41"/>
                    <a:pt x="245" y="44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8" y="47"/>
                    <a:pt x="251" y="45"/>
                    <a:pt x="253" y="45"/>
                  </a:cubicBezTo>
                  <a:cubicBezTo>
                    <a:pt x="255" y="45"/>
                    <a:pt x="260" y="47"/>
                    <a:pt x="263" y="47"/>
                  </a:cubicBezTo>
                  <a:cubicBezTo>
                    <a:pt x="263" y="47"/>
                    <a:pt x="262" y="48"/>
                    <a:pt x="261" y="48"/>
                  </a:cubicBezTo>
                  <a:cubicBezTo>
                    <a:pt x="260" y="49"/>
                    <a:pt x="258" y="49"/>
                    <a:pt x="257" y="49"/>
                  </a:cubicBezTo>
                  <a:cubicBezTo>
                    <a:pt x="252" y="48"/>
                    <a:pt x="248" y="47"/>
                    <a:pt x="244" y="50"/>
                  </a:cubicBezTo>
                  <a:cubicBezTo>
                    <a:pt x="244" y="51"/>
                    <a:pt x="244" y="51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3" y="52"/>
                    <a:pt x="243" y="51"/>
                  </a:cubicBezTo>
                  <a:cubicBezTo>
                    <a:pt x="242" y="51"/>
                    <a:pt x="242" y="52"/>
                    <a:pt x="241" y="52"/>
                  </a:cubicBezTo>
                  <a:cubicBezTo>
                    <a:pt x="240" y="52"/>
                    <a:pt x="243" y="52"/>
                    <a:pt x="243" y="53"/>
                  </a:cubicBezTo>
                  <a:cubicBezTo>
                    <a:pt x="244" y="53"/>
                    <a:pt x="243" y="53"/>
                    <a:pt x="243" y="53"/>
                  </a:cubicBezTo>
                  <a:cubicBezTo>
                    <a:pt x="241" y="54"/>
                    <a:pt x="241" y="54"/>
                    <a:pt x="239" y="54"/>
                  </a:cubicBezTo>
                  <a:cubicBezTo>
                    <a:pt x="237" y="54"/>
                    <a:pt x="238" y="54"/>
                    <a:pt x="235" y="56"/>
                  </a:cubicBezTo>
                  <a:cubicBezTo>
                    <a:pt x="234" y="57"/>
                    <a:pt x="235" y="55"/>
                    <a:pt x="234" y="55"/>
                  </a:cubicBezTo>
                  <a:cubicBezTo>
                    <a:pt x="233" y="55"/>
                    <a:pt x="234" y="57"/>
                    <a:pt x="234" y="58"/>
                  </a:cubicBezTo>
                  <a:cubicBezTo>
                    <a:pt x="232" y="59"/>
                    <a:pt x="229" y="58"/>
                    <a:pt x="228" y="58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3" y="60"/>
                    <a:pt x="221" y="58"/>
                    <a:pt x="222" y="58"/>
                  </a:cubicBezTo>
                  <a:cubicBezTo>
                    <a:pt x="222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8"/>
                    <a:pt x="219" y="58"/>
                    <a:pt x="217" y="57"/>
                  </a:cubicBezTo>
                  <a:cubicBezTo>
                    <a:pt x="214" y="57"/>
                    <a:pt x="203" y="54"/>
                    <a:pt x="201" y="53"/>
                  </a:cubicBezTo>
                  <a:cubicBezTo>
                    <a:pt x="201" y="53"/>
                    <a:pt x="203" y="53"/>
                    <a:pt x="203" y="52"/>
                  </a:cubicBezTo>
                  <a:cubicBezTo>
                    <a:pt x="202" y="50"/>
                    <a:pt x="197" y="49"/>
                    <a:pt x="196" y="47"/>
                  </a:cubicBezTo>
                  <a:cubicBezTo>
                    <a:pt x="196" y="46"/>
                    <a:pt x="198" y="46"/>
                    <a:pt x="198" y="45"/>
                  </a:cubicBezTo>
                  <a:cubicBezTo>
                    <a:pt x="198" y="44"/>
                    <a:pt x="197" y="45"/>
                    <a:pt x="197" y="45"/>
                  </a:cubicBezTo>
                  <a:cubicBezTo>
                    <a:pt x="196" y="44"/>
                    <a:pt x="195" y="43"/>
                    <a:pt x="193" y="43"/>
                  </a:cubicBezTo>
                  <a:cubicBezTo>
                    <a:pt x="190" y="42"/>
                    <a:pt x="193" y="43"/>
                    <a:pt x="190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2" y="43"/>
                    <a:pt x="176" y="43"/>
                    <a:pt x="172" y="44"/>
                  </a:cubicBezTo>
                  <a:cubicBezTo>
                    <a:pt x="171" y="44"/>
                    <a:pt x="169" y="45"/>
                    <a:pt x="168" y="46"/>
                  </a:cubicBezTo>
                  <a:cubicBezTo>
                    <a:pt x="164" y="46"/>
                    <a:pt x="161" y="45"/>
                    <a:pt x="158" y="46"/>
                  </a:cubicBezTo>
                  <a:cubicBezTo>
                    <a:pt x="151" y="47"/>
                    <a:pt x="149" y="48"/>
                    <a:pt x="142" y="47"/>
                  </a:cubicBezTo>
                  <a:cubicBezTo>
                    <a:pt x="140" y="47"/>
                    <a:pt x="136" y="40"/>
                    <a:pt x="137" y="38"/>
                  </a:cubicBezTo>
                  <a:cubicBezTo>
                    <a:pt x="137" y="37"/>
                    <a:pt x="140" y="36"/>
                    <a:pt x="140" y="36"/>
                  </a:cubicBezTo>
                  <a:cubicBezTo>
                    <a:pt x="139" y="36"/>
                    <a:pt x="136" y="35"/>
                    <a:pt x="137" y="35"/>
                  </a:cubicBezTo>
                  <a:cubicBezTo>
                    <a:pt x="137" y="35"/>
                    <a:pt x="138" y="36"/>
                    <a:pt x="139" y="35"/>
                  </a:cubicBezTo>
                  <a:cubicBezTo>
                    <a:pt x="139" y="35"/>
                    <a:pt x="136" y="30"/>
                    <a:pt x="136" y="30"/>
                  </a:cubicBezTo>
                  <a:cubicBezTo>
                    <a:pt x="135" y="29"/>
                    <a:pt x="136" y="28"/>
                    <a:pt x="135" y="28"/>
                  </a:cubicBezTo>
                  <a:cubicBezTo>
                    <a:pt x="131" y="27"/>
                    <a:pt x="128" y="22"/>
                    <a:pt x="123" y="21"/>
                  </a:cubicBezTo>
                  <a:cubicBezTo>
                    <a:pt x="123" y="21"/>
                    <a:pt x="122" y="21"/>
                    <a:pt x="121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6" y="20"/>
                    <a:pt x="114" y="18"/>
                    <a:pt x="112" y="18"/>
                  </a:cubicBezTo>
                  <a:cubicBezTo>
                    <a:pt x="111" y="18"/>
                    <a:pt x="110" y="20"/>
                    <a:pt x="109" y="20"/>
                  </a:cubicBezTo>
                  <a:cubicBezTo>
                    <a:pt x="109" y="20"/>
                    <a:pt x="105" y="19"/>
                    <a:pt x="105" y="19"/>
                  </a:cubicBezTo>
                  <a:cubicBezTo>
                    <a:pt x="104" y="19"/>
                    <a:pt x="104" y="22"/>
                    <a:pt x="102" y="20"/>
                  </a:cubicBezTo>
                  <a:cubicBezTo>
                    <a:pt x="97" y="17"/>
                    <a:pt x="99" y="0"/>
                    <a:pt x="93" y="0"/>
                  </a:cubicBezTo>
                  <a:cubicBezTo>
                    <a:pt x="89" y="0"/>
                    <a:pt x="85" y="6"/>
                    <a:pt x="85" y="10"/>
                  </a:cubicBezTo>
                  <a:cubicBezTo>
                    <a:pt x="85" y="10"/>
                    <a:pt x="88" y="12"/>
                    <a:pt x="87" y="13"/>
                  </a:cubicBezTo>
                  <a:cubicBezTo>
                    <a:pt x="87" y="13"/>
                    <a:pt x="86" y="12"/>
                    <a:pt x="86" y="12"/>
                  </a:cubicBezTo>
                  <a:cubicBezTo>
                    <a:pt x="86" y="12"/>
                    <a:pt x="86" y="16"/>
                    <a:pt x="87" y="16"/>
                  </a:cubicBezTo>
                  <a:cubicBezTo>
                    <a:pt x="89" y="18"/>
                    <a:pt x="100" y="10"/>
                    <a:pt x="100" y="19"/>
                  </a:cubicBezTo>
                  <a:cubicBezTo>
                    <a:pt x="99" y="25"/>
                    <a:pt x="90" y="17"/>
                    <a:pt x="89" y="17"/>
                  </a:cubicBezTo>
                  <a:cubicBezTo>
                    <a:pt x="88" y="18"/>
                    <a:pt x="92" y="20"/>
                    <a:pt x="92" y="21"/>
                  </a:cubicBezTo>
                  <a:cubicBezTo>
                    <a:pt x="91" y="22"/>
                    <a:pt x="90" y="20"/>
                    <a:pt x="88" y="20"/>
                  </a:cubicBezTo>
                  <a:cubicBezTo>
                    <a:pt x="88" y="20"/>
                    <a:pt x="89" y="20"/>
                    <a:pt x="89" y="21"/>
                  </a:cubicBezTo>
                  <a:cubicBezTo>
                    <a:pt x="89" y="22"/>
                    <a:pt x="88" y="22"/>
                    <a:pt x="87" y="23"/>
                  </a:cubicBezTo>
                  <a:cubicBezTo>
                    <a:pt x="87" y="23"/>
                    <a:pt x="80" y="24"/>
                    <a:pt x="79" y="24"/>
                  </a:cubicBezTo>
                  <a:cubicBezTo>
                    <a:pt x="79" y="25"/>
                    <a:pt x="79" y="25"/>
                    <a:pt x="78" y="25"/>
                  </a:cubicBezTo>
                  <a:cubicBezTo>
                    <a:pt x="78" y="26"/>
                    <a:pt x="79" y="26"/>
                    <a:pt x="78" y="26"/>
                  </a:cubicBezTo>
                  <a:cubicBezTo>
                    <a:pt x="76" y="27"/>
                    <a:pt x="72" y="26"/>
                    <a:pt x="69" y="27"/>
                  </a:cubicBezTo>
                  <a:cubicBezTo>
                    <a:pt x="66" y="28"/>
                    <a:pt x="62" y="31"/>
                    <a:pt x="59" y="32"/>
                  </a:cubicBezTo>
                  <a:cubicBezTo>
                    <a:pt x="58" y="33"/>
                    <a:pt x="52" y="33"/>
                    <a:pt x="52" y="33"/>
                  </a:cubicBezTo>
                  <a:cubicBezTo>
                    <a:pt x="51" y="35"/>
                    <a:pt x="56" y="34"/>
                    <a:pt x="53" y="38"/>
                  </a:cubicBezTo>
                  <a:cubicBezTo>
                    <a:pt x="53" y="38"/>
                    <a:pt x="52" y="38"/>
                    <a:pt x="51" y="38"/>
                  </a:cubicBezTo>
                  <a:cubicBezTo>
                    <a:pt x="51" y="38"/>
                    <a:pt x="50" y="37"/>
                    <a:pt x="49" y="38"/>
                  </a:cubicBezTo>
                  <a:cubicBezTo>
                    <a:pt x="49" y="39"/>
                    <a:pt x="51" y="39"/>
                    <a:pt x="51" y="40"/>
                  </a:cubicBezTo>
                  <a:cubicBezTo>
                    <a:pt x="52" y="43"/>
                    <a:pt x="51" y="41"/>
                    <a:pt x="50" y="44"/>
                  </a:cubicBezTo>
                  <a:cubicBezTo>
                    <a:pt x="50" y="45"/>
                    <a:pt x="52" y="45"/>
                    <a:pt x="52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51"/>
                    <a:pt x="56" y="53"/>
                    <a:pt x="57" y="56"/>
                  </a:cubicBezTo>
                  <a:cubicBezTo>
                    <a:pt x="59" y="58"/>
                    <a:pt x="58" y="58"/>
                    <a:pt x="59" y="60"/>
                  </a:cubicBezTo>
                  <a:cubicBezTo>
                    <a:pt x="60" y="61"/>
                    <a:pt x="62" y="62"/>
                    <a:pt x="63" y="64"/>
                  </a:cubicBezTo>
                  <a:cubicBezTo>
                    <a:pt x="63" y="67"/>
                    <a:pt x="62" y="69"/>
                    <a:pt x="62" y="72"/>
                  </a:cubicBezTo>
                  <a:cubicBezTo>
                    <a:pt x="62" y="74"/>
                    <a:pt x="63" y="76"/>
                    <a:pt x="63" y="77"/>
                  </a:cubicBezTo>
                  <a:cubicBezTo>
                    <a:pt x="63" y="79"/>
                    <a:pt x="61" y="79"/>
                    <a:pt x="60" y="79"/>
                  </a:cubicBezTo>
                  <a:cubicBezTo>
                    <a:pt x="59" y="80"/>
                    <a:pt x="59" y="81"/>
                    <a:pt x="58" y="82"/>
                  </a:cubicBezTo>
                  <a:cubicBezTo>
                    <a:pt x="55" y="85"/>
                    <a:pt x="48" y="86"/>
                    <a:pt x="45" y="85"/>
                  </a:cubicBezTo>
                  <a:cubicBezTo>
                    <a:pt x="43" y="84"/>
                    <a:pt x="44" y="82"/>
                    <a:pt x="44" y="81"/>
                  </a:cubicBezTo>
                  <a:cubicBezTo>
                    <a:pt x="44" y="78"/>
                    <a:pt x="43" y="83"/>
                    <a:pt x="42" y="81"/>
                  </a:cubicBezTo>
                  <a:cubicBezTo>
                    <a:pt x="42" y="80"/>
                    <a:pt x="47" y="78"/>
                    <a:pt x="44" y="76"/>
                  </a:cubicBezTo>
                  <a:cubicBezTo>
                    <a:pt x="43" y="76"/>
                    <a:pt x="40" y="77"/>
                    <a:pt x="40" y="76"/>
                  </a:cubicBezTo>
                  <a:cubicBezTo>
                    <a:pt x="38" y="74"/>
                    <a:pt x="41" y="75"/>
                    <a:pt x="41" y="75"/>
                  </a:cubicBezTo>
                  <a:cubicBezTo>
                    <a:pt x="40" y="71"/>
                    <a:pt x="38" y="76"/>
                    <a:pt x="37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1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7" y="69"/>
                    <a:pt x="39" y="71"/>
                    <a:pt x="37" y="68"/>
                  </a:cubicBezTo>
                  <a:cubicBezTo>
                    <a:pt x="34" y="65"/>
                    <a:pt x="35" y="64"/>
                    <a:pt x="36" y="61"/>
                  </a:cubicBezTo>
                  <a:cubicBezTo>
                    <a:pt x="38" y="57"/>
                    <a:pt x="41" y="57"/>
                    <a:pt x="42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8" y="48"/>
                    <a:pt x="48" y="47"/>
                  </a:cubicBezTo>
                  <a:cubicBezTo>
                    <a:pt x="49" y="45"/>
                    <a:pt x="49" y="42"/>
                    <a:pt x="49" y="40"/>
                  </a:cubicBezTo>
                  <a:cubicBezTo>
                    <a:pt x="49" y="39"/>
                    <a:pt x="48" y="39"/>
                    <a:pt x="47" y="38"/>
                  </a:cubicBezTo>
                  <a:cubicBezTo>
                    <a:pt x="47" y="38"/>
                    <a:pt x="45" y="32"/>
                    <a:pt x="45" y="32"/>
                  </a:cubicBezTo>
                  <a:cubicBezTo>
                    <a:pt x="44" y="30"/>
                    <a:pt x="49" y="34"/>
                    <a:pt x="49" y="32"/>
                  </a:cubicBezTo>
                  <a:cubicBezTo>
                    <a:pt x="49" y="32"/>
                    <a:pt x="44" y="29"/>
                    <a:pt x="44" y="28"/>
                  </a:cubicBezTo>
                  <a:cubicBezTo>
                    <a:pt x="42" y="25"/>
                    <a:pt x="39" y="21"/>
                    <a:pt x="40" y="17"/>
                  </a:cubicBezTo>
                  <a:cubicBezTo>
                    <a:pt x="40" y="15"/>
                    <a:pt x="45" y="15"/>
                    <a:pt x="47" y="14"/>
                  </a:cubicBezTo>
                  <a:cubicBezTo>
                    <a:pt x="50" y="13"/>
                    <a:pt x="53" y="13"/>
                    <a:pt x="56" y="12"/>
                  </a:cubicBezTo>
                  <a:cubicBezTo>
                    <a:pt x="57" y="11"/>
                    <a:pt x="57" y="10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2" y="12"/>
                    <a:pt x="43" y="12"/>
                    <a:pt x="39" y="14"/>
                  </a:cubicBezTo>
                  <a:cubicBezTo>
                    <a:pt x="37" y="16"/>
                    <a:pt x="34" y="27"/>
                    <a:pt x="31" y="28"/>
                  </a:cubicBezTo>
                  <a:cubicBezTo>
                    <a:pt x="30" y="29"/>
                    <a:pt x="27" y="28"/>
                    <a:pt x="25" y="29"/>
                  </a:cubicBezTo>
                  <a:cubicBezTo>
                    <a:pt x="24" y="30"/>
                    <a:pt x="23" y="33"/>
                    <a:pt x="23" y="34"/>
                  </a:cubicBezTo>
                  <a:cubicBezTo>
                    <a:pt x="18" y="42"/>
                    <a:pt x="12" y="50"/>
                    <a:pt x="11" y="60"/>
                  </a:cubicBezTo>
                  <a:cubicBezTo>
                    <a:pt x="11" y="61"/>
                    <a:pt x="12" y="62"/>
                    <a:pt x="12" y="64"/>
                  </a:cubicBezTo>
                  <a:cubicBezTo>
                    <a:pt x="11" y="68"/>
                    <a:pt x="0" y="79"/>
                    <a:pt x="0" y="82"/>
                  </a:cubicBezTo>
                  <a:cubicBezTo>
                    <a:pt x="0" y="83"/>
                    <a:pt x="7" y="80"/>
                    <a:pt x="8" y="79"/>
                  </a:cubicBezTo>
                  <a:cubicBezTo>
                    <a:pt x="9" y="79"/>
                    <a:pt x="9" y="78"/>
                    <a:pt x="10" y="78"/>
                  </a:cubicBezTo>
                  <a:cubicBezTo>
                    <a:pt x="11" y="78"/>
                    <a:pt x="10" y="84"/>
                    <a:pt x="12" y="84"/>
                  </a:cubicBezTo>
                  <a:cubicBezTo>
                    <a:pt x="14" y="84"/>
                    <a:pt x="14" y="81"/>
                    <a:pt x="16" y="83"/>
                  </a:cubicBezTo>
                  <a:cubicBezTo>
                    <a:pt x="19" y="86"/>
                    <a:pt x="17" y="94"/>
                    <a:pt x="19" y="97"/>
                  </a:cubicBezTo>
                  <a:cubicBezTo>
                    <a:pt x="22" y="103"/>
                    <a:pt x="26" y="102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2"/>
                    <a:pt x="28" y="112"/>
                    <a:pt x="27" y="113"/>
                  </a:cubicBezTo>
                  <a:cubicBezTo>
                    <a:pt x="27" y="113"/>
                    <a:pt x="26" y="112"/>
                    <a:pt x="26" y="113"/>
                  </a:cubicBezTo>
                  <a:cubicBezTo>
                    <a:pt x="24" y="114"/>
                    <a:pt x="23" y="129"/>
                    <a:pt x="25" y="130"/>
                  </a:cubicBezTo>
                  <a:cubicBezTo>
                    <a:pt x="27" y="131"/>
                    <a:pt x="30" y="130"/>
                    <a:pt x="31" y="131"/>
                  </a:cubicBezTo>
                  <a:cubicBezTo>
                    <a:pt x="33" y="132"/>
                    <a:pt x="31" y="141"/>
                    <a:pt x="39" y="142"/>
                  </a:cubicBezTo>
                  <a:cubicBezTo>
                    <a:pt x="42" y="142"/>
                    <a:pt x="45" y="140"/>
                    <a:pt x="48" y="140"/>
                  </a:cubicBezTo>
                  <a:cubicBezTo>
                    <a:pt x="53" y="140"/>
                    <a:pt x="59" y="143"/>
                    <a:pt x="64" y="142"/>
                  </a:cubicBezTo>
                  <a:cubicBezTo>
                    <a:pt x="67" y="141"/>
                    <a:pt x="71" y="137"/>
                    <a:pt x="75" y="139"/>
                  </a:cubicBezTo>
                  <a:cubicBezTo>
                    <a:pt x="77" y="141"/>
                    <a:pt x="79" y="143"/>
                    <a:pt x="82" y="144"/>
                  </a:cubicBezTo>
                  <a:cubicBezTo>
                    <a:pt x="83" y="144"/>
                    <a:pt x="86" y="142"/>
                    <a:pt x="87" y="142"/>
                  </a:cubicBezTo>
                  <a:cubicBezTo>
                    <a:pt x="90" y="144"/>
                    <a:pt x="101" y="164"/>
                    <a:pt x="105" y="166"/>
                  </a:cubicBezTo>
                  <a:cubicBezTo>
                    <a:pt x="106" y="166"/>
                    <a:pt x="107" y="165"/>
                    <a:pt x="108" y="165"/>
                  </a:cubicBezTo>
                  <a:cubicBezTo>
                    <a:pt x="108" y="165"/>
                    <a:pt x="108" y="166"/>
                    <a:pt x="109" y="166"/>
                  </a:cubicBezTo>
                  <a:cubicBezTo>
                    <a:pt x="109" y="166"/>
                    <a:pt x="109" y="167"/>
                    <a:pt x="110" y="167"/>
                  </a:cubicBezTo>
                  <a:cubicBezTo>
                    <a:pt x="112" y="167"/>
                    <a:pt x="113" y="164"/>
                    <a:pt x="114" y="164"/>
                  </a:cubicBezTo>
                  <a:cubicBezTo>
                    <a:pt x="118" y="162"/>
                    <a:pt x="123" y="166"/>
                    <a:pt x="126" y="166"/>
                  </a:cubicBezTo>
                  <a:cubicBezTo>
                    <a:pt x="131" y="166"/>
                    <a:pt x="135" y="164"/>
                    <a:pt x="140" y="163"/>
                  </a:cubicBezTo>
                  <a:cubicBezTo>
                    <a:pt x="140" y="163"/>
                    <a:pt x="144" y="164"/>
                    <a:pt x="144" y="164"/>
                  </a:cubicBezTo>
                  <a:cubicBezTo>
                    <a:pt x="145" y="163"/>
                    <a:pt x="147" y="161"/>
                    <a:pt x="148" y="161"/>
                  </a:cubicBezTo>
                  <a:cubicBezTo>
                    <a:pt x="150" y="161"/>
                    <a:pt x="158" y="162"/>
                    <a:pt x="159" y="164"/>
                  </a:cubicBezTo>
                  <a:cubicBezTo>
                    <a:pt x="159" y="165"/>
                    <a:pt x="157" y="165"/>
                    <a:pt x="157" y="166"/>
                  </a:cubicBezTo>
                  <a:cubicBezTo>
                    <a:pt x="158" y="168"/>
                    <a:pt x="160" y="168"/>
                    <a:pt x="160" y="170"/>
                  </a:cubicBezTo>
                  <a:cubicBezTo>
                    <a:pt x="159" y="171"/>
                    <a:pt x="155" y="174"/>
                    <a:pt x="154" y="175"/>
                  </a:cubicBezTo>
                  <a:cubicBezTo>
                    <a:pt x="153" y="178"/>
                    <a:pt x="155" y="180"/>
                    <a:pt x="154" y="182"/>
                  </a:cubicBezTo>
                  <a:cubicBezTo>
                    <a:pt x="153" y="184"/>
                    <a:pt x="149" y="186"/>
                    <a:pt x="148" y="188"/>
                  </a:cubicBezTo>
                  <a:cubicBezTo>
                    <a:pt x="147" y="190"/>
                    <a:pt x="149" y="193"/>
                    <a:pt x="149" y="195"/>
                  </a:cubicBezTo>
                  <a:cubicBezTo>
                    <a:pt x="150" y="200"/>
                    <a:pt x="146" y="205"/>
                    <a:pt x="147" y="209"/>
                  </a:cubicBezTo>
                  <a:cubicBezTo>
                    <a:pt x="147" y="210"/>
                    <a:pt x="148" y="210"/>
                    <a:pt x="148" y="211"/>
                  </a:cubicBezTo>
                  <a:cubicBezTo>
                    <a:pt x="149" y="213"/>
                    <a:pt x="148" y="215"/>
                    <a:pt x="149" y="217"/>
                  </a:cubicBezTo>
                  <a:cubicBezTo>
                    <a:pt x="149" y="219"/>
                    <a:pt x="153" y="230"/>
                    <a:pt x="154" y="231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9" y="233"/>
                    <a:pt x="159" y="236"/>
                    <a:pt x="160" y="238"/>
                  </a:cubicBezTo>
                  <a:cubicBezTo>
                    <a:pt x="161" y="239"/>
                    <a:pt x="163" y="238"/>
                    <a:pt x="163" y="240"/>
                  </a:cubicBezTo>
                  <a:cubicBezTo>
                    <a:pt x="162" y="244"/>
                    <a:pt x="149" y="250"/>
                    <a:pt x="147" y="255"/>
                  </a:cubicBezTo>
                  <a:cubicBezTo>
                    <a:pt x="145" y="258"/>
                    <a:pt x="152" y="255"/>
                    <a:pt x="154" y="257"/>
                  </a:cubicBezTo>
                  <a:cubicBezTo>
                    <a:pt x="155" y="257"/>
                    <a:pt x="154" y="259"/>
                    <a:pt x="155" y="260"/>
                  </a:cubicBezTo>
                  <a:cubicBezTo>
                    <a:pt x="157" y="262"/>
                    <a:pt x="162" y="265"/>
                    <a:pt x="165" y="267"/>
                  </a:cubicBezTo>
                  <a:cubicBezTo>
                    <a:pt x="167" y="269"/>
                    <a:pt x="164" y="271"/>
                    <a:pt x="166" y="274"/>
                  </a:cubicBezTo>
                  <a:cubicBezTo>
                    <a:pt x="167" y="277"/>
                    <a:pt x="166" y="276"/>
                    <a:pt x="167" y="279"/>
                  </a:cubicBezTo>
                  <a:cubicBezTo>
                    <a:pt x="167" y="281"/>
                    <a:pt x="170" y="284"/>
                    <a:pt x="171" y="287"/>
                  </a:cubicBezTo>
                  <a:cubicBezTo>
                    <a:pt x="172" y="290"/>
                    <a:pt x="172" y="296"/>
                    <a:pt x="174" y="300"/>
                  </a:cubicBezTo>
                  <a:cubicBezTo>
                    <a:pt x="175" y="302"/>
                    <a:pt x="187" y="311"/>
                    <a:pt x="189" y="3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532"/>
            <p:cNvSpPr>
              <a:spLocks/>
            </p:cNvSpPr>
            <p:nvPr/>
          </p:nvSpPr>
          <p:spPr bwMode="auto">
            <a:xfrm>
              <a:off x="3881" y="1828"/>
              <a:ext cx="17" cy="22"/>
            </a:xfrm>
            <a:custGeom>
              <a:avLst/>
              <a:gdLst>
                <a:gd name="T0" fmla="*/ 6 w 12"/>
                <a:gd name="T1" fmla="*/ 10 h 15"/>
                <a:gd name="T2" fmla="*/ 5 w 12"/>
                <a:gd name="T3" fmla="*/ 6 h 15"/>
                <a:gd name="T4" fmla="*/ 8 w 12"/>
                <a:gd name="T5" fmla="*/ 6 h 15"/>
                <a:gd name="T6" fmla="*/ 11 w 12"/>
                <a:gd name="T7" fmla="*/ 3 h 15"/>
                <a:gd name="T8" fmla="*/ 3 w 12"/>
                <a:gd name="T9" fmla="*/ 2 h 15"/>
                <a:gd name="T10" fmla="*/ 6 w 12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6" y="10"/>
                  </a:moveTo>
                  <a:cubicBezTo>
                    <a:pt x="8" y="8"/>
                    <a:pt x="4" y="7"/>
                    <a:pt x="5" y="6"/>
                  </a:cubicBezTo>
                  <a:cubicBezTo>
                    <a:pt x="6" y="4"/>
                    <a:pt x="8" y="6"/>
                    <a:pt x="8" y="6"/>
                  </a:cubicBezTo>
                  <a:cubicBezTo>
                    <a:pt x="10" y="5"/>
                    <a:pt x="10" y="4"/>
                    <a:pt x="11" y="3"/>
                  </a:cubicBezTo>
                  <a:cubicBezTo>
                    <a:pt x="12" y="0"/>
                    <a:pt x="5" y="1"/>
                    <a:pt x="3" y="2"/>
                  </a:cubicBezTo>
                  <a:cubicBezTo>
                    <a:pt x="0" y="5"/>
                    <a:pt x="2" y="15"/>
                    <a:pt x="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533"/>
            <p:cNvSpPr>
              <a:spLocks/>
            </p:cNvSpPr>
            <p:nvPr/>
          </p:nvSpPr>
          <p:spPr bwMode="auto">
            <a:xfrm>
              <a:off x="3853" y="1667"/>
              <a:ext cx="224" cy="254"/>
            </a:xfrm>
            <a:custGeom>
              <a:avLst/>
              <a:gdLst>
                <a:gd name="T0" fmla="*/ 24 w 157"/>
                <a:gd name="T1" fmla="*/ 147 h 178"/>
                <a:gd name="T2" fmla="*/ 18 w 157"/>
                <a:gd name="T3" fmla="*/ 158 h 178"/>
                <a:gd name="T4" fmla="*/ 25 w 157"/>
                <a:gd name="T5" fmla="*/ 158 h 178"/>
                <a:gd name="T6" fmla="*/ 41 w 157"/>
                <a:gd name="T7" fmla="*/ 164 h 178"/>
                <a:gd name="T8" fmla="*/ 54 w 157"/>
                <a:gd name="T9" fmla="*/ 178 h 178"/>
                <a:gd name="T10" fmla="*/ 65 w 157"/>
                <a:gd name="T11" fmla="*/ 166 h 178"/>
                <a:gd name="T12" fmla="*/ 68 w 157"/>
                <a:gd name="T13" fmla="*/ 148 h 178"/>
                <a:gd name="T14" fmla="*/ 73 w 157"/>
                <a:gd name="T15" fmla="*/ 134 h 178"/>
                <a:gd name="T16" fmla="*/ 76 w 157"/>
                <a:gd name="T17" fmla="*/ 133 h 178"/>
                <a:gd name="T18" fmla="*/ 85 w 157"/>
                <a:gd name="T19" fmla="*/ 123 h 178"/>
                <a:gd name="T20" fmla="*/ 147 w 157"/>
                <a:gd name="T21" fmla="*/ 82 h 178"/>
                <a:gd name="T22" fmla="*/ 155 w 157"/>
                <a:gd name="T23" fmla="*/ 67 h 178"/>
                <a:gd name="T24" fmla="*/ 155 w 157"/>
                <a:gd name="T25" fmla="*/ 60 h 178"/>
                <a:gd name="T26" fmla="*/ 153 w 157"/>
                <a:gd name="T27" fmla="*/ 53 h 178"/>
                <a:gd name="T28" fmla="*/ 146 w 157"/>
                <a:gd name="T29" fmla="*/ 45 h 178"/>
                <a:gd name="T30" fmla="*/ 145 w 157"/>
                <a:gd name="T31" fmla="*/ 38 h 178"/>
                <a:gd name="T32" fmla="*/ 127 w 157"/>
                <a:gd name="T33" fmla="*/ 28 h 178"/>
                <a:gd name="T34" fmla="*/ 117 w 157"/>
                <a:gd name="T35" fmla="*/ 33 h 178"/>
                <a:gd name="T36" fmla="*/ 104 w 157"/>
                <a:gd name="T37" fmla="*/ 29 h 178"/>
                <a:gd name="T38" fmla="*/ 96 w 157"/>
                <a:gd name="T39" fmla="*/ 22 h 178"/>
                <a:gd name="T40" fmla="*/ 91 w 157"/>
                <a:gd name="T41" fmla="*/ 17 h 178"/>
                <a:gd name="T42" fmla="*/ 72 w 157"/>
                <a:gd name="T43" fmla="*/ 10 h 178"/>
                <a:gd name="T44" fmla="*/ 67 w 157"/>
                <a:gd name="T45" fmla="*/ 7 h 178"/>
                <a:gd name="T46" fmla="*/ 59 w 157"/>
                <a:gd name="T47" fmla="*/ 0 h 178"/>
                <a:gd name="T48" fmla="*/ 59 w 157"/>
                <a:gd name="T49" fmla="*/ 2 h 178"/>
                <a:gd name="T50" fmla="*/ 59 w 157"/>
                <a:gd name="T51" fmla="*/ 4 h 178"/>
                <a:gd name="T52" fmla="*/ 58 w 157"/>
                <a:gd name="T53" fmla="*/ 6 h 178"/>
                <a:gd name="T54" fmla="*/ 55 w 157"/>
                <a:gd name="T55" fmla="*/ 9 h 178"/>
                <a:gd name="T56" fmla="*/ 52 w 157"/>
                <a:gd name="T57" fmla="*/ 7 h 178"/>
                <a:gd name="T58" fmla="*/ 42 w 157"/>
                <a:gd name="T59" fmla="*/ 10 h 178"/>
                <a:gd name="T60" fmla="*/ 37 w 157"/>
                <a:gd name="T61" fmla="*/ 13 h 178"/>
                <a:gd name="T62" fmla="*/ 37 w 157"/>
                <a:gd name="T63" fmla="*/ 12 h 178"/>
                <a:gd name="T64" fmla="*/ 26 w 157"/>
                <a:gd name="T65" fmla="*/ 17 h 178"/>
                <a:gd name="T66" fmla="*/ 26 w 157"/>
                <a:gd name="T67" fmla="*/ 27 h 178"/>
                <a:gd name="T68" fmla="*/ 25 w 157"/>
                <a:gd name="T69" fmla="*/ 40 h 178"/>
                <a:gd name="T70" fmla="*/ 17 w 157"/>
                <a:gd name="T71" fmla="*/ 57 h 178"/>
                <a:gd name="T72" fmla="*/ 16 w 157"/>
                <a:gd name="T73" fmla="*/ 56 h 178"/>
                <a:gd name="T74" fmla="*/ 3 w 157"/>
                <a:gd name="T75" fmla="*/ 68 h 178"/>
                <a:gd name="T76" fmla="*/ 5 w 157"/>
                <a:gd name="T77" fmla="*/ 84 h 178"/>
                <a:gd name="T78" fmla="*/ 3 w 157"/>
                <a:gd name="T79" fmla="*/ 101 h 178"/>
                <a:gd name="T80" fmla="*/ 1 w 157"/>
                <a:gd name="T81" fmla="*/ 101 h 178"/>
                <a:gd name="T82" fmla="*/ 9 w 157"/>
                <a:gd name="T83" fmla="*/ 106 h 178"/>
                <a:gd name="T84" fmla="*/ 20 w 157"/>
                <a:gd name="T85" fmla="*/ 112 h 178"/>
                <a:gd name="T86" fmla="*/ 29 w 157"/>
                <a:gd name="T87" fmla="*/ 104 h 178"/>
                <a:gd name="T88" fmla="*/ 28 w 157"/>
                <a:gd name="T89" fmla="*/ 108 h 178"/>
                <a:gd name="T90" fmla="*/ 27 w 157"/>
                <a:gd name="T91" fmla="*/ 109 h 178"/>
                <a:gd name="T92" fmla="*/ 31 w 157"/>
                <a:gd name="T93" fmla="*/ 98 h 178"/>
                <a:gd name="T94" fmla="*/ 32 w 157"/>
                <a:gd name="T95" fmla="*/ 98 h 178"/>
                <a:gd name="T96" fmla="*/ 32 w 157"/>
                <a:gd name="T97" fmla="*/ 106 h 178"/>
                <a:gd name="T98" fmla="*/ 31 w 157"/>
                <a:gd name="T99" fmla="*/ 122 h 178"/>
                <a:gd name="T100" fmla="*/ 27 w 157"/>
                <a:gd name="T101" fmla="*/ 128 h 178"/>
                <a:gd name="T102" fmla="*/ 20 w 157"/>
                <a:gd name="T103" fmla="*/ 133 h 178"/>
                <a:gd name="T104" fmla="*/ 19 w 157"/>
                <a:gd name="T105" fmla="*/ 133 h 178"/>
                <a:gd name="T106" fmla="*/ 23 w 157"/>
                <a:gd name="T107" fmla="*/ 14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8">
                  <a:moveTo>
                    <a:pt x="23" y="144"/>
                  </a:moveTo>
                  <a:cubicBezTo>
                    <a:pt x="23" y="145"/>
                    <a:pt x="25" y="146"/>
                    <a:pt x="24" y="147"/>
                  </a:cubicBezTo>
                  <a:cubicBezTo>
                    <a:pt x="23" y="151"/>
                    <a:pt x="16" y="150"/>
                    <a:pt x="16" y="150"/>
                  </a:cubicBezTo>
                  <a:cubicBezTo>
                    <a:pt x="13" y="154"/>
                    <a:pt x="18" y="157"/>
                    <a:pt x="18" y="158"/>
                  </a:cubicBezTo>
                  <a:cubicBezTo>
                    <a:pt x="18" y="159"/>
                    <a:pt x="15" y="161"/>
                    <a:pt x="16" y="162"/>
                  </a:cubicBezTo>
                  <a:cubicBezTo>
                    <a:pt x="20" y="166"/>
                    <a:pt x="21" y="159"/>
                    <a:pt x="25" y="158"/>
                  </a:cubicBezTo>
                  <a:cubicBezTo>
                    <a:pt x="26" y="158"/>
                    <a:pt x="33" y="164"/>
                    <a:pt x="34" y="164"/>
                  </a:cubicBezTo>
                  <a:cubicBezTo>
                    <a:pt x="38" y="164"/>
                    <a:pt x="36" y="161"/>
                    <a:pt x="41" y="164"/>
                  </a:cubicBezTo>
                  <a:cubicBezTo>
                    <a:pt x="45" y="167"/>
                    <a:pt x="40" y="172"/>
                    <a:pt x="50" y="176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60" y="177"/>
                    <a:pt x="57" y="171"/>
                    <a:pt x="59" y="169"/>
                  </a:cubicBezTo>
                  <a:cubicBezTo>
                    <a:pt x="61" y="167"/>
                    <a:pt x="63" y="167"/>
                    <a:pt x="65" y="166"/>
                  </a:cubicBezTo>
                  <a:cubicBezTo>
                    <a:pt x="67" y="163"/>
                    <a:pt x="64" y="161"/>
                    <a:pt x="64" y="158"/>
                  </a:cubicBezTo>
                  <a:cubicBezTo>
                    <a:pt x="65" y="155"/>
                    <a:pt x="66" y="151"/>
                    <a:pt x="68" y="148"/>
                  </a:cubicBezTo>
                  <a:cubicBezTo>
                    <a:pt x="69" y="146"/>
                    <a:pt x="71" y="145"/>
                    <a:pt x="71" y="143"/>
                  </a:cubicBezTo>
                  <a:cubicBezTo>
                    <a:pt x="72" y="141"/>
                    <a:pt x="71" y="136"/>
                    <a:pt x="73" y="134"/>
                  </a:cubicBezTo>
                  <a:cubicBezTo>
                    <a:pt x="75" y="131"/>
                    <a:pt x="74" y="138"/>
                    <a:pt x="76" y="137"/>
                  </a:cubicBezTo>
                  <a:cubicBezTo>
                    <a:pt x="79" y="135"/>
                    <a:pt x="76" y="134"/>
                    <a:pt x="76" y="133"/>
                  </a:cubicBezTo>
                  <a:cubicBezTo>
                    <a:pt x="76" y="132"/>
                    <a:pt x="77" y="132"/>
                    <a:pt x="77" y="131"/>
                  </a:cubicBezTo>
                  <a:cubicBezTo>
                    <a:pt x="80" y="129"/>
                    <a:pt x="82" y="125"/>
                    <a:pt x="85" y="123"/>
                  </a:cubicBezTo>
                  <a:cubicBezTo>
                    <a:pt x="94" y="117"/>
                    <a:pt x="107" y="116"/>
                    <a:pt x="118" y="110"/>
                  </a:cubicBezTo>
                  <a:cubicBezTo>
                    <a:pt x="126" y="106"/>
                    <a:pt x="143" y="90"/>
                    <a:pt x="147" y="82"/>
                  </a:cubicBezTo>
                  <a:cubicBezTo>
                    <a:pt x="148" y="79"/>
                    <a:pt x="151" y="65"/>
                    <a:pt x="152" y="65"/>
                  </a:cubicBezTo>
                  <a:cubicBezTo>
                    <a:pt x="155" y="64"/>
                    <a:pt x="151" y="69"/>
                    <a:pt x="155" y="67"/>
                  </a:cubicBezTo>
                  <a:cubicBezTo>
                    <a:pt x="155" y="67"/>
                    <a:pt x="156" y="66"/>
                    <a:pt x="156" y="65"/>
                  </a:cubicBezTo>
                  <a:cubicBezTo>
                    <a:pt x="157" y="64"/>
                    <a:pt x="155" y="61"/>
                    <a:pt x="155" y="60"/>
                  </a:cubicBezTo>
                  <a:cubicBezTo>
                    <a:pt x="155" y="58"/>
                    <a:pt x="157" y="56"/>
                    <a:pt x="155" y="54"/>
                  </a:cubicBezTo>
                  <a:cubicBezTo>
                    <a:pt x="155" y="53"/>
                    <a:pt x="153" y="53"/>
                    <a:pt x="153" y="53"/>
                  </a:cubicBezTo>
                  <a:cubicBezTo>
                    <a:pt x="151" y="51"/>
                    <a:pt x="151" y="48"/>
                    <a:pt x="149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2"/>
                    <a:pt x="152" y="44"/>
                    <a:pt x="155" y="43"/>
                  </a:cubicBezTo>
                  <a:cubicBezTo>
                    <a:pt x="152" y="43"/>
                    <a:pt x="148" y="38"/>
                    <a:pt x="145" y="38"/>
                  </a:cubicBezTo>
                  <a:cubicBezTo>
                    <a:pt x="143" y="37"/>
                    <a:pt x="143" y="39"/>
                    <a:pt x="140" y="37"/>
                  </a:cubicBezTo>
                  <a:cubicBezTo>
                    <a:pt x="136" y="34"/>
                    <a:pt x="134" y="28"/>
                    <a:pt x="127" y="28"/>
                  </a:cubicBezTo>
                  <a:cubicBezTo>
                    <a:pt x="124" y="27"/>
                    <a:pt x="125" y="32"/>
                    <a:pt x="124" y="33"/>
                  </a:cubicBezTo>
                  <a:cubicBezTo>
                    <a:pt x="123" y="34"/>
                    <a:pt x="118" y="33"/>
                    <a:pt x="117" y="33"/>
                  </a:cubicBezTo>
                  <a:cubicBezTo>
                    <a:pt x="114" y="32"/>
                    <a:pt x="111" y="34"/>
                    <a:pt x="108" y="33"/>
                  </a:cubicBezTo>
                  <a:cubicBezTo>
                    <a:pt x="106" y="32"/>
                    <a:pt x="106" y="30"/>
                    <a:pt x="104" y="29"/>
                  </a:cubicBezTo>
                  <a:cubicBezTo>
                    <a:pt x="103" y="29"/>
                    <a:pt x="99" y="31"/>
                    <a:pt x="98" y="29"/>
                  </a:cubicBezTo>
                  <a:cubicBezTo>
                    <a:pt x="97" y="28"/>
                    <a:pt x="97" y="22"/>
                    <a:pt x="96" y="22"/>
                  </a:cubicBezTo>
                  <a:cubicBezTo>
                    <a:pt x="94" y="21"/>
                    <a:pt x="92" y="21"/>
                    <a:pt x="91" y="19"/>
                  </a:cubicBezTo>
                  <a:cubicBezTo>
                    <a:pt x="91" y="19"/>
                    <a:pt x="91" y="18"/>
                    <a:pt x="91" y="17"/>
                  </a:cubicBezTo>
                  <a:cubicBezTo>
                    <a:pt x="89" y="15"/>
                    <a:pt x="87" y="19"/>
                    <a:pt x="84" y="17"/>
                  </a:cubicBezTo>
                  <a:cubicBezTo>
                    <a:pt x="81" y="14"/>
                    <a:pt x="76" y="13"/>
                    <a:pt x="72" y="10"/>
                  </a:cubicBezTo>
                  <a:cubicBezTo>
                    <a:pt x="71" y="9"/>
                    <a:pt x="70" y="8"/>
                    <a:pt x="69" y="7"/>
                  </a:cubicBezTo>
                  <a:cubicBezTo>
                    <a:pt x="68" y="7"/>
                    <a:pt x="68" y="7"/>
                    <a:pt x="67" y="7"/>
                  </a:cubicBezTo>
                  <a:cubicBezTo>
                    <a:pt x="67" y="7"/>
                    <a:pt x="66" y="7"/>
                    <a:pt x="66" y="7"/>
                  </a:cubicBezTo>
                  <a:cubicBezTo>
                    <a:pt x="64" y="5"/>
                    <a:pt x="62" y="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2"/>
                  </a:cubicBezTo>
                  <a:cubicBezTo>
                    <a:pt x="59" y="2"/>
                    <a:pt x="57" y="3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60" y="5"/>
                    <a:pt x="58" y="4"/>
                    <a:pt x="58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5" y="7"/>
                    <a:pt x="56" y="10"/>
                    <a:pt x="55" y="9"/>
                  </a:cubicBezTo>
                  <a:cubicBezTo>
                    <a:pt x="54" y="9"/>
                    <a:pt x="54" y="7"/>
                    <a:pt x="53" y="6"/>
                  </a:cubicBezTo>
                  <a:cubicBezTo>
                    <a:pt x="53" y="6"/>
                    <a:pt x="52" y="7"/>
                    <a:pt x="52" y="7"/>
                  </a:cubicBezTo>
                  <a:cubicBezTo>
                    <a:pt x="51" y="8"/>
                    <a:pt x="51" y="9"/>
                    <a:pt x="49" y="10"/>
                  </a:cubicBezTo>
                  <a:cubicBezTo>
                    <a:pt x="47" y="11"/>
                    <a:pt x="44" y="10"/>
                    <a:pt x="42" y="10"/>
                  </a:cubicBezTo>
                  <a:cubicBezTo>
                    <a:pt x="42" y="10"/>
                    <a:pt x="40" y="12"/>
                    <a:pt x="40" y="12"/>
                  </a:cubicBezTo>
                  <a:cubicBezTo>
                    <a:pt x="39" y="13"/>
                    <a:pt x="38" y="12"/>
                    <a:pt x="37" y="13"/>
                  </a:cubicBezTo>
                  <a:cubicBezTo>
                    <a:pt x="35" y="15"/>
                    <a:pt x="38" y="17"/>
                    <a:pt x="38" y="17"/>
                  </a:cubicBezTo>
                  <a:cubicBezTo>
                    <a:pt x="34" y="17"/>
                    <a:pt x="38" y="13"/>
                    <a:pt x="37" y="12"/>
                  </a:cubicBezTo>
                  <a:cubicBezTo>
                    <a:pt x="36" y="12"/>
                    <a:pt x="32" y="16"/>
                    <a:pt x="31" y="16"/>
                  </a:cubicBezTo>
                  <a:cubicBezTo>
                    <a:pt x="30" y="16"/>
                    <a:pt x="26" y="16"/>
                    <a:pt x="26" y="17"/>
                  </a:cubicBezTo>
                  <a:cubicBezTo>
                    <a:pt x="22" y="20"/>
                    <a:pt x="26" y="21"/>
                    <a:pt x="27" y="24"/>
                  </a:cubicBezTo>
                  <a:cubicBezTo>
                    <a:pt x="28" y="26"/>
                    <a:pt x="26" y="25"/>
                    <a:pt x="26" y="27"/>
                  </a:cubicBezTo>
                  <a:cubicBezTo>
                    <a:pt x="26" y="27"/>
                    <a:pt x="27" y="30"/>
                    <a:pt x="27" y="30"/>
                  </a:cubicBezTo>
                  <a:cubicBezTo>
                    <a:pt x="27" y="30"/>
                    <a:pt x="25" y="39"/>
                    <a:pt x="25" y="40"/>
                  </a:cubicBezTo>
                  <a:cubicBezTo>
                    <a:pt x="22" y="43"/>
                    <a:pt x="15" y="47"/>
                    <a:pt x="14" y="50"/>
                  </a:cubicBezTo>
                  <a:cubicBezTo>
                    <a:pt x="14" y="51"/>
                    <a:pt x="17" y="57"/>
                    <a:pt x="17" y="57"/>
                  </a:cubicBezTo>
                  <a:cubicBezTo>
                    <a:pt x="18" y="58"/>
                    <a:pt x="21" y="57"/>
                    <a:pt x="20" y="57"/>
                  </a:cubicBezTo>
                  <a:cubicBezTo>
                    <a:pt x="18" y="59"/>
                    <a:pt x="16" y="56"/>
                    <a:pt x="16" y="56"/>
                  </a:cubicBezTo>
                  <a:cubicBezTo>
                    <a:pt x="15" y="56"/>
                    <a:pt x="13" y="64"/>
                    <a:pt x="12" y="65"/>
                  </a:cubicBezTo>
                  <a:cubicBezTo>
                    <a:pt x="10" y="67"/>
                    <a:pt x="6" y="63"/>
                    <a:pt x="3" y="68"/>
                  </a:cubicBezTo>
                  <a:cubicBezTo>
                    <a:pt x="1" y="70"/>
                    <a:pt x="7" y="75"/>
                    <a:pt x="7" y="77"/>
                  </a:cubicBezTo>
                  <a:cubicBezTo>
                    <a:pt x="8" y="79"/>
                    <a:pt x="4" y="82"/>
                    <a:pt x="5" y="84"/>
                  </a:cubicBezTo>
                  <a:cubicBezTo>
                    <a:pt x="5" y="87"/>
                    <a:pt x="8" y="90"/>
                    <a:pt x="8" y="93"/>
                  </a:cubicBezTo>
                  <a:cubicBezTo>
                    <a:pt x="8" y="96"/>
                    <a:pt x="7" y="100"/>
                    <a:pt x="3" y="101"/>
                  </a:cubicBezTo>
                  <a:cubicBezTo>
                    <a:pt x="2" y="101"/>
                    <a:pt x="1" y="99"/>
                    <a:pt x="0" y="100"/>
                  </a:cubicBezTo>
                  <a:cubicBezTo>
                    <a:pt x="0" y="100"/>
                    <a:pt x="1" y="101"/>
                    <a:pt x="1" y="101"/>
                  </a:cubicBezTo>
                  <a:cubicBezTo>
                    <a:pt x="2" y="102"/>
                    <a:pt x="2" y="103"/>
                    <a:pt x="3" y="104"/>
                  </a:cubicBezTo>
                  <a:cubicBezTo>
                    <a:pt x="4" y="105"/>
                    <a:pt x="8" y="105"/>
                    <a:pt x="9" y="106"/>
                  </a:cubicBezTo>
                  <a:cubicBezTo>
                    <a:pt x="12" y="108"/>
                    <a:pt x="18" y="116"/>
                    <a:pt x="21" y="115"/>
                  </a:cubicBezTo>
                  <a:cubicBezTo>
                    <a:pt x="22" y="115"/>
                    <a:pt x="19" y="112"/>
                    <a:pt x="20" y="112"/>
                  </a:cubicBezTo>
                  <a:cubicBezTo>
                    <a:pt x="21" y="112"/>
                    <a:pt x="23" y="113"/>
                    <a:pt x="25" y="109"/>
                  </a:cubicBezTo>
                  <a:cubicBezTo>
                    <a:pt x="26" y="108"/>
                    <a:pt x="29" y="100"/>
                    <a:pt x="29" y="104"/>
                  </a:cubicBezTo>
                  <a:cubicBezTo>
                    <a:pt x="29" y="104"/>
                    <a:pt x="25" y="107"/>
                    <a:pt x="27" y="109"/>
                  </a:cubicBezTo>
                  <a:cubicBezTo>
                    <a:pt x="27" y="109"/>
                    <a:pt x="27" y="108"/>
                    <a:pt x="28" y="108"/>
                  </a:cubicBezTo>
                  <a:cubicBezTo>
                    <a:pt x="28" y="108"/>
                    <a:pt x="30" y="108"/>
                    <a:pt x="30" y="109"/>
                  </a:cubicBezTo>
                  <a:cubicBezTo>
                    <a:pt x="30" y="109"/>
                    <a:pt x="28" y="108"/>
                    <a:pt x="27" y="109"/>
                  </a:cubicBezTo>
                  <a:cubicBezTo>
                    <a:pt x="26" y="109"/>
                    <a:pt x="25" y="112"/>
                    <a:pt x="28" y="112"/>
                  </a:cubicBezTo>
                  <a:cubicBezTo>
                    <a:pt x="34" y="113"/>
                    <a:pt x="29" y="100"/>
                    <a:pt x="31" y="98"/>
                  </a:cubicBezTo>
                  <a:cubicBezTo>
                    <a:pt x="31" y="98"/>
                    <a:pt x="34" y="95"/>
                    <a:pt x="34" y="96"/>
                  </a:cubicBezTo>
                  <a:cubicBezTo>
                    <a:pt x="35" y="98"/>
                    <a:pt x="32" y="97"/>
                    <a:pt x="32" y="98"/>
                  </a:cubicBezTo>
                  <a:cubicBezTo>
                    <a:pt x="30" y="101"/>
                    <a:pt x="32" y="99"/>
                    <a:pt x="32" y="101"/>
                  </a:cubicBezTo>
                  <a:cubicBezTo>
                    <a:pt x="32" y="102"/>
                    <a:pt x="32" y="104"/>
                    <a:pt x="32" y="106"/>
                  </a:cubicBezTo>
                  <a:cubicBezTo>
                    <a:pt x="32" y="108"/>
                    <a:pt x="35" y="108"/>
                    <a:pt x="35" y="110"/>
                  </a:cubicBezTo>
                  <a:cubicBezTo>
                    <a:pt x="36" y="112"/>
                    <a:pt x="31" y="119"/>
                    <a:pt x="31" y="122"/>
                  </a:cubicBezTo>
                  <a:cubicBezTo>
                    <a:pt x="31" y="126"/>
                    <a:pt x="27" y="131"/>
                    <a:pt x="27" y="131"/>
                  </a:cubicBezTo>
                  <a:cubicBezTo>
                    <a:pt x="27" y="130"/>
                    <a:pt x="27" y="128"/>
                    <a:pt x="27" y="128"/>
                  </a:cubicBezTo>
                  <a:cubicBezTo>
                    <a:pt x="25" y="129"/>
                    <a:pt x="26" y="133"/>
                    <a:pt x="21" y="132"/>
                  </a:cubicBezTo>
                  <a:cubicBezTo>
                    <a:pt x="19" y="132"/>
                    <a:pt x="21" y="133"/>
                    <a:pt x="20" y="133"/>
                  </a:cubicBezTo>
                  <a:cubicBezTo>
                    <a:pt x="20" y="133"/>
                    <a:pt x="20" y="132"/>
                    <a:pt x="20" y="132"/>
                  </a:cubicBezTo>
                  <a:cubicBezTo>
                    <a:pt x="19" y="132"/>
                    <a:pt x="19" y="132"/>
                    <a:pt x="19" y="133"/>
                  </a:cubicBezTo>
                  <a:cubicBezTo>
                    <a:pt x="20" y="133"/>
                    <a:pt x="21" y="133"/>
                    <a:pt x="21" y="134"/>
                  </a:cubicBezTo>
                  <a:cubicBezTo>
                    <a:pt x="22" y="135"/>
                    <a:pt x="22" y="142"/>
                    <a:pt x="23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534"/>
            <p:cNvSpPr>
              <a:spLocks/>
            </p:cNvSpPr>
            <p:nvPr/>
          </p:nvSpPr>
          <p:spPr bwMode="auto">
            <a:xfrm>
              <a:off x="3842" y="1724"/>
              <a:ext cx="494" cy="712"/>
            </a:xfrm>
            <a:custGeom>
              <a:avLst/>
              <a:gdLst>
                <a:gd name="T0" fmla="*/ 332 w 347"/>
                <a:gd name="T1" fmla="*/ 412 h 500"/>
                <a:gd name="T2" fmla="*/ 340 w 347"/>
                <a:gd name="T3" fmla="*/ 388 h 500"/>
                <a:gd name="T4" fmla="*/ 340 w 347"/>
                <a:gd name="T5" fmla="*/ 365 h 500"/>
                <a:gd name="T6" fmla="*/ 344 w 347"/>
                <a:gd name="T7" fmla="*/ 344 h 500"/>
                <a:gd name="T8" fmla="*/ 312 w 347"/>
                <a:gd name="T9" fmla="*/ 298 h 500"/>
                <a:gd name="T10" fmla="*/ 292 w 347"/>
                <a:gd name="T11" fmla="*/ 273 h 500"/>
                <a:gd name="T12" fmla="*/ 283 w 347"/>
                <a:gd name="T13" fmla="*/ 267 h 500"/>
                <a:gd name="T14" fmla="*/ 248 w 347"/>
                <a:gd name="T15" fmla="*/ 266 h 500"/>
                <a:gd name="T16" fmla="*/ 220 w 347"/>
                <a:gd name="T17" fmla="*/ 237 h 500"/>
                <a:gd name="T18" fmla="*/ 208 w 347"/>
                <a:gd name="T19" fmla="*/ 214 h 500"/>
                <a:gd name="T20" fmla="*/ 208 w 347"/>
                <a:gd name="T21" fmla="*/ 200 h 500"/>
                <a:gd name="T22" fmla="*/ 227 w 347"/>
                <a:gd name="T23" fmla="*/ 153 h 500"/>
                <a:gd name="T24" fmla="*/ 255 w 347"/>
                <a:gd name="T25" fmla="*/ 123 h 500"/>
                <a:gd name="T26" fmla="*/ 272 w 347"/>
                <a:gd name="T27" fmla="*/ 120 h 500"/>
                <a:gd name="T28" fmla="*/ 280 w 347"/>
                <a:gd name="T29" fmla="*/ 118 h 500"/>
                <a:gd name="T30" fmla="*/ 291 w 347"/>
                <a:gd name="T31" fmla="*/ 114 h 500"/>
                <a:gd name="T32" fmla="*/ 304 w 347"/>
                <a:gd name="T33" fmla="*/ 116 h 500"/>
                <a:gd name="T34" fmla="*/ 293 w 347"/>
                <a:gd name="T35" fmla="*/ 106 h 500"/>
                <a:gd name="T36" fmla="*/ 297 w 347"/>
                <a:gd name="T37" fmla="*/ 70 h 500"/>
                <a:gd name="T38" fmla="*/ 280 w 347"/>
                <a:gd name="T39" fmla="*/ 60 h 500"/>
                <a:gd name="T40" fmla="*/ 267 w 347"/>
                <a:gd name="T41" fmla="*/ 61 h 500"/>
                <a:gd name="T42" fmla="*/ 253 w 347"/>
                <a:gd name="T43" fmla="*/ 64 h 500"/>
                <a:gd name="T44" fmla="*/ 234 w 347"/>
                <a:gd name="T45" fmla="*/ 64 h 500"/>
                <a:gd name="T46" fmla="*/ 223 w 347"/>
                <a:gd name="T47" fmla="*/ 64 h 500"/>
                <a:gd name="T48" fmla="*/ 212 w 347"/>
                <a:gd name="T49" fmla="*/ 43 h 500"/>
                <a:gd name="T50" fmla="*/ 197 w 347"/>
                <a:gd name="T51" fmla="*/ 30 h 500"/>
                <a:gd name="T52" fmla="*/ 180 w 347"/>
                <a:gd name="T53" fmla="*/ 9 h 500"/>
                <a:gd name="T54" fmla="*/ 167 w 347"/>
                <a:gd name="T55" fmla="*/ 1 h 500"/>
                <a:gd name="T56" fmla="*/ 163 w 347"/>
                <a:gd name="T57" fmla="*/ 14 h 500"/>
                <a:gd name="T58" fmla="*/ 155 w 347"/>
                <a:gd name="T59" fmla="*/ 42 h 500"/>
                <a:gd name="T60" fmla="*/ 84 w 347"/>
                <a:gd name="T61" fmla="*/ 97 h 500"/>
                <a:gd name="T62" fmla="*/ 73 w 347"/>
                <a:gd name="T63" fmla="*/ 126 h 500"/>
                <a:gd name="T64" fmla="*/ 42 w 347"/>
                <a:gd name="T65" fmla="*/ 124 h 500"/>
                <a:gd name="T66" fmla="*/ 32 w 347"/>
                <a:gd name="T67" fmla="*/ 107 h 500"/>
                <a:gd name="T68" fmla="*/ 22 w 347"/>
                <a:gd name="T69" fmla="*/ 97 h 500"/>
                <a:gd name="T70" fmla="*/ 8 w 347"/>
                <a:gd name="T71" fmla="*/ 113 h 500"/>
                <a:gd name="T72" fmla="*/ 5 w 347"/>
                <a:gd name="T73" fmla="*/ 144 h 500"/>
                <a:gd name="T74" fmla="*/ 35 w 347"/>
                <a:gd name="T75" fmla="*/ 183 h 500"/>
                <a:gd name="T76" fmla="*/ 50 w 347"/>
                <a:gd name="T77" fmla="*/ 206 h 500"/>
                <a:gd name="T78" fmla="*/ 72 w 347"/>
                <a:gd name="T79" fmla="*/ 236 h 500"/>
                <a:gd name="T80" fmla="*/ 78 w 347"/>
                <a:gd name="T81" fmla="*/ 254 h 500"/>
                <a:gd name="T82" fmla="*/ 83 w 347"/>
                <a:gd name="T83" fmla="*/ 261 h 500"/>
                <a:gd name="T84" fmla="*/ 107 w 347"/>
                <a:gd name="T85" fmla="*/ 308 h 500"/>
                <a:gd name="T86" fmla="*/ 119 w 347"/>
                <a:gd name="T87" fmla="*/ 331 h 500"/>
                <a:gd name="T88" fmla="*/ 137 w 347"/>
                <a:gd name="T89" fmla="*/ 353 h 500"/>
                <a:gd name="T90" fmla="*/ 145 w 347"/>
                <a:gd name="T91" fmla="*/ 381 h 500"/>
                <a:gd name="T92" fmla="*/ 150 w 347"/>
                <a:gd name="T93" fmla="*/ 393 h 500"/>
                <a:gd name="T94" fmla="*/ 171 w 347"/>
                <a:gd name="T95" fmla="*/ 414 h 500"/>
                <a:gd name="T96" fmla="*/ 184 w 347"/>
                <a:gd name="T97" fmla="*/ 424 h 500"/>
                <a:gd name="T98" fmla="*/ 217 w 347"/>
                <a:gd name="T99" fmla="*/ 443 h 500"/>
                <a:gd name="T100" fmla="*/ 242 w 347"/>
                <a:gd name="T101" fmla="*/ 454 h 500"/>
                <a:gd name="T102" fmla="*/ 267 w 347"/>
                <a:gd name="T103" fmla="*/ 468 h 500"/>
                <a:gd name="T104" fmla="*/ 290 w 347"/>
                <a:gd name="T105" fmla="*/ 487 h 500"/>
                <a:gd name="T106" fmla="*/ 329 w 347"/>
                <a:gd name="T107" fmla="*/ 476 h 500"/>
                <a:gd name="T108" fmla="*/ 342 w 347"/>
                <a:gd name="T109" fmla="*/ 44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" h="500">
                  <a:moveTo>
                    <a:pt x="335" y="440"/>
                  </a:moveTo>
                  <a:cubicBezTo>
                    <a:pt x="333" y="436"/>
                    <a:pt x="330" y="429"/>
                    <a:pt x="329" y="425"/>
                  </a:cubicBezTo>
                  <a:cubicBezTo>
                    <a:pt x="329" y="423"/>
                    <a:pt x="332" y="419"/>
                    <a:pt x="333" y="418"/>
                  </a:cubicBezTo>
                  <a:cubicBezTo>
                    <a:pt x="333" y="418"/>
                    <a:pt x="337" y="415"/>
                    <a:pt x="337" y="415"/>
                  </a:cubicBezTo>
                  <a:cubicBezTo>
                    <a:pt x="337" y="415"/>
                    <a:pt x="333" y="412"/>
                    <a:pt x="332" y="412"/>
                  </a:cubicBezTo>
                  <a:cubicBezTo>
                    <a:pt x="331" y="410"/>
                    <a:pt x="328" y="406"/>
                    <a:pt x="330" y="403"/>
                  </a:cubicBezTo>
                  <a:cubicBezTo>
                    <a:pt x="331" y="402"/>
                    <a:pt x="333" y="402"/>
                    <a:pt x="333" y="401"/>
                  </a:cubicBezTo>
                  <a:cubicBezTo>
                    <a:pt x="334" y="400"/>
                    <a:pt x="332" y="398"/>
                    <a:pt x="334" y="397"/>
                  </a:cubicBezTo>
                  <a:cubicBezTo>
                    <a:pt x="336" y="396"/>
                    <a:pt x="339" y="394"/>
                    <a:pt x="340" y="391"/>
                  </a:cubicBezTo>
                  <a:cubicBezTo>
                    <a:pt x="340" y="391"/>
                    <a:pt x="339" y="388"/>
                    <a:pt x="340" y="388"/>
                  </a:cubicBezTo>
                  <a:cubicBezTo>
                    <a:pt x="341" y="387"/>
                    <a:pt x="343" y="388"/>
                    <a:pt x="343" y="387"/>
                  </a:cubicBezTo>
                  <a:cubicBezTo>
                    <a:pt x="344" y="386"/>
                    <a:pt x="336" y="374"/>
                    <a:pt x="337" y="372"/>
                  </a:cubicBezTo>
                  <a:cubicBezTo>
                    <a:pt x="337" y="371"/>
                    <a:pt x="338" y="372"/>
                    <a:pt x="338" y="371"/>
                  </a:cubicBezTo>
                  <a:cubicBezTo>
                    <a:pt x="339" y="370"/>
                    <a:pt x="339" y="369"/>
                    <a:pt x="340" y="367"/>
                  </a:cubicBezTo>
                  <a:cubicBezTo>
                    <a:pt x="340" y="366"/>
                    <a:pt x="340" y="366"/>
                    <a:pt x="340" y="365"/>
                  </a:cubicBezTo>
                  <a:cubicBezTo>
                    <a:pt x="339" y="364"/>
                    <a:pt x="339" y="364"/>
                    <a:pt x="339" y="363"/>
                  </a:cubicBezTo>
                  <a:cubicBezTo>
                    <a:pt x="339" y="361"/>
                    <a:pt x="339" y="359"/>
                    <a:pt x="339" y="357"/>
                  </a:cubicBezTo>
                  <a:cubicBezTo>
                    <a:pt x="339" y="357"/>
                    <a:pt x="339" y="352"/>
                    <a:pt x="339" y="352"/>
                  </a:cubicBezTo>
                  <a:cubicBezTo>
                    <a:pt x="340" y="346"/>
                    <a:pt x="346" y="347"/>
                    <a:pt x="345" y="345"/>
                  </a:cubicBezTo>
                  <a:cubicBezTo>
                    <a:pt x="345" y="344"/>
                    <a:pt x="344" y="344"/>
                    <a:pt x="344" y="344"/>
                  </a:cubicBezTo>
                  <a:cubicBezTo>
                    <a:pt x="344" y="344"/>
                    <a:pt x="346" y="341"/>
                    <a:pt x="346" y="341"/>
                  </a:cubicBezTo>
                  <a:cubicBezTo>
                    <a:pt x="347" y="338"/>
                    <a:pt x="342" y="332"/>
                    <a:pt x="341" y="329"/>
                  </a:cubicBezTo>
                  <a:cubicBezTo>
                    <a:pt x="334" y="319"/>
                    <a:pt x="328" y="309"/>
                    <a:pt x="322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17" y="297"/>
                    <a:pt x="314" y="297"/>
                    <a:pt x="312" y="298"/>
                  </a:cubicBezTo>
                  <a:cubicBezTo>
                    <a:pt x="309" y="298"/>
                    <a:pt x="306" y="301"/>
                    <a:pt x="303" y="302"/>
                  </a:cubicBezTo>
                  <a:cubicBezTo>
                    <a:pt x="299" y="303"/>
                    <a:pt x="299" y="299"/>
                    <a:pt x="296" y="298"/>
                  </a:cubicBezTo>
                  <a:cubicBezTo>
                    <a:pt x="295" y="298"/>
                    <a:pt x="294" y="301"/>
                    <a:pt x="293" y="300"/>
                  </a:cubicBezTo>
                  <a:cubicBezTo>
                    <a:pt x="293" y="300"/>
                    <a:pt x="293" y="290"/>
                    <a:pt x="293" y="289"/>
                  </a:cubicBezTo>
                  <a:cubicBezTo>
                    <a:pt x="293" y="284"/>
                    <a:pt x="293" y="278"/>
                    <a:pt x="292" y="273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3" y="267"/>
                    <a:pt x="296" y="267"/>
                    <a:pt x="295" y="264"/>
                  </a:cubicBezTo>
                  <a:cubicBezTo>
                    <a:pt x="293" y="262"/>
                    <a:pt x="293" y="262"/>
                    <a:pt x="293" y="262"/>
                  </a:cubicBezTo>
                  <a:cubicBezTo>
                    <a:pt x="293" y="261"/>
                    <a:pt x="295" y="259"/>
                    <a:pt x="295" y="258"/>
                  </a:cubicBezTo>
                  <a:cubicBezTo>
                    <a:pt x="294" y="256"/>
                    <a:pt x="286" y="265"/>
                    <a:pt x="283" y="267"/>
                  </a:cubicBezTo>
                  <a:cubicBezTo>
                    <a:pt x="272" y="275"/>
                    <a:pt x="273" y="273"/>
                    <a:pt x="260" y="273"/>
                  </a:cubicBezTo>
                  <a:cubicBezTo>
                    <a:pt x="258" y="273"/>
                    <a:pt x="255" y="273"/>
                    <a:pt x="253" y="273"/>
                  </a:cubicBezTo>
                  <a:cubicBezTo>
                    <a:pt x="252" y="273"/>
                    <a:pt x="251" y="274"/>
                    <a:pt x="251" y="273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68"/>
                    <a:pt x="249" y="268"/>
                    <a:pt x="248" y="266"/>
                  </a:cubicBezTo>
                  <a:cubicBezTo>
                    <a:pt x="247" y="265"/>
                    <a:pt x="248" y="262"/>
                    <a:pt x="247" y="261"/>
                  </a:cubicBezTo>
                  <a:cubicBezTo>
                    <a:pt x="244" y="256"/>
                    <a:pt x="229" y="260"/>
                    <a:pt x="225" y="257"/>
                  </a:cubicBezTo>
                  <a:cubicBezTo>
                    <a:pt x="222" y="255"/>
                    <a:pt x="231" y="250"/>
                    <a:pt x="229" y="246"/>
                  </a:cubicBezTo>
                  <a:cubicBezTo>
                    <a:pt x="228" y="244"/>
                    <a:pt x="225" y="240"/>
                    <a:pt x="223" y="238"/>
                  </a:cubicBezTo>
                  <a:cubicBezTo>
                    <a:pt x="223" y="238"/>
                    <a:pt x="220" y="237"/>
                    <a:pt x="220" y="237"/>
                  </a:cubicBezTo>
                  <a:cubicBezTo>
                    <a:pt x="219" y="236"/>
                    <a:pt x="219" y="233"/>
                    <a:pt x="218" y="232"/>
                  </a:cubicBezTo>
                  <a:cubicBezTo>
                    <a:pt x="217" y="230"/>
                    <a:pt x="214" y="230"/>
                    <a:pt x="213" y="229"/>
                  </a:cubicBezTo>
                  <a:cubicBezTo>
                    <a:pt x="212" y="227"/>
                    <a:pt x="211" y="224"/>
                    <a:pt x="211" y="222"/>
                  </a:cubicBezTo>
                  <a:cubicBezTo>
                    <a:pt x="210" y="220"/>
                    <a:pt x="205" y="217"/>
                    <a:pt x="206" y="215"/>
                  </a:cubicBezTo>
                  <a:cubicBezTo>
                    <a:pt x="208" y="213"/>
                    <a:pt x="208" y="218"/>
                    <a:pt x="208" y="214"/>
                  </a:cubicBezTo>
                  <a:cubicBezTo>
                    <a:pt x="208" y="212"/>
                    <a:pt x="202" y="211"/>
                    <a:pt x="201" y="208"/>
                  </a:cubicBezTo>
                  <a:cubicBezTo>
                    <a:pt x="201" y="206"/>
                    <a:pt x="201" y="205"/>
                    <a:pt x="201" y="203"/>
                  </a:cubicBezTo>
                  <a:cubicBezTo>
                    <a:pt x="201" y="203"/>
                    <a:pt x="200" y="202"/>
                    <a:pt x="201" y="201"/>
                  </a:cubicBezTo>
                  <a:cubicBezTo>
                    <a:pt x="201" y="201"/>
                    <a:pt x="202" y="202"/>
                    <a:pt x="203" y="202"/>
                  </a:cubicBezTo>
                  <a:cubicBezTo>
                    <a:pt x="204" y="202"/>
                    <a:pt x="207" y="201"/>
                    <a:pt x="208" y="200"/>
                  </a:cubicBezTo>
                  <a:cubicBezTo>
                    <a:pt x="208" y="200"/>
                    <a:pt x="208" y="200"/>
                    <a:pt x="208" y="199"/>
                  </a:cubicBezTo>
                  <a:cubicBezTo>
                    <a:pt x="207" y="196"/>
                    <a:pt x="204" y="194"/>
                    <a:pt x="206" y="189"/>
                  </a:cubicBezTo>
                  <a:cubicBezTo>
                    <a:pt x="209" y="185"/>
                    <a:pt x="222" y="179"/>
                    <a:pt x="222" y="177"/>
                  </a:cubicBezTo>
                  <a:cubicBezTo>
                    <a:pt x="223" y="173"/>
                    <a:pt x="220" y="169"/>
                    <a:pt x="221" y="166"/>
                  </a:cubicBezTo>
                  <a:cubicBezTo>
                    <a:pt x="222" y="161"/>
                    <a:pt x="226" y="158"/>
                    <a:pt x="227" y="153"/>
                  </a:cubicBezTo>
                  <a:cubicBezTo>
                    <a:pt x="228" y="150"/>
                    <a:pt x="227" y="143"/>
                    <a:pt x="229" y="140"/>
                  </a:cubicBezTo>
                  <a:cubicBezTo>
                    <a:pt x="230" y="139"/>
                    <a:pt x="235" y="138"/>
                    <a:pt x="237" y="137"/>
                  </a:cubicBezTo>
                  <a:cubicBezTo>
                    <a:pt x="240" y="135"/>
                    <a:pt x="241" y="133"/>
                    <a:pt x="242" y="131"/>
                  </a:cubicBezTo>
                  <a:cubicBezTo>
                    <a:pt x="244" y="130"/>
                    <a:pt x="247" y="129"/>
                    <a:pt x="249" y="128"/>
                  </a:cubicBezTo>
                  <a:cubicBezTo>
                    <a:pt x="251" y="127"/>
                    <a:pt x="253" y="125"/>
                    <a:pt x="255" y="123"/>
                  </a:cubicBezTo>
                  <a:cubicBezTo>
                    <a:pt x="258" y="122"/>
                    <a:pt x="260" y="123"/>
                    <a:pt x="262" y="123"/>
                  </a:cubicBezTo>
                  <a:cubicBezTo>
                    <a:pt x="264" y="123"/>
                    <a:pt x="267" y="121"/>
                    <a:pt x="269" y="121"/>
                  </a:cubicBezTo>
                  <a:cubicBezTo>
                    <a:pt x="269" y="121"/>
                    <a:pt x="270" y="121"/>
                    <a:pt x="270" y="121"/>
                  </a:cubicBezTo>
                  <a:cubicBezTo>
                    <a:pt x="271" y="121"/>
                    <a:pt x="271" y="121"/>
                    <a:pt x="272" y="121"/>
                  </a:cubicBezTo>
                  <a:cubicBezTo>
                    <a:pt x="272" y="121"/>
                    <a:pt x="272" y="120"/>
                    <a:pt x="272" y="120"/>
                  </a:cubicBezTo>
                  <a:cubicBezTo>
                    <a:pt x="272" y="119"/>
                    <a:pt x="273" y="120"/>
                    <a:pt x="273" y="120"/>
                  </a:cubicBezTo>
                  <a:cubicBezTo>
                    <a:pt x="274" y="120"/>
                    <a:pt x="274" y="121"/>
                    <a:pt x="274" y="121"/>
                  </a:cubicBezTo>
                  <a:cubicBezTo>
                    <a:pt x="275" y="120"/>
                    <a:pt x="275" y="119"/>
                    <a:pt x="275" y="119"/>
                  </a:cubicBezTo>
                  <a:cubicBezTo>
                    <a:pt x="276" y="119"/>
                    <a:pt x="276" y="120"/>
                    <a:pt x="276" y="120"/>
                  </a:cubicBezTo>
                  <a:cubicBezTo>
                    <a:pt x="277" y="120"/>
                    <a:pt x="278" y="118"/>
                    <a:pt x="280" y="118"/>
                  </a:cubicBezTo>
                  <a:cubicBezTo>
                    <a:pt x="280" y="118"/>
                    <a:pt x="280" y="120"/>
                    <a:pt x="281" y="120"/>
                  </a:cubicBezTo>
                  <a:cubicBezTo>
                    <a:pt x="283" y="120"/>
                    <a:pt x="283" y="115"/>
                    <a:pt x="284" y="114"/>
                  </a:cubicBezTo>
                  <a:cubicBezTo>
                    <a:pt x="287" y="112"/>
                    <a:pt x="285" y="115"/>
                    <a:pt x="288" y="114"/>
                  </a:cubicBezTo>
                  <a:cubicBezTo>
                    <a:pt x="288" y="114"/>
                    <a:pt x="289" y="112"/>
                    <a:pt x="290" y="112"/>
                  </a:cubicBezTo>
                  <a:cubicBezTo>
                    <a:pt x="291" y="113"/>
                    <a:pt x="290" y="114"/>
                    <a:pt x="291" y="114"/>
                  </a:cubicBezTo>
                  <a:cubicBezTo>
                    <a:pt x="292" y="114"/>
                    <a:pt x="291" y="113"/>
                    <a:pt x="292" y="113"/>
                  </a:cubicBezTo>
                  <a:cubicBezTo>
                    <a:pt x="293" y="113"/>
                    <a:pt x="293" y="114"/>
                    <a:pt x="293" y="114"/>
                  </a:cubicBezTo>
                  <a:cubicBezTo>
                    <a:pt x="295" y="114"/>
                    <a:pt x="296" y="112"/>
                    <a:pt x="298" y="113"/>
                  </a:cubicBezTo>
                  <a:cubicBezTo>
                    <a:pt x="299" y="113"/>
                    <a:pt x="298" y="117"/>
                    <a:pt x="302" y="118"/>
                  </a:cubicBezTo>
                  <a:cubicBezTo>
                    <a:pt x="303" y="119"/>
                    <a:pt x="302" y="115"/>
                    <a:pt x="304" y="116"/>
                  </a:cubicBezTo>
                  <a:cubicBezTo>
                    <a:pt x="305" y="116"/>
                    <a:pt x="305" y="118"/>
                    <a:pt x="306" y="119"/>
                  </a:cubicBezTo>
                  <a:cubicBezTo>
                    <a:pt x="307" y="119"/>
                    <a:pt x="308" y="116"/>
                    <a:pt x="308" y="115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5" y="114"/>
                    <a:pt x="300" y="103"/>
                    <a:pt x="297" y="103"/>
                  </a:cubicBezTo>
                  <a:cubicBezTo>
                    <a:pt x="297" y="103"/>
                    <a:pt x="293" y="106"/>
                    <a:pt x="293" y="106"/>
                  </a:cubicBezTo>
                  <a:cubicBezTo>
                    <a:pt x="292" y="106"/>
                    <a:pt x="287" y="104"/>
                    <a:pt x="287" y="103"/>
                  </a:cubicBezTo>
                  <a:cubicBezTo>
                    <a:pt x="287" y="100"/>
                    <a:pt x="304" y="79"/>
                    <a:pt x="305" y="74"/>
                  </a:cubicBezTo>
                  <a:cubicBezTo>
                    <a:pt x="306" y="72"/>
                    <a:pt x="302" y="72"/>
                    <a:pt x="301" y="72"/>
                  </a:cubicBezTo>
                  <a:cubicBezTo>
                    <a:pt x="300" y="71"/>
                    <a:pt x="300" y="69"/>
                    <a:pt x="298" y="69"/>
                  </a:cubicBezTo>
                  <a:cubicBezTo>
                    <a:pt x="298" y="69"/>
                    <a:pt x="298" y="70"/>
                    <a:pt x="297" y="70"/>
                  </a:cubicBezTo>
                  <a:cubicBezTo>
                    <a:pt x="296" y="70"/>
                    <a:pt x="297" y="69"/>
                    <a:pt x="297" y="68"/>
                  </a:cubicBezTo>
                  <a:cubicBezTo>
                    <a:pt x="297" y="68"/>
                    <a:pt x="296" y="68"/>
                    <a:pt x="293" y="67"/>
                  </a:cubicBezTo>
                  <a:cubicBezTo>
                    <a:pt x="292" y="66"/>
                    <a:pt x="290" y="67"/>
                    <a:pt x="289" y="67"/>
                  </a:cubicBezTo>
                  <a:cubicBezTo>
                    <a:pt x="286" y="66"/>
                    <a:pt x="285" y="62"/>
                    <a:pt x="282" y="60"/>
                  </a:cubicBezTo>
                  <a:cubicBezTo>
                    <a:pt x="281" y="60"/>
                    <a:pt x="281" y="60"/>
                    <a:pt x="280" y="60"/>
                  </a:cubicBezTo>
                  <a:cubicBezTo>
                    <a:pt x="280" y="60"/>
                    <a:pt x="279" y="60"/>
                    <a:pt x="278" y="60"/>
                  </a:cubicBezTo>
                  <a:cubicBezTo>
                    <a:pt x="278" y="60"/>
                    <a:pt x="279" y="61"/>
                    <a:pt x="278" y="6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273" y="63"/>
                    <a:pt x="273" y="65"/>
                    <a:pt x="268" y="65"/>
                  </a:cubicBezTo>
                  <a:cubicBezTo>
                    <a:pt x="268" y="65"/>
                    <a:pt x="268" y="62"/>
                    <a:pt x="267" y="61"/>
                  </a:cubicBezTo>
                  <a:cubicBezTo>
                    <a:pt x="266" y="61"/>
                    <a:pt x="266" y="63"/>
                    <a:pt x="265" y="63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3" y="60"/>
                    <a:pt x="262" y="60"/>
                    <a:pt x="261" y="60"/>
                  </a:cubicBezTo>
                  <a:cubicBezTo>
                    <a:pt x="261" y="60"/>
                    <a:pt x="260" y="58"/>
                    <a:pt x="258" y="58"/>
                  </a:cubicBezTo>
                  <a:cubicBezTo>
                    <a:pt x="256" y="59"/>
                    <a:pt x="255" y="63"/>
                    <a:pt x="253" y="64"/>
                  </a:cubicBezTo>
                  <a:cubicBezTo>
                    <a:pt x="252" y="64"/>
                    <a:pt x="251" y="63"/>
                    <a:pt x="250" y="63"/>
                  </a:cubicBezTo>
                  <a:cubicBezTo>
                    <a:pt x="246" y="65"/>
                    <a:pt x="251" y="65"/>
                    <a:pt x="248" y="66"/>
                  </a:cubicBezTo>
                  <a:cubicBezTo>
                    <a:pt x="247" y="66"/>
                    <a:pt x="245" y="65"/>
                    <a:pt x="244" y="66"/>
                  </a:cubicBezTo>
                  <a:cubicBezTo>
                    <a:pt x="244" y="66"/>
                    <a:pt x="243" y="67"/>
                    <a:pt x="241" y="67"/>
                  </a:cubicBezTo>
                  <a:cubicBezTo>
                    <a:pt x="240" y="67"/>
                    <a:pt x="236" y="63"/>
                    <a:pt x="234" y="64"/>
                  </a:cubicBezTo>
                  <a:cubicBezTo>
                    <a:pt x="233" y="64"/>
                    <a:pt x="234" y="67"/>
                    <a:pt x="233" y="67"/>
                  </a:cubicBezTo>
                  <a:cubicBezTo>
                    <a:pt x="232" y="66"/>
                    <a:pt x="233" y="65"/>
                    <a:pt x="232" y="65"/>
                  </a:cubicBezTo>
                  <a:cubicBezTo>
                    <a:pt x="231" y="64"/>
                    <a:pt x="227" y="67"/>
                    <a:pt x="226" y="67"/>
                  </a:cubicBezTo>
                  <a:cubicBezTo>
                    <a:pt x="226" y="66"/>
                    <a:pt x="226" y="65"/>
                    <a:pt x="226" y="64"/>
                  </a:cubicBezTo>
                  <a:cubicBezTo>
                    <a:pt x="225" y="62"/>
                    <a:pt x="223" y="64"/>
                    <a:pt x="223" y="64"/>
                  </a:cubicBezTo>
                  <a:cubicBezTo>
                    <a:pt x="222" y="64"/>
                    <a:pt x="219" y="61"/>
                    <a:pt x="220" y="60"/>
                  </a:cubicBezTo>
                  <a:cubicBezTo>
                    <a:pt x="220" y="60"/>
                    <a:pt x="222" y="57"/>
                    <a:pt x="222" y="57"/>
                  </a:cubicBezTo>
                  <a:cubicBezTo>
                    <a:pt x="222" y="55"/>
                    <a:pt x="220" y="50"/>
                    <a:pt x="219" y="49"/>
                  </a:cubicBezTo>
                  <a:cubicBezTo>
                    <a:pt x="218" y="46"/>
                    <a:pt x="213" y="51"/>
                    <a:pt x="210" y="46"/>
                  </a:cubicBezTo>
                  <a:cubicBezTo>
                    <a:pt x="209" y="44"/>
                    <a:pt x="211" y="44"/>
                    <a:pt x="212" y="43"/>
                  </a:cubicBezTo>
                  <a:cubicBezTo>
                    <a:pt x="212" y="40"/>
                    <a:pt x="210" y="40"/>
                    <a:pt x="209" y="39"/>
                  </a:cubicBezTo>
                  <a:cubicBezTo>
                    <a:pt x="208" y="38"/>
                    <a:pt x="209" y="36"/>
                    <a:pt x="209" y="36"/>
                  </a:cubicBezTo>
                  <a:cubicBezTo>
                    <a:pt x="207" y="33"/>
                    <a:pt x="205" y="34"/>
                    <a:pt x="203" y="34"/>
                  </a:cubicBezTo>
                  <a:cubicBezTo>
                    <a:pt x="201" y="33"/>
                    <a:pt x="201" y="32"/>
                    <a:pt x="199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6" y="29"/>
                    <a:pt x="197" y="28"/>
                    <a:pt x="196" y="27"/>
                  </a:cubicBezTo>
                  <a:cubicBezTo>
                    <a:pt x="196" y="27"/>
                    <a:pt x="183" y="25"/>
                    <a:pt x="189" y="23"/>
                  </a:cubicBezTo>
                  <a:cubicBezTo>
                    <a:pt x="190" y="23"/>
                    <a:pt x="188" y="21"/>
                    <a:pt x="188" y="20"/>
                  </a:cubicBezTo>
                  <a:cubicBezTo>
                    <a:pt x="187" y="19"/>
                    <a:pt x="187" y="18"/>
                    <a:pt x="187" y="16"/>
                  </a:cubicBezTo>
                  <a:cubicBezTo>
                    <a:pt x="186" y="14"/>
                    <a:pt x="182" y="11"/>
                    <a:pt x="180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6" y="8"/>
                    <a:pt x="177" y="8"/>
                    <a:pt x="177" y="8"/>
                  </a:cubicBezTo>
                  <a:cubicBezTo>
                    <a:pt x="177" y="7"/>
                    <a:pt x="176" y="4"/>
                    <a:pt x="175" y="4"/>
                  </a:cubicBezTo>
                  <a:cubicBezTo>
                    <a:pt x="174" y="5"/>
                    <a:pt x="175" y="5"/>
                    <a:pt x="174" y="6"/>
                  </a:cubicBezTo>
                  <a:cubicBezTo>
                    <a:pt x="173" y="7"/>
                    <a:pt x="168" y="2"/>
                    <a:pt x="167" y="1"/>
                  </a:cubicBezTo>
                  <a:cubicBezTo>
                    <a:pt x="165" y="0"/>
                    <a:pt x="164" y="3"/>
                    <a:pt x="163" y="3"/>
                  </a:cubicBezTo>
                  <a:cubicBezTo>
                    <a:pt x="160" y="4"/>
                    <a:pt x="153" y="2"/>
                    <a:pt x="154" y="5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9" y="8"/>
                    <a:pt x="159" y="11"/>
                    <a:pt x="161" y="13"/>
                  </a:cubicBezTo>
                  <a:cubicBezTo>
                    <a:pt x="161" y="13"/>
                    <a:pt x="163" y="13"/>
                    <a:pt x="163" y="14"/>
                  </a:cubicBezTo>
                  <a:cubicBezTo>
                    <a:pt x="165" y="16"/>
                    <a:pt x="163" y="18"/>
                    <a:pt x="163" y="20"/>
                  </a:cubicBezTo>
                  <a:cubicBezTo>
                    <a:pt x="163" y="21"/>
                    <a:pt x="165" y="24"/>
                    <a:pt x="164" y="25"/>
                  </a:cubicBezTo>
                  <a:cubicBezTo>
                    <a:pt x="164" y="26"/>
                    <a:pt x="163" y="27"/>
                    <a:pt x="163" y="27"/>
                  </a:cubicBezTo>
                  <a:cubicBezTo>
                    <a:pt x="159" y="29"/>
                    <a:pt x="163" y="24"/>
                    <a:pt x="160" y="25"/>
                  </a:cubicBezTo>
                  <a:cubicBezTo>
                    <a:pt x="159" y="25"/>
                    <a:pt x="156" y="39"/>
                    <a:pt x="155" y="42"/>
                  </a:cubicBezTo>
                  <a:cubicBezTo>
                    <a:pt x="151" y="50"/>
                    <a:pt x="134" y="66"/>
                    <a:pt x="126" y="70"/>
                  </a:cubicBezTo>
                  <a:cubicBezTo>
                    <a:pt x="115" y="76"/>
                    <a:pt x="102" y="77"/>
                    <a:pt x="93" y="83"/>
                  </a:cubicBezTo>
                  <a:cubicBezTo>
                    <a:pt x="90" y="85"/>
                    <a:pt x="88" y="89"/>
                    <a:pt x="85" y="91"/>
                  </a:cubicBezTo>
                  <a:cubicBezTo>
                    <a:pt x="85" y="92"/>
                    <a:pt x="84" y="92"/>
                    <a:pt x="84" y="93"/>
                  </a:cubicBezTo>
                  <a:cubicBezTo>
                    <a:pt x="84" y="94"/>
                    <a:pt x="87" y="95"/>
                    <a:pt x="84" y="97"/>
                  </a:cubicBezTo>
                  <a:cubicBezTo>
                    <a:pt x="82" y="98"/>
                    <a:pt x="83" y="91"/>
                    <a:pt x="81" y="94"/>
                  </a:cubicBezTo>
                  <a:cubicBezTo>
                    <a:pt x="79" y="96"/>
                    <a:pt x="80" y="101"/>
                    <a:pt x="79" y="103"/>
                  </a:cubicBezTo>
                  <a:cubicBezTo>
                    <a:pt x="79" y="105"/>
                    <a:pt x="77" y="106"/>
                    <a:pt x="76" y="108"/>
                  </a:cubicBezTo>
                  <a:cubicBezTo>
                    <a:pt x="74" y="111"/>
                    <a:pt x="73" y="115"/>
                    <a:pt x="72" y="118"/>
                  </a:cubicBezTo>
                  <a:cubicBezTo>
                    <a:pt x="72" y="121"/>
                    <a:pt x="75" y="123"/>
                    <a:pt x="73" y="126"/>
                  </a:cubicBezTo>
                  <a:cubicBezTo>
                    <a:pt x="71" y="127"/>
                    <a:pt x="69" y="127"/>
                    <a:pt x="67" y="129"/>
                  </a:cubicBezTo>
                  <a:cubicBezTo>
                    <a:pt x="65" y="131"/>
                    <a:pt x="68" y="137"/>
                    <a:pt x="62" y="138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48" y="132"/>
                    <a:pt x="53" y="127"/>
                    <a:pt x="49" y="124"/>
                  </a:cubicBezTo>
                  <a:cubicBezTo>
                    <a:pt x="44" y="121"/>
                    <a:pt x="46" y="124"/>
                    <a:pt x="42" y="124"/>
                  </a:cubicBezTo>
                  <a:cubicBezTo>
                    <a:pt x="41" y="124"/>
                    <a:pt x="34" y="118"/>
                    <a:pt x="33" y="118"/>
                  </a:cubicBezTo>
                  <a:cubicBezTo>
                    <a:pt x="29" y="119"/>
                    <a:pt x="28" y="126"/>
                    <a:pt x="24" y="122"/>
                  </a:cubicBezTo>
                  <a:cubicBezTo>
                    <a:pt x="23" y="121"/>
                    <a:pt x="26" y="119"/>
                    <a:pt x="26" y="118"/>
                  </a:cubicBezTo>
                  <a:cubicBezTo>
                    <a:pt x="26" y="117"/>
                    <a:pt x="21" y="114"/>
                    <a:pt x="24" y="110"/>
                  </a:cubicBezTo>
                  <a:cubicBezTo>
                    <a:pt x="24" y="110"/>
                    <a:pt x="31" y="111"/>
                    <a:pt x="32" y="107"/>
                  </a:cubicBezTo>
                  <a:cubicBezTo>
                    <a:pt x="33" y="106"/>
                    <a:pt x="31" y="105"/>
                    <a:pt x="31" y="104"/>
                  </a:cubicBezTo>
                  <a:cubicBezTo>
                    <a:pt x="30" y="102"/>
                    <a:pt x="30" y="95"/>
                    <a:pt x="29" y="94"/>
                  </a:cubicBezTo>
                  <a:cubicBezTo>
                    <a:pt x="29" y="93"/>
                    <a:pt x="28" y="93"/>
                    <a:pt x="27" y="93"/>
                  </a:cubicBezTo>
                  <a:cubicBezTo>
                    <a:pt x="27" y="94"/>
                    <a:pt x="27" y="96"/>
                    <a:pt x="26" y="96"/>
                  </a:cubicBezTo>
                  <a:cubicBezTo>
                    <a:pt x="25" y="97"/>
                    <a:pt x="23" y="96"/>
                    <a:pt x="22" y="97"/>
                  </a:cubicBezTo>
                  <a:cubicBezTo>
                    <a:pt x="22" y="97"/>
                    <a:pt x="20" y="100"/>
                    <a:pt x="20" y="100"/>
                  </a:cubicBezTo>
                  <a:cubicBezTo>
                    <a:pt x="18" y="102"/>
                    <a:pt x="14" y="102"/>
                    <a:pt x="13" y="105"/>
                  </a:cubicBezTo>
                  <a:cubicBezTo>
                    <a:pt x="13" y="105"/>
                    <a:pt x="14" y="107"/>
                    <a:pt x="13" y="107"/>
                  </a:cubicBezTo>
                  <a:cubicBezTo>
                    <a:pt x="12" y="108"/>
                    <a:pt x="11" y="108"/>
                    <a:pt x="10" y="109"/>
                  </a:cubicBezTo>
                  <a:cubicBezTo>
                    <a:pt x="9" y="110"/>
                    <a:pt x="9" y="112"/>
                    <a:pt x="8" y="113"/>
                  </a:cubicBezTo>
                  <a:cubicBezTo>
                    <a:pt x="6" y="115"/>
                    <a:pt x="3" y="117"/>
                    <a:pt x="2" y="119"/>
                  </a:cubicBezTo>
                  <a:cubicBezTo>
                    <a:pt x="1" y="123"/>
                    <a:pt x="2" y="126"/>
                    <a:pt x="1" y="130"/>
                  </a:cubicBezTo>
                  <a:cubicBezTo>
                    <a:pt x="0" y="130"/>
                    <a:pt x="8" y="137"/>
                    <a:pt x="8" y="139"/>
                  </a:cubicBezTo>
                  <a:cubicBezTo>
                    <a:pt x="8" y="141"/>
                    <a:pt x="6" y="139"/>
                    <a:pt x="5" y="140"/>
                  </a:cubicBezTo>
                  <a:cubicBezTo>
                    <a:pt x="5" y="140"/>
                    <a:pt x="5" y="143"/>
                    <a:pt x="5" y="144"/>
                  </a:cubicBezTo>
                  <a:cubicBezTo>
                    <a:pt x="5" y="144"/>
                    <a:pt x="5" y="145"/>
                    <a:pt x="6" y="145"/>
                  </a:cubicBezTo>
                  <a:cubicBezTo>
                    <a:pt x="9" y="149"/>
                    <a:pt x="13" y="151"/>
                    <a:pt x="14" y="156"/>
                  </a:cubicBezTo>
                  <a:cubicBezTo>
                    <a:pt x="16" y="165"/>
                    <a:pt x="9" y="160"/>
                    <a:pt x="8" y="160"/>
                  </a:cubicBezTo>
                  <a:cubicBezTo>
                    <a:pt x="6" y="160"/>
                    <a:pt x="6" y="164"/>
                    <a:pt x="6" y="165"/>
                  </a:cubicBezTo>
                  <a:cubicBezTo>
                    <a:pt x="7" y="172"/>
                    <a:pt x="28" y="179"/>
                    <a:pt x="35" y="183"/>
                  </a:cubicBezTo>
                  <a:cubicBezTo>
                    <a:pt x="37" y="185"/>
                    <a:pt x="38" y="187"/>
                    <a:pt x="40" y="190"/>
                  </a:cubicBezTo>
                  <a:cubicBezTo>
                    <a:pt x="42" y="192"/>
                    <a:pt x="44" y="193"/>
                    <a:pt x="46" y="195"/>
                  </a:cubicBezTo>
                  <a:cubicBezTo>
                    <a:pt x="47" y="197"/>
                    <a:pt x="45" y="195"/>
                    <a:pt x="46" y="198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50" y="202"/>
                    <a:pt x="49" y="204"/>
                    <a:pt x="50" y="206"/>
                  </a:cubicBezTo>
                  <a:cubicBezTo>
                    <a:pt x="51" y="209"/>
                    <a:pt x="53" y="210"/>
                    <a:pt x="53" y="213"/>
                  </a:cubicBezTo>
                  <a:cubicBezTo>
                    <a:pt x="55" y="219"/>
                    <a:pt x="64" y="222"/>
                    <a:pt x="66" y="226"/>
                  </a:cubicBezTo>
                  <a:cubicBezTo>
                    <a:pt x="66" y="227"/>
                    <a:pt x="69" y="230"/>
                    <a:pt x="69" y="231"/>
                  </a:cubicBezTo>
                  <a:cubicBezTo>
                    <a:pt x="69" y="231"/>
                    <a:pt x="68" y="232"/>
                    <a:pt x="68" y="232"/>
                  </a:cubicBezTo>
                  <a:cubicBezTo>
                    <a:pt x="68" y="233"/>
                    <a:pt x="71" y="235"/>
                    <a:pt x="72" y="236"/>
                  </a:cubicBezTo>
                  <a:cubicBezTo>
                    <a:pt x="74" y="238"/>
                    <a:pt x="72" y="240"/>
                    <a:pt x="73" y="242"/>
                  </a:cubicBezTo>
                  <a:cubicBezTo>
                    <a:pt x="74" y="243"/>
                    <a:pt x="76" y="244"/>
                    <a:pt x="76" y="246"/>
                  </a:cubicBezTo>
                  <a:cubicBezTo>
                    <a:pt x="76" y="247"/>
                    <a:pt x="76" y="248"/>
                    <a:pt x="77" y="250"/>
                  </a:cubicBezTo>
                  <a:cubicBezTo>
                    <a:pt x="78" y="251"/>
                    <a:pt x="78" y="249"/>
                    <a:pt x="79" y="251"/>
                  </a:cubicBezTo>
                  <a:cubicBezTo>
                    <a:pt x="79" y="252"/>
                    <a:pt x="75" y="253"/>
                    <a:pt x="78" y="254"/>
                  </a:cubicBezTo>
                  <a:cubicBezTo>
                    <a:pt x="79" y="254"/>
                    <a:pt x="79" y="253"/>
                    <a:pt x="79" y="253"/>
                  </a:cubicBezTo>
                  <a:cubicBezTo>
                    <a:pt x="79" y="253"/>
                    <a:pt x="80" y="253"/>
                    <a:pt x="80" y="253"/>
                  </a:cubicBezTo>
                  <a:cubicBezTo>
                    <a:pt x="81" y="253"/>
                    <a:pt x="80" y="254"/>
                    <a:pt x="80" y="254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7"/>
                    <a:pt x="83" y="258"/>
                    <a:pt x="83" y="261"/>
                  </a:cubicBezTo>
                  <a:cubicBezTo>
                    <a:pt x="83" y="265"/>
                    <a:pt x="91" y="274"/>
                    <a:pt x="90" y="278"/>
                  </a:cubicBezTo>
                  <a:cubicBezTo>
                    <a:pt x="89" y="279"/>
                    <a:pt x="95" y="284"/>
                    <a:pt x="96" y="287"/>
                  </a:cubicBezTo>
                  <a:cubicBezTo>
                    <a:pt x="98" y="291"/>
                    <a:pt x="101" y="295"/>
                    <a:pt x="103" y="298"/>
                  </a:cubicBezTo>
                  <a:cubicBezTo>
                    <a:pt x="104" y="299"/>
                    <a:pt x="104" y="302"/>
                    <a:pt x="105" y="303"/>
                  </a:cubicBezTo>
                  <a:cubicBezTo>
                    <a:pt x="105" y="304"/>
                    <a:pt x="108" y="307"/>
                    <a:pt x="107" y="308"/>
                  </a:cubicBezTo>
                  <a:cubicBezTo>
                    <a:pt x="105" y="310"/>
                    <a:pt x="105" y="307"/>
                    <a:pt x="106" y="311"/>
                  </a:cubicBezTo>
                  <a:cubicBezTo>
                    <a:pt x="110" y="313"/>
                    <a:pt x="110" y="313"/>
                    <a:pt x="110" y="313"/>
                  </a:cubicBezTo>
                  <a:cubicBezTo>
                    <a:pt x="114" y="315"/>
                    <a:pt x="116" y="317"/>
                    <a:pt x="118" y="320"/>
                  </a:cubicBezTo>
                  <a:cubicBezTo>
                    <a:pt x="119" y="321"/>
                    <a:pt x="120" y="329"/>
                    <a:pt x="120" y="331"/>
                  </a:cubicBezTo>
                  <a:cubicBezTo>
                    <a:pt x="120" y="331"/>
                    <a:pt x="119" y="331"/>
                    <a:pt x="119" y="331"/>
                  </a:cubicBezTo>
                  <a:cubicBezTo>
                    <a:pt x="120" y="332"/>
                    <a:pt x="121" y="332"/>
                    <a:pt x="122" y="333"/>
                  </a:cubicBezTo>
                  <a:cubicBezTo>
                    <a:pt x="124" y="334"/>
                    <a:pt x="122" y="334"/>
                    <a:pt x="123" y="335"/>
                  </a:cubicBezTo>
                  <a:cubicBezTo>
                    <a:pt x="126" y="337"/>
                    <a:pt x="128" y="337"/>
                    <a:pt x="130" y="340"/>
                  </a:cubicBezTo>
                  <a:cubicBezTo>
                    <a:pt x="131" y="341"/>
                    <a:pt x="129" y="343"/>
                    <a:pt x="130" y="344"/>
                  </a:cubicBezTo>
                  <a:cubicBezTo>
                    <a:pt x="132" y="346"/>
                    <a:pt x="136" y="349"/>
                    <a:pt x="137" y="353"/>
                  </a:cubicBezTo>
                  <a:cubicBezTo>
                    <a:pt x="138" y="354"/>
                    <a:pt x="138" y="356"/>
                    <a:pt x="139" y="358"/>
                  </a:cubicBezTo>
                  <a:cubicBezTo>
                    <a:pt x="141" y="362"/>
                    <a:pt x="147" y="364"/>
                    <a:pt x="148" y="369"/>
                  </a:cubicBezTo>
                  <a:cubicBezTo>
                    <a:pt x="148" y="371"/>
                    <a:pt x="148" y="376"/>
                    <a:pt x="146" y="378"/>
                  </a:cubicBezTo>
                  <a:cubicBezTo>
                    <a:pt x="145" y="379"/>
                    <a:pt x="142" y="378"/>
                    <a:pt x="142" y="381"/>
                  </a:cubicBezTo>
                  <a:cubicBezTo>
                    <a:pt x="142" y="382"/>
                    <a:pt x="145" y="381"/>
                    <a:pt x="145" y="381"/>
                  </a:cubicBezTo>
                  <a:cubicBezTo>
                    <a:pt x="145" y="381"/>
                    <a:pt x="146" y="388"/>
                    <a:pt x="146" y="388"/>
                  </a:cubicBezTo>
                  <a:cubicBezTo>
                    <a:pt x="146" y="389"/>
                    <a:pt x="147" y="388"/>
                    <a:pt x="148" y="388"/>
                  </a:cubicBezTo>
                  <a:cubicBezTo>
                    <a:pt x="149" y="389"/>
                    <a:pt x="149" y="389"/>
                    <a:pt x="150" y="390"/>
                  </a:cubicBezTo>
                  <a:cubicBezTo>
                    <a:pt x="150" y="391"/>
                    <a:pt x="151" y="392"/>
                    <a:pt x="150" y="392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50" y="394"/>
                    <a:pt x="154" y="396"/>
                    <a:pt x="154" y="396"/>
                  </a:cubicBezTo>
                  <a:cubicBezTo>
                    <a:pt x="155" y="397"/>
                    <a:pt x="154" y="398"/>
                    <a:pt x="154" y="398"/>
                  </a:cubicBezTo>
                  <a:cubicBezTo>
                    <a:pt x="154" y="399"/>
                    <a:pt x="155" y="399"/>
                    <a:pt x="155" y="399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62" y="407"/>
                    <a:pt x="166" y="406"/>
                    <a:pt x="171" y="414"/>
                  </a:cubicBezTo>
                  <a:cubicBezTo>
                    <a:pt x="172" y="415"/>
                    <a:pt x="175" y="415"/>
                    <a:pt x="176" y="417"/>
                  </a:cubicBezTo>
                  <a:cubicBezTo>
                    <a:pt x="176" y="418"/>
                    <a:pt x="174" y="417"/>
                    <a:pt x="174" y="418"/>
                  </a:cubicBezTo>
                  <a:cubicBezTo>
                    <a:pt x="174" y="418"/>
                    <a:pt x="178" y="419"/>
                    <a:pt x="177" y="419"/>
                  </a:cubicBezTo>
                  <a:cubicBezTo>
                    <a:pt x="177" y="420"/>
                    <a:pt x="176" y="420"/>
                    <a:pt x="176" y="421"/>
                  </a:cubicBezTo>
                  <a:cubicBezTo>
                    <a:pt x="176" y="421"/>
                    <a:pt x="183" y="424"/>
                    <a:pt x="184" y="424"/>
                  </a:cubicBezTo>
                  <a:cubicBezTo>
                    <a:pt x="186" y="426"/>
                    <a:pt x="186" y="426"/>
                    <a:pt x="186" y="426"/>
                  </a:cubicBezTo>
                  <a:cubicBezTo>
                    <a:pt x="189" y="427"/>
                    <a:pt x="193" y="428"/>
                    <a:pt x="196" y="430"/>
                  </a:cubicBezTo>
                  <a:cubicBezTo>
                    <a:pt x="197" y="431"/>
                    <a:pt x="197" y="433"/>
                    <a:pt x="199" y="433"/>
                  </a:cubicBezTo>
                  <a:cubicBezTo>
                    <a:pt x="201" y="434"/>
                    <a:pt x="206" y="434"/>
                    <a:pt x="207" y="436"/>
                  </a:cubicBezTo>
                  <a:cubicBezTo>
                    <a:pt x="210" y="439"/>
                    <a:pt x="213" y="442"/>
                    <a:pt x="217" y="443"/>
                  </a:cubicBezTo>
                  <a:cubicBezTo>
                    <a:pt x="220" y="444"/>
                    <a:pt x="225" y="443"/>
                    <a:pt x="227" y="446"/>
                  </a:cubicBezTo>
                  <a:cubicBezTo>
                    <a:pt x="228" y="446"/>
                    <a:pt x="227" y="447"/>
                    <a:pt x="228" y="448"/>
                  </a:cubicBezTo>
                  <a:cubicBezTo>
                    <a:pt x="228" y="448"/>
                    <a:pt x="229" y="448"/>
                    <a:pt x="229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1" y="448"/>
                    <a:pt x="240" y="453"/>
                    <a:pt x="242" y="454"/>
                  </a:cubicBezTo>
                  <a:cubicBezTo>
                    <a:pt x="244" y="455"/>
                    <a:pt x="247" y="454"/>
                    <a:pt x="249" y="455"/>
                  </a:cubicBezTo>
                  <a:cubicBezTo>
                    <a:pt x="250" y="456"/>
                    <a:pt x="254" y="458"/>
                    <a:pt x="255" y="459"/>
                  </a:cubicBezTo>
                  <a:cubicBezTo>
                    <a:pt x="255" y="460"/>
                    <a:pt x="254" y="460"/>
                    <a:pt x="255" y="460"/>
                  </a:cubicBezTo>
                  <a:cubicBezTo>
                    <a:pt x="257" y="463"/>
                    <a:pt x="261" y="464"/>
                    <a:pt x="263" y="465"/>
                  </a:cubicBezTo>
                  <a:cubicBezTo>
                    <a:pt x="265" y="466"/>
                    <a:pt x="265" y="468"/>
                    <a:pt x="267" y="468"/>
                  </a:cubicBezTo>
                  <a:cubicBezTo>
                    <a:pt x="271" y="470"/>
                    <a:pt x="277" y="470"/>
                    <a:pt x="279" y="474"/>
                  </a:cubicBezTo>
                  <a:cubicBezTo>
                    <a:pt x="280" y="475"/>
                    <a:pt x="281" y="479"/>
                    <a:pt x="281" y="480"/>
                  </a:cubicBezTo>
                  <a:cubicBezTo>
                    <a:pt x="281" y="481"/>
                    <a:pt x="279" y="482"/>
                    <a:pt x="280" y="482"/>
                  </a:cubicBezTo>
                  <a:cubicBezTo>
                    <a:pt x="280" y="483"/>
                    <a:pt x="281" y="482"/>
                    <a:pt x="282" y="483"/>
                  </a:cubicBezTo>
                  <a:cubicBezTo>
                    <a:pt x="285" y="484"/>
                    <a:pt x="287" y="486"/>
                    <a:pt x="290" y="487"/>
                  </a:cubicBezTo>
                  <a:cubicBezTo>
                    <a:pt x="290" y="487"/>
                    <a:pt x="301" y="496"/>
                    <a:pt x="306" y="500"/>
                  </a:cubicBezTo>
                  <a:cubicBezTo>
                    <a:pt x="306" y="499"/>
                    <a:pt x="306" y="499"/>
                    <a:pt x="306" y="499"/>
                  </a:cubicBezTo>
                  <a:cubicBezTo>
                    <a:pt x="312" y="499"/>
                    <a:pt x="323" y="497"/>
                    <a:pt x="322" y="488"/>
                  </a:cubicBezTo>
                  <a:cubicBezTo>
                    <a:pt x="322" y="486"/>
                    <a:pt x="318" y="482"/>
                    <a:pt x="321" y="480"/>
                  </a:cubicBezTo>
                  <a:cubicBezTo>
                    <a:pt x="322" y="480"/>
                    <a:pt x="326" y="481"/>
                    <a:pt x="329" y="476"/>
                  </a:cubicBezTo>
                  <a:cubicBezTo>
                    <a:pt x="331" y="471"/>
                    <a:pt x="322" y="471"/>
                    <a:pt x="326" y="468"/>
                  </a:cubicBezTo>
                  <a:cubicBezTo>
                    <a:pt x="328" y="466"/>
                    <a:pt x="330" y="464"/>
                    <a:pt x="332" y="462"/>
                  </a:cubicBezTo>
                  <a:cubicBezTo>
                    <a:pt x="334" y="460"/>
                    <a:pt x="335" y="456"/>
                    <a:pt x="337" y="455"/>
                  </a:cubicBezTo>
                  <a:cubicBezTo>
                    <a:pt x="338" y="454"/>
                    <a:pt x="341" y="454"/>
                    <a:pt x="341" y="453"/>
                  </a:cubicBezTo>
                  <a:cubicBezTo>
                    <a:pt x="342" y="451"/>
                    <a:pt x="339" y="449"/>
                    <a:pt x="342" y="447"/>
                  </a:cubicBezTo>
                  <a:cubicBezTo>
                    <a:pt x="342" y="446"/>
                    <a:pt x="347" y="446"/>
                    <a:pt x="345" y="443"/>
                  </a:cubicBezTo>
                  <a:cubicBezTo>
                    <a:pt x="342" y="439"/>
                    <a:pt x="337" y="443"/>
                    <a:pt x="335" y="4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535"/>
            <p:cNvSpPr>
              <a:spLocks/>
            </p:cNvSpPr>
            <p:nvPr/>
          </p:nvSpPr>
          <p:spPr bwMode="auto">
            <a:xfrm>
              <a:off x="4613" y="1397"/>
              <a:ext cx="191" cy="282"/>
            </a:xfrm>
            <a:custGeom>
              <a:avLst/>
              <a:gdLst>
                <a:gd name="T0" fmla="*/ 116 w 134"/>
                <a:gd name="T1" fmla="*/ 154 h 198"/>
                <a:gd name="T2" fmla="*/ 116 w 134"/>
                <a:gd name="T3" fmla="*/ 153 h 198"/>
                <a:gd name="T4" fmla="*/ 114 w 134"/>
                <a:gd name="T5" fmla="*/ 150 h 198"/>
                <a:gd name="T6" fmla="*/ 111 w 134"/>
                <a:gd name="T7" fmla="*/ 141 h 198"/>
                <a:gd name="T8" fmla="*/ 103 w 134"/>
                <a:gd name="T9" fmla="*/ 139 h 198"/>
                <a:gd name="T10" fmla="*/ 97 w 134"/>
                <a:gd name="T11" fmla="*/ 130 h 198"/>
                <a:gd name="T12" fmla="*/ 93 w 134"/>
                <a:gd name="T13" fmla="*/ 113 h 198"/>
                <a:gd name="T14" fmla="*/ 97 w 134"/>
                <a:gd name="T15" fmla="*/ 103 h 198"/>
                <a:gd name="T16" fmla="*/ 111 w 134"/>
                <a:gd name="T17" fmla="*/ 93 h 198"/>
                <a:gd name="T18" fmla="*/ 114 w 134"/>
                <a:gd name="T19" fmla="*/ 89 h 198"/>
                <a:gd name="T20" fmla="*/ 112 w 134"/>
                <a:gd name="T21" fmla="*/ 87 h 198"/>
                <a:gd name="T22" fmla="*/ 111 w 134"/>
                <a:gd name="T23" fmla="*/ 85 h 198"/>
                <a:gd name="T24" fmla="*/ 112 w 134"/>
                <a:gd name="T25" fmla="*/ 81 h 198"/>
                <a:gd name="T26" fmla="*/ 114 w 134"/>
                <a:gd name="T27" fmla="*/ 63 h 198"/>
                <a:gd name="T28" fmla="*/ 105 w 134"/>
                <a:gd name="T29" fmla="*/ 59 h 198"/>
                <a:gd name="T30" fmla="*/ 102 w 134"/>
                <a:gd name="T31" fmla="*/ 53 h 198"/>
                <a:gd name="T32" fmla="*/ 87 w 134"/>
                <a:gd name="T33" fmla="*/ 44 h 198"/>
                <a:gd name="T34" fmla="*/ 73 w 134"/>
                <a:gd name="T35" fmla="*/ 56 h 198"/>
                <a:gd name="T36" fmla="*/ 75 w 134"/>
                <a:gd name="T37" fmla="*/ 50 h 198"/>
                <a:gd name="T38" fmla="*/ 72 w 134"/>
                <a:gd name="T39" fmla="*/ 22 h 198"/>
                <a:gd name="T40" fmla="*/ 70 w 134"/>
                <a:gd name="T41" fmla="*/ 20 h 198"/>
                <a:gd name="T42" fmla="*/ 44 w 134"/>
                <a:gd name="T43" fmla="*/ 1 h 198"/>
                <a:gd name="T44" fmla="*/ 52 w 134"/>
                <a:gd name="T45" fmla="*/ 8 h 198"/>
                <a:gd name="T46" fmla="*/ 42 w 134"/>
                <a:gd name="T47" fmla="*/ 2 h 198"/>
                <a:gd name="T48" fmla="*/ 43 w 134"/>
                <a:gd name="T49" fmla="*/ 5 h 198"/>
                <a:gd name="T50" fmla="*/ 37 w 134"/>
                <a:gd name="T51" fmla="*/ 11 h 198"/>
                <a:gd name="T52" fmla="*/ 28 w 134"/>
                <a:gd name="T53" fmla="*/ 16 h 198"/>
                <a:gd name="T54" fmla="*/ 20 w 134"/>
                <a:gd name="T55" fmla="*/ 23 h 198"/>
                <a:gd name="T56" fmla="*/ 22 w 134"/>
                <a:gd name="T57" fmla="*/ 31 h 198"/>
                <a:gd name="T58" fmla="*/ 23 w 134"/>
                <a:gd name="T59" fmla="*/ 36 h 198"/>
                <a:gd name="T60" fmla="*/ 27 w 134"/>
                <a:gd name="T61" fmla="*/ 41 h 198"/>
                <a:gd name="T62" fmla="*/ 18 w 134"/>
                <a:gd name="T63" fmla="*/ 46 h 198"/>
                <a:gd name="T64" fmla="*/ 13 w 134"/>
                <a:gd name="T65" fmla="*/ 46 h 198"/>
                <a:gd name="T66" fmla="*/ 7 w 134"/>
                <a:gd name="T67" fmla="*/ 62 h 198"/>
                <a:gd name="T68" fmla="*/ 18 w 134"/>
                <a:gd name="T69" fmla="*/ 88 h 198"/>
                <a:gd name="T70" fmla="*/ 32 w 134"/>
                <a:gd name="T71" fmla="*/ 87 h 198"/>
                <a:gd name="T72" fmla="*/ 38 w 134"/>
                <a:gd name="T73" fmla="*/ 93 h 198"/>
                <a:gd name="T74" fmla="*/ 33 w 134"/>
                <a:gd name="T75" fmla="*/ 107 h 198"/>
                <a:gd name="T76" fmla="*/ 46 w 134"/>
                <a:gd name="T77" fmla="*/ 116 h 198"/>
                <a:gd name="T78" fmla="*/ 48 w 134"/>
                <a:gd name="T79" fmla="*/ 121 h 198"/>
                <a:gd name="T80" fmla="*/ 41 w 134"/>
                <a:gd name="T81" fmla="*/ 133 h 198"/>
                <a:gd name="T82" fmla="*/ 41 w 134"/>
                <a:gd name="T83" fmla="*/ 141 h 198"/>
                <a:gd name="T84" fmla="*/ 42 w 134"/>
                <a:gd name="T85" fmla="*/ 166 h 198"/>
                <a:gd name="T86" fmla="*/ 45 w 134"/>
                <a:gd name="T87" fmla="*/ 170 h 198"/>
                <a:gd name="T88" fmla="*/ 44 w 134"/>
                <a:gd name="T89" fmla="*/ 179 h 198"/>
                <a:gd name="T90" fmla="*/ 46 w 134"/>
                <a:gd name="T91" fmla="*/ 182 h 198"/>
                <a:gd name="T92" fmla="*/ 58 w 134"/>
                <a:gd name="T93" fmla="*/ 192 h 198"/>
                <a:gd name="T94" fmla="*/ 70 w 134"/>
                <a:gd name="T95" fmla="*/ 198 h 198"/>
                <a:gd name="T96" fmla="*/ 78 w 134"/>
                <a:gd name="T97" fmla="*/ 195 h 198"/>
                <a:gd name="T98" fmla="*/ 83 w 134"/>
                <a:gd name="T99" fmla="*/ 188 h 198"/>
                <a:gd name="T100" fmla="*/ 92 w 134"/>
                <a:gd name="T101" fmla="*/ 189 h 198"/>
                <a:gd name="T102" fmla="*/ 104 w 134"/>
                <a:gd name="T103" fmla="*/ 184 h 198"/>
                <a:gd name="T104" fmla="*/ 113 w 134"/>
                <a:gd name="T105" fmla="*/ 177 h 198"/>
                <a:gd name="T106" fmla="*/ 120 w 134"/>
                <a:gd name="T107" fmla="*/ 178 h 198"/>
                <a:gd name="T108" fmla="*/ 132 w 134"/>
                <a:gd name="T109" fmla="*/ 178 h 198"/>
                <a:gd name="T110" fmla="*/ 128 w 134"/>
                <a:gd name="T111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98">
                  <a:moveTo>
                    <a:pt x="117" y="156"/>
                  </a:moveTo>
                  <a:cubicBezTo>
                    <a:pt x="117" y="155"/>
                    <a:pt x="117" y="155"/>
                    <a:pt x="116" y="154"/>
                  </a:cubicBezTo>
                  <a:cubicBezTo>
                    <a:pt x="116" y="154"/>
                    <a:pt x="115" y="155"/>
                    <a:pt x="115" y="155"/>
                  </a:cubicBezTo>
                  <a:cubicBezTo>
                    <a:pt x="115" y="154"/>
                    <a:pt x="116" y="153"/>
                    <a:pt x="116" y="153"/>
                  </a:cubicBezTo>
                  <a:cubicBezTo>
                    <a:pt x="115" y="152"/>
                    <a:pt x="114" y="153"/>
                    <a:pt x="114" y="152"/>
                  </a:cubicBezTo>
                  <a:cubicBezTo>
                    <a:pt x="112" y="151"/>
                    <a:pt x="115" y="151"/>
                    <a:pt x="114" y="150"/>
                  </a:cubicBezTo>
                  <a:cubicBezTo>
                    <a:pt x="114" y="149"/>
                    <a:pt x="113" y="149"/>
                    <a:pt x="113" y="149"/>
                  </a:cubicBezTo>
                  <a:cubicBezTo>
                    <a:pt x="113" y="149"/>
                    <a:pt x="111" y="141"/>
                    <a:pt x="111" y="141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09" y="137"/>
                    <a:pt x="105" y="140"/>
                    <a:pt x="103" y="139"/>
                  </a:cubicBezTo>
                  <a:cubicBezTo>
                    <a:pt x="100" y="139"/>
                    <a:pt x="102" y="134"/>
                    <a:pt x="99" y="131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5" y="128"/>
                    <a:pt x="89" y="118"/>
                    <a:pt x="90" y="116"/>
                  </a:cubicBezTo>
                  <a:cubicBezTo>
                    <a:pt x="91" y="115"/>
                    <a:pt x="93" y="115"/>
                    <a:pt x="93" y="113"/>
                  </a:cubicBezTo>
                  <a:cubicBezTo>
                    <a:pt x="95" y="111"/>
                    <a:pt x="94" y="108"/>
                    <a:pt x="95" y="106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6" y="102"/>
                    <a:pt x="94" y="101"/>
                    <a:pt x="94" y="99"/>
                  </a:cubicBezTo>
                  <a:cubicBezTo>
                    <a:pt x="94" y="92"/>
                    <a:pt x="110" y="95"/>
                    <a:pt x="111" y="93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2" y="87"/>
                    <a:pt x="113" y="93"/>
                    <a:pt x="114" y="89"/>
                  </a:cubicBezTo>
                  <a:cubicBezTo>
                    <a:pt x="114" y="89"/>
                    <a:pt x="113" y="87"/>
                    <a:pt x="112" y="87"/>
                  </a:cubicBezTo>
                  <a:cubicBezTo>
                    <a:pt x="112" y="88"/>
                    <a:pt x="111" y="88"/>
                    <a:pt x="112" y="87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86"/>
                    <a:pt x="112" y="86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0" y="86"/>
                    <a:pt x="112" y="83"/>
                    <a:pt x="112" y="81"/>
                  </a:cubicBezTo>
                  <a:cubicBezTo>
                    <a:pt x="112" y="81"/>
                    <a:pt x="115" y="77"/>
                    <a:pt x="115" y="75"/>
                  </a:cubicBezTo>
                  <a:cubicBezTo>
                    <a:pt x="115" y="70"/>
                    <a:pt x="115" y="67"/>
                    <a:pt x="114" y="63"/>
                  </a:cubicBezTo>
                  <a:cubicBezTo>
                    <a:pt x="113" y="62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59"/>
                  </a:cubicBezTo>
                  <a:cubicBezTo>
                    <a:pt x="105" y="60"/>
                    <a:pt x="104" y="58"/>
                    <a:pt x="104" y="57"/>
                  </a:cubicBezTo>
                  <a:cubicBezTo>
                    <a:pt x="103" y="55"/>
                    <a:pt x="104" y="55"/>
                    <a:pt x="102" y="53"/>
                  </a:cubicBezTo>
                  <a:cubicBezTo>
                    <a:pt x="99" y="51"/>
                    <a:pt x="93" y="45"/>
                    <a:pt x="90" y="44"/>
                  </a:cubicBezTo>
                  <a:cubicBezTo>
                    <a:pt x="89" y="44"/>
                    <a:pt x="88" y="44"/>
                    <a:pt x="87" y="44"/>
                  </a:cubicBezTo>
                  <a:cubicBezTo>
                    <a:pt x="84" y="44"/>
                    <a:pt x="82" y="40"/>
                    <a:pt x="79" y="44"/>
                  </a:cubicBezTo>
                  <a:cubicBezTo>
                    <a:pt x="78" y="46"/>
                    <a:pt x="76" y="57"/>
                    <a:pt x="73" y="56"/>
                  </a:cubicBezTo>
                  <a:cubicBezTo>
                    <a:pt x="73" y="56"/>
                    <a:pt x="74" y="55"/>
                    <a:pt x="74" y="55"/>
                  </a:cubicBezTo>
                  <a:cubicBezTo>
                    <a:pt x="75" y="53"/>
                    <a:pt x="75" y="52"/>
                    <a:pt x="75" y="50"/>
                  </a:cubicBezTo>
                  <a:cubicBezTo>
                    <a:pt x="75" y="42"/>
                    <a:pt x="80" y="38"/>
                    <a:pt x="79" y="30"/>
                  </a:cubicBezTo>
                  <a:cubicBezTo>
                    <a:pt x="79" y="29"/>
                    <a:pt x="73" y="22"/>
                    <a:pt x="72" y="22"/>
                  </a:cubicBezTo>
                  <a:cubicBezTo>
                    <a:pt x="72" y="22"/>
                    <a:pt x="72" y="23"/>
                    <a:pt x="72" y="23"/>
                  </a:cubicBezTo>
                  <a:cubicBezTo>
                    <a:pt x="72" y="23"/>
                    <a:pt x="70" y="20"/>
                    <a:pt x="70" y="20"/>
                  </a:cubicBezTo>
                  <a:cubicBezTo>
                    <a:pt x="69" y="18"/>
                    <a:pt x="67" y="17"/>
                    <a:pt x="65" y="15"/>
                  </a:cubicBezTo>
                  <a:cubicBezTo>
                    <a:pt x="61" y="11"/>
                    <a:pt x="50" y="3"/>
                    <a:pt x="44" y="1"/>
                  </a:cubicBezTo>
                  <a:cubicBezTo>
                    <a:pt x="40" y="0"/>
                    <a:pt x="48" y="5"/>
                    <a:pt x="50" y="6"/>
                  </a:cubicBezTo>
                  <a:cubicBezTo>
                    <a:pt x="51" y="6"/>
                    <a:pt x="51" y="7"/>
                    <a:pt x="52" y="8"/>
                  </a:cubicBezTo>
                  <a:cubicBezTo>
                    <a:pt x="52" y="8"/>
                    <a:pt x="53" y="9"/>
                    <a:pt x="53" y="9"/>
                  </a:cubicBezTo>
                  <a:cubicBezTo>
                    <a:pt x="49" y="7"/>
                    <a:pt x="45" y="5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3" y="7"/>
                    <a:pt x="39" y="6"/>
                    <a:pt x="39" y="6"/>
                  </a:cubicBezTo>
                  <a:cubicBezTo>
                    <a:pt x="38" y="7"/>
                    <a:pt x="38" y="10"/>
                    <a:pt x="37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6"/>
                    <a:pt x="28" y="16"/>
                  </a:cubicBezTo>
                  <a:cubicBezTo>
                    <a:pt x="27" y="17"/>
                    <a:pt x="24" y="17"/>
                    <a:pt x="23" y="18"/>
                  </a:cubicBezTo>
                  <a:cubicBezTo>
                    <a:pt x="22" y="19"/>
                    <a:pt x="22" y="22"/>
                    <a:pt x="20" y="23"/>
                  </a:cubicBezTo>
                  <a:cubicBezTo>
                    <a:pt x="20" y="23"/>
                    <a:pt x="18" y="24"/>
                    <a:pt x="18" y="25"/>
                  </a:cubicBezTo>
                  <a:cubicBezTo>
                    <a:pt x="18" y="27"/>
                    <a:pt x="22" y="29"/>
                    <a:pt x="22" y="31"/>
                  </a:cubicBezTo>
                  <a:cubicBezTo>
                    <a:pt x="21" y="34"/>
                    <a:pt x="19" y="33"/>
                    <a:pt x="22" y="35"/>
                  </a:cubicBezTo>
                  <a:cubicBezTo>
                    <a:pt x="22" y="36"/>
                    <a:pt x="22" y="36"/>
                    <a:pt x="23" y="36"/>
                  </a:cubicBezTo>
                  <a:cubicBezTo>
                    <a:pt x="24" y="36"/>
                    <a:pt x="24" y="33"/>
                    <a:pt x="28" y="34"/>
                  </a:cubicBezTo>
                  <a:cubicBezTo>
                    <a:pt x="31" y="35"/>
                    <a:pt x="29" y="40"/>
                    <a:pt x="27" y="41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3" y="41"/>
                    <a:pt x="21" y="46"/>
                    <a:pt x="18" y="46"/>
                  </a:cubicBezTo>
                  <a:cubicBezTo>
                    <a:pt x="17" y="46"/>
                    <a:pt x="14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1" y="48"/>
                    <a:pt x="4" y="46"/>
                    <a:pt x="5" y="51"/>
                  </a:cubicBezTo>
                  <a:cubicBezTo>
                    <a:pt x="5" y="52"/>
                    <a:pt x="8" y="60"/>
                    <a:pt x="7" y="62"/>
                  </a:cubicBezTo>
                  <a:cubicBezTo>
                    <a:pt x="6" y="64"/>
                    <a:pt x="0" y="65"/>
                    <a:pt x="0" y="68"/>
                  </a:cubicBezTo>
                  <a:cubicBezTo>
                    <a:pt x="0" y="72"/>
                    <a:pt x="12" y="81"/>
                    <a:pt x="18" y="88"/>
                  </a:cubicBezTo>
                  <a:cubicBezTo>
                    <a:pt x="21" y="88"/>
                    <a:pt x="23" y="89"/>
                    <a:pt x="26" y="89"/>
                  </a:cubicBezTo>
                  <a:cubicBezTo>
                    <a:pt x="28" y="89"/>
                    <a:pt x="30" y="87"/>
                    <a:pt x="32" y="87"/>
                  </a:cubicBezTo>
                  <a:cubicBezTo>
                    <a:pt x="32" y="87"/>
                    <a:pt x="38" y="91"/>
                    <a:pt x="38" y="91"/>
                  </a:cubicBezTo>
                  <a:cubicBezTo>
                    <a:pt x="39" y="92"/>
                    <a:pt x="38" y="93"/>
                    <a:pt x="38" y="93"/>
                  </a:cubicBezTo>
                  <a:cubicBezTo>
                    <a:pt x="38" y="96"/>
                    <a:pt x="38" y="100"/>
                    <a:pt x="37" y="102"/>
                  </a:cubicBezTo>
                  <a:cubicBezTo>
                    <a:pt x="36" y="103"/>
                    <a:pt x="32" y="106"/>
                    <a:pt x="33" y="107"/>
                  </a:cubicBezTo>
                  <a:cubicBezTo>
                    <a:pt x="36" y="109"/>
                    <a:pt x="41" y="108"/>
                    <a:pt x="44" y="109"/>
                  </a:cubicBezTo>
                  <a:cubicBezTo>
                    <a:pt x="49" y="111"/>
                    <a:pt x="42" y="114"/>
                    <a:pt x="46" y="116"/>
                  </a:cubicBezTo>
                  <a:cubicBezTo>
                    <a:pt x="46" y="117"/>
                    <a:pt x="47" y="117"/>
                    <a:pt x="47" y="117"/>
                  </a:cubicBezTo>
                  <a:cubicBezTo>
                    <a:pt x="48" y="118"/>
                    <a:pt x="48" y="120"/>
                    <a:pt x="48" y="121"/>
                  </a:cubicBezTo>
                  <a:cubicBezTo>
                    <a:pt x="49" y="121"/>
                    <a:pt x="51" y="121"/>
                    <a:pt x="51" y="122"/>
                  </a:cubicBezTo>
                  <a:cubicBezTo>
                    <a:pt x="50" y="124"/>
                    <a:pt x="41" y="132"/>
                    <a:pt x="41" y="133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7"/>
                    <a:pt x="41" y="139"/>
                    <a:pt x="41" y="141"/>
                  </a:cubicBezTo>
                  <a:cubicBezTo>
                    <a:pt x="39" y="148"/>
                    <a:pt x="37" y="154"/>
                    <a:pt x="40" y="162"/>
                  </a:cubicBezTo>
                  <a:cubicBezTo>
                    <a:pt x="40" y="162"/>
                    <a:pt x="42" y="166"/>
                    <a:pt x="42" y="166"/>
                  </a:cubicBezTo>
                  <a:cubicBezTo>
                    <a:pt x="42" y="167"/>
                    <a:pt x="44" y="167"/>
                    <a:pt x="45" y="168"/>
                  </a:cubicBezTo>
                  <a:cubicBezTo>
                    <a:pt x="45" y="168"/>
                    <a:pt x="45" y="169"/>
                    <a:pt x="45" y="170"/>
                  </a:cubicBezTo>
                  <a:cubicBezTo>
                    <a:pt x="45" y="172"/>
                    <a:pt x="44" y="175"/>
                    <a:pt x="44" y="177"/>
                  </a:cubicBezTo>
                  <a:cubicBezTo>
                    <a:pt x="44" y="178"/>
                    <a:pt x="44" y="178"/>
                    <a:pt x="44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3"/>
                    <a:pt x="49" y="183"/>
                    <a:pt x="50" y="183"/>
                  </a:cubicBezTo>
                  <a:cubicBezTo>
                    <a:pt x="53" y="185"/>
                    <a:pt x="55" y="190"/>
                    <a:pt x="58" y="192"/>
                  </a:cubicBezTo>
                  <a:cubicBezTo>
                    <a:pt x="61" y="194"/>
                    <a:pt x="64" y="193"/>
                    <a:pt x="67" y="194"/>
                  </a:cubicBezTo>
                  <a:cubicBezTo>
                    <a:pt x="68" y="196"/>
                    <a:pt x="68" y="198"/>
                    <a:pt x="70" y="198"/>
                  </a:cubicBezTo>
                  <a:cubicBezTo>
                    <a:pt x="76" y="196"/>
                    <a:pt x="69" y="197"/>
                    <a:pt x="73" y="195"/>
                  </a:cubicBezTo>
                  <a:cubicBezTo>
                    <a:pt x="74" y="194"/>
                    <a:pt x="77" y="196"/>
                    <a:pt x="78" y="195"/>
                  </a:cubicBezTo>
                  <a:cubicBezTo>
                    <a:pt x="81" y="194"/>
                    <a:pt x="78" y="192"/>
                    <a:pt x="78" y="190"/>
                  </a:cubicBezTo>
                  <a:cubicBezTo>
                    <a:pt x="79" y="189"/>
                    <a:pt x="82" y="188"/>
                    <a:pt x="83" y="188"/>
                  </a:cubicBezTo>
                  <a:cubicBezTo>
                    <a:pt x="83" y="187"/>
                    <a:pt x="83" y="186"/>
                    <a:pt x="83" y="186"/>
                  </a:cubicBezTo>
                  <a:cubicBezTo>
                    <a:pt x="86" y="186"/>
                    <a:pt x="89" y="189"/>
                    <a:pt x="92" y="189"/>
                  </a:cubicBezTo>
                  <a:cubicBezTo>
                    <a:pt x="93" y="188"/>
                    <a:pt x="92" y="185"/>
                    <a:pt x="93" y="185"/>
                  </a:cubicBezTo>
                  <a:cubicBezTo>
                    <a:pt x="95" y="182"/>
                    <a:pt x="101" y="184"/>
                    <a:pt x="104" y="184"/>
                  </a:cubicBezTo>
                  <a:cubicBezTo>
                    <a:pt x="107" y="183"/>
                    <a:pt x="108" y="176"/>
                    <a:pt x="111" y="176"/>
                  </a:cubicBezTo>
                  <a:cubicBezTo>
                    <a:pt x="112" y="176"/>
                    <a:pt x="112" y="177"/>
                    <a:pt x="113" y="177"/>
                  </a:cubicBezTo>
                  <a:cubicBezTo>
                    <a:pt x="114" y="177"/>
                    <a:pt x="117" y="174"/>
                    <a:pt x="118" y="175"/>
                  </a:cubicBezTo>
                  <a:cubicBezTo>
                    <a:pt x="119" y="177"/>
                    <a:pt x="116" y="177"/>
                    <a:pt x="120" y="178"/>
                  </a:cubicBezTo>
                  <a:cubicBezTo>
                    <a:pt x="123" y="178"/>
                    <a:pt x="127" y="177"/>
                    <a:pt x="129" y="177"/>
                  </a:cubicBezTo>
                  <a:cubicBezTo>
                    <a:pt x="130" y="177"/>
                    <a:pt x="131" y="178"/>
                    <a:pt x="132" y="178"/>
                  </a:cubicBezTo>
                  <a:cubicBezTo>
                    <a:pt x="133" y="178"/>
                    <a:pt x="133" y="177"/>
                    <a:pt x="134" y="177"/>
                  </a:cubicBezTo>
                  <a:cubicBezTo>
                    <a:pt x="132" y="175"/>
                    <a:pt x="130" y="176"/>
                    <a:pt x="128" y="175"/>
                  </a:cubicBezTo>
                  <a:cubicBezTo>
                    <a:pt x="125" y="173"/>
                    <a:pt x="119" y="160"/>
                    <a:pt x="117" y="1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536"/>
            <p:cNvSpPr>
              <a:spLocks/>
            </p:cNvSpPr>
            <p:nvPr/>
          </p:nvSpPr>
          <p:spPr bwMode="auto">
            <a:xfrm>
              <a:off x="4740" y="1491"/>
              <a:ext cx="162" cy="163"/>
            </a:xfrm>
            <a:custGeom>
              <a:avLst/>
              <a:gdLst>
                <a:gd name="T0" fmla="*/ 98 w 114"/>
                <a:gd name="T1" fmla="*/ 100 h 115"/>
                <a:gd name="T2" fmla="*/ 100 w 114"/>
                <a:gd name="T3" fmla="*/ 98 h 115"/>
                <a:gd name="T4" fmla="*/ 107 w 114"/>
                <a:gd name="T5" fmla="*/ 77 h 115"/>
                <a:gd name="T6" fmla="*/ 102 w 114"/>
                <a:gd name="T7" fmla="*/ 54 h 115"/>
                <a:gd name="T8" fmla="*/ 101 w 114"/>
                <a:gd name="T9" fmla="*/ 50 h 115"/>
                <a:gd name="T10" fmla="*/ 108 w 114"/>
                <a:gd name="T11" fmla="*/ 17 h 115"/>
                <a:gd name="T12" fmla="*/ 89 w 114"/>
                <a:gd name="T13" fmla="*/ 1 h 115"/>
                <a:gd name="T14" fmla="*/ 88 w 114"/>
                <a:gd name="T15" fmla="*/ 5 h 115"/>
                <a:gd name="T16" fmla="*/ 81 w 114"/>
                <a:gd name="T17" fmla="*/ 5 h 115"/>
                <a:gd name="T18" fmla="*/ 66 w 114"/>
                <a:gd name="T19" fmla="*/ 1 h 115"/>
                <a:gd name="T20" fmla="*/ 60 w 114"/>
                <a:gd name="T21" fmla="*/ 8 h 115"/>
                <a:gd name="T22" fmla="*/ 53 w 114"/>
                <a:gd name="T23" fmla="*/ 5 h 115"/>
                <a:gd name="T24" fmla="*/ 23 w 114"/>
                <a:gd name="T25" fmla="*/ 15 h 115"/>
                <a:gd name="T26" fmla="*/ 22 w 114"/>
                <a:gd name="T27" fmla="*/ 19 h 115"/>
                <a:gd name="T28" fmla="*/ 25 w 114"/>
                <a:gd name="T29" fmla="*/ 23 h 115"/>
                <a:gd name="T30" fmla="*/ 22 w 114"/>
                <a:gd name="T31" fmla="*/ 27 h 115"/>
                <a:gd name="T32" fmla="*/ 8 w 114"/>
                <a:gd name="T33" fmla="*/ 37 h 115"/>
                <a:gd name="T34" fmla="*/ 4 w 114"/>
                <a:gd name="T35" fmla="*/ 47 h 115"/>
                <a:gd name="T36" fmla="*/ 8 w 114"/>
                <a:gd name="T37" fmla="*/ 64 h 115"/>
                <a:gd name="T38" fmla="*/ 14 w 114"/>
                <a:gd name="T39" fmla="*/ 73 h 115"/>
                <a:gd name="T40" fmla="*/ 22 w 114"/>
                <a:gd name="T41" fmla="*/ 75 h 115"/>
                <a:gd name="T42" fmla="*/ 25 w 114"/>
                <a:gd name="T43" fmla="*/ 84 h 115"/>
                <a:gd name="T44" fmla="*/ 27 w 114"/>
                <a:gd name="T45" fmla="*/ 87 h 115"/>
                <a:gd name="T46" fmla="*/ 27 w 114"/>
                <a:gd name="T47" fmla="*/ 88 h 115"/>
                <a:gd name="T48" fmla="*/ 39 w 114"/>
                <a:gd name="T49" fmla="*/ 109 h 115"/>
                <a:gd name="T50" fmla="*/ 59 w 114"/>
                <a:gd name="T51" fmla="*/ 113 h 115"/>
                <a:gd name="T52" fmla="*/ 55 w 114"/>
                <a:gd name="T53" fmla="*/ 100 h 115"/>
                <a:gd name="T54" fmla="*/ 59 w 114"/>
                <a:gd name="T55" fmla="*/ 95 h 115"/>
                <a:gd name="T56" fmla="*/ 81 w 114"/>
                <a:gd name="T57" fmla="*/ 94 h 115"/>
                <a:gd name="T58" fmla="*/ 86 w 114"/>
                <a:gd name="T59" fmla="*/ 94 h 115"/>
                <a:gd name="T60" fmla="*/ 94 w 114"/>
                <a:gd name="T61" fmla="*/ 97 h 115"/>
                <a:gd name="T62" fmla="*/ 95 w 114"/>
                <a:gd name="T63" fmla="*/ 101 h 115"/>
                <a:gd name="T64" fmla="*/ 96 w 114"/>
                <a:gd name="T65" fmla="*/ 10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15">
                  <a:moveTo>
                    <a:pt x="97" y="100"/>
                  </a:moveTo>
                  <a:cubicBezTo>
                    <a:pt x="97" y="100"/>
                    <a:pt x="98" y="101"/>
                    <a:pt x="98" y="100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7"/>
                    <a:pt x="100" y="98"/>
                    <a:pt x="100" y="98"/>
                  </a:cubicBezTo>
                  <a:cubicBezTo>
                    <a:pt x="102" y="96"/>
                    <a:pt x="106" y="89"/>
                    <a:pt x="107" y="87"/>
                  </a:cubicBezTo>
                  <a:cubicBezTo>
                    <a:pt x="108" y="84"/>
                    <a:pt x="106" y="80"/>
                    <a:pt x="107" y="77"/>
                  </a:cubicBezTo>
                  <a:cubicBezTo>
                    <a:pt x="108" y="73"/>
                    <a:pt x="114" y="71"/>
                    <a:pt x="113" y="66"/>
                  </a:cubicBezTo>
                  <a:cubicBezTo>
                    <a:pt x="112" y="64"/>
                    <a:pt x="102" y="55"/>
                    <a:pt x="102" y="54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0"/>
                    <a:pt x="101" y="50"/>
                    <a:pt x="101" y="50"/>
                  </a:cubicBezTo>
                  <a:cubicBezTo>
                    <a:pt x="100" y="48"/>
                    <a:pt x="100" y="37"/>
                    <a:pt x="99" y="35"/>
                  </a:cubicBezTo>
                  <a:cubicBezTo>
                    <a:pt x="97" y="27"/>
                    <a:pt x="104" y="23"/>
                    <a:pt x="108" y="17"/>
                  </a:cubicBezTo>
                  <a:cubicBezTo>
                    <a:pt x="108" y="15"/>
                    <a:pt x="114" y="7"/>
                    <a:pt x="111" y="5"/>
                  </a:cubicBezTo>
                  <a:cubicBezTo>
                    <a:pt x="109" y="4"/>
                    <a:pt x="91" y="1"/>
                    <a:pt x="89" y="1"/>
                  </a:cubicBezTo>
                  <a:cubicBezTo>
                    <a:pt x="88" y="1"/>
                    <a:pt x="82" y="0"/>
                    <a:pt x="82" y="1"/>
                  </a:cubicBezTo>
                  <a:cubicBezTo>
                    <a:pt x="80" y="6"/>
                    <a:pt x="88" y="3"/>
                    <a:pt x="88" y="5"/>
                  </a:cubicBezTo>
                  <a:cubicBezTo>
                    <a:pt x="88" y="5"/>
                    <a:pt x="83" y="4"/>
                    <a:pt x="82" y="4"/>
                  </a:cubicBezTo>
                  <a:cubicBezTo>
                    <a:pt x="82" y="4"/>
                    <a:pt x="82" y="6"/>
                    <a:pt x="81" y="5"/>
                  </a:cubicBezTo>
                  <a:cubicBezTo>
                    <a:pt x="81" y="5"/>
                    <a:pt x="82" y="4"/>
                    <a:pt x="81" y="4"/>
                  </a:cubicBezTo>
                  <a:cubicBezTo>
                    <a:pt x="80" y="2"/>
                    <a:pt x="68" y="1"/>
                    <a:pt x="66" y="1"/>
                  </a:cubicBezTo>
                  <a:cubicBezTo>
                    <a:pt x="56" y="2"/>
                    <a:pt x="62" y="4"/>
                    <a:pt x="60" y="10"/>
                  </a:cubicBezTo>
                  <a:cubicBezTo>
                    <a:pt x="60" y="9"/>
                    <a:pt x="60" y="9"/>
                    <a:pt x="60" y="8"/>
                  </a:cubicBezTo>
                  <a:cubicBezTo>
                    <a:pt x="60" y="8"/>
                    <a:pt x="60" y="7"/>
                    <a:pt x="60" y="7"/>
                  </a:cubicBezTo>
                  <a:cubicBezTo>
                    <a:pt x="59" y="5"/>
                    <a:pt x="55" y="5"/>
                    <a:pt x="53" y="5"/>
                  </a:cubicBezTo>
                  <a:cubicBezTo>
                    <a:pt x="47" y="3"/>
                    <a:pt x="38" y="0"/>
                    <a:pt x="31" y="1"/>
                  </a:cubicBezTo>
                  <a:cubicBezTo>
                    <a:pt x="25" y="1"/>
                    <a:pt x="28" y="12"/>
                    <a:pt x="23" y="15"/>
                  </a:cubicBezTo>
                  <a:cubicBezTo>
                    <a:pt x="23" y="17"/>
                    <a:pt x="21" y="20"/>
                    <a:pt x="21" y="20"/>
                  </a:cubicBezTo>
                  <a:cubicBezTo>
                    <a:pt x="21" y="20"/>
                    <a:pt x="22" y="19"/>
                    <a:pt x="22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4" y="21"/>
                    <a:pt x="25" y="23"/>
                    <a:pt x="25" y="23"/>
                  </a:cubicBezTo>
                  <a:cubicBezTo>
                    <a:pt x="24" y="27"/>
                    <a:pt x="23" y="21"/>
                    <a:pt x="22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9"/>
                    <a:pt x="5" y="26"/>
                    <a:pt x="5" y="33"/>
                  </a:cubicBezTo>
                  <a:cubicBezTo>
                    <a:pt x="5" y="35"/>
                    <a:pt x="7" y="36"/>
                    <a:pt x="8" y="3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2"/>
                    <a:pt x="6" y="45"/>
                    <a:pt x="4" y="47"/>
                  </a:cubicBezTo>
                  <a:cubicBezTo>
                    <a:pt x="4" y="49"/>
                    <a:pt x="2" y="49"/>
                    <a:pt x="1" y="50"/>
                  </a:cubicBezTo>
                  <a:cubicBezTo>
                    <a:pt x="0" y="52"/>
                    <a:pt x="6" y="62"/>
                    <a:pt x="8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3" y="68"/>
                    <a:pt x="11" y="73"/>
                    <a:pt x="14" y="73"/>
                  </a:cubicBezTo>
                  <a:cubicBezTo>
                    <a:pt x="16" y="74"/>
                    <a:pt x="20" y="71"/>
                    <a:pt x="22" y="72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4" y="83"/>
                    <a:pt x="24" y="83"/>
                  </a:cubicBezTo>
                  <a:cubicBezTo>
                    <a:pt x="24" y="83"/>
                    <a:pt x="25" y="83"/>
                    <a:pt x="25" y="84"/>
                  </a:cubicBezTo>
                  <a:cubicBezTo>
                    <a:pt x="26" y="85"/>
                    <a:pt x="23" y="85"/>
                    <a:pt x="25" y="86"/>
                  </a:cubicBezTo>
                  <a:cubicBezTo>
                    <a:pt x="25" y="87"/>
                    <a:pt x="26" y="86"/>
                    <a:pt x="27" y="87"/>
                  </a:cubicBezTo>
                  <a:cubicBezTo>
                    <a:pt x="27" y="87"/>
                    <a:pt x="26" y="88"/>
                    <a:pt x="26" y="89"/>
                  </a:cubicBezTo>
                  <a:cubicBezTo>
                    <a:pt x="26" y="89"/>
                    <a:pt x="27" y="88"/>
                    <a:pt x="27" y="88"/>
                  </a:cubicBezTo>
                  <a:cubicBezTo>
                    <a:pt x="28" y="89"/>
                    <a:pt x="28" y="89"/>
                    <a:pt x="28" y="90"/>
                  </a:cubicBezTo>
                  <a:cubicBezTo>
                    <a:pt x="30" y="94"/>
                    <a:pt x="36" y="107"/>
                    <a:pt x="39" y="109"/>
                  </a:cubicBezTo>
                  <a:cubicBezTo>
                    <a:pt x="41" y="110"/>
                    <a:pt x="43" y="109"/>
                    <a:pt x="45" y="111"/>
                  </a:cubicBezTo>
                  <a:cubicBezTo>
                    <a:pt x="49" y="110"/>
                    <a:pt x="55" y="115"/>
                    <a:pt x="59" y="113"/>
                  </a:cubicBezTo>
                  <a:cubicBezTo>
                    <a:pt x="61" y="113"/>
                    <a:pt x="61" y="109"/>
                    <a:pt x="60" y="108"/>
                  </a:cubicBezTo>
                  <a:cubicBezTo>
                    <a:pt x="60" y="106"/>
                    <a:pt x="51" y="102"/>
                    <a:pt x="55" y="100"/>
                  </a:cubicBezTo>
                  <a:cubicBezTo>
                    <a:pt x="55" y="100"/>
                    <a:pt x="56" y="100"/>
                    <a:pt x="57" y="100"/>
                  </a:cubicBezTo>
                  <a:cubicBezTo>
                    <a:pt x="58" y="99"/>
                    <a:pt x="58" y="95"/>
                    <a:pt x="59" y="95"/>
                  </a:cubicBezTo>
                  <a:cubicBezTo>
                    <a:pt x="61" y="95"/>
                    <a:pt x="63" y="98"/>
                    <a:pt x="65" y="99"/>
                  </a:cubicBezTo>
                  <a:cubicBezTo>
                    <a:pt x="72" y="100"/>
                    <a:pt x="77" y="94"/>
                    <a:pt x="81" y="94"/>
                  </a:cubicBezTo>
                  <a:cubicBezTo>
                    <a:pt x="81" y="94"/>
                    <a:pt x="81" y="95"/>
                    <a:pt x="82" y="95"/>
                  </a:cubicBezTo>
                  <a:cubicBezTo>
                    <a:pt x="83" y="95"/>
                    <a:pt x="85" y="92"/>
                    <a:pt x="86" y="94"/>
                  </a:cubicBezTo>
                  <a:cubicBezTo>
                    <a:pt x="87" y="94"/>
                    <a:pt x="87" y="97"/>
                    <a:pt x="89" y="98"/>
                  </a:cubicBezTo>
                  <a:cubicBezTo>
                    <a:pt x="91" y="99"/>
                    <a:pt x="91" y="95"/>
                    <a:pt x="94" y="97"/>
                  </a:cubicBezTo>
                  <a:cubicBezTo>
                    <a:pt x="94" y="98"/>
                    <a:pt x="92" y="100"/>
                    <a:pt x="94" y="101"/>
                  </a:cubicBezTo>
                  <a:cubicBezTo>
                    <a:pt x="94" y="101"/>
                    <a:pt x="95" y="101"/>
                    <a:pt x="95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7" y="1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537"/>
            <p:cNvSpPr>
              <a:spLocks/>
            </p:cNvSpPr>
            <p:nvPr/>
          </p:nvSpPr>
          <p:spPr bwMode="auto">
            <a:xfrm>
              <a:off x="4877" y="1499"/>
              <a:ext cx="115" cy="144"/>
            </a:xfrm>
            <a:custGeom>
              <a:avLst/>
              <a:gdLst>
                <a:gd name="T0" fmla="*/ 80 w 81"/>
                <a:gd name="T1" fmla="*/ 43 h 101"/>
                <a:gd name="T2" fmla="*/ 78 w 81"/>
                <a:gd name="T3" fmla="*/ 41 h 101"/>
                <a:gd name="T4" fmla="*/ 78 w 81"/>
                <a:gd name="T5" fmla="*/ 39 h 101"/>
                <a:gd name="T6" fmla="*/ 79 w 81"/>
                <a:gd name="T7" fmla="*/ 38 h 101"/>
                <a:gd name="T8" fmla="*/ 74 w 81"/>
                <a:gd name="T9" fmla="*/ 31 h 101"/>
                <a:gd name="T10" fmla="*/ 70 w 81"/>
                <a:gd name="T11" fmla="*/ 40 h 101"/>
                <a:gd name="T12" fmla="*/ 72 w 81"/>
                <a:gd name="T13" fmla="*/ 37 h 101"/>
                <a:gd name="T14" fmla="*/ 70 w 81"/>
                <a:gd name="T15" fmla="*/ 30 h 101"/>
                <a:gd name="T16" fmla="*/ 66 w 81"/>
                <a:gd name="T17" fmla="*/ 27 h 101"/>
                <a:gd name="T18" fmla="*/ 65 w 81"/>
                <a:gd name="T19" fmla="*/ 25 h 101"/>
                <a:gd name="T20" fmla="*/ 61 w 81"/>
                <a:gd name="T21" fmla="*/ 29 h 101"/>
                <a:gd name="T22" fmla="*/ 63 w 81"/>
                <a:gd name="T23" fmla="*/ 23 h 101"/>
                <a:gd name="T24" fmla="*/ 60 w 81"/>
                <a:gd name="T25" fmla="*/ 25 h 101"/>
                <a:gd name="T26" fmla="*/ 59 w 81"/>
                <a:gd name="T27" fmla="*/ 22 h 101"/>
                <a:gd name="T28" fmla="*/ 56 w 81"/>
                <a:gd name="T29" fmla="*/ 20 h 101"/>
                <a:gd name="T30" fmla="*/ 46 w 81"/>
                <a:gd name="T31" fmla="*/ 10 h 101"/>
                <a:gd name="T32" fmla="*/ 26 w 81"/>
                <a:gd name="T33" fmla="*/ 4 h 101"/>
                <a:gd name="T34" fmla="*/ 19 w 81"/>
                <a:gd name="T35" fmla="*/ 0 h 101"/>
                <a:gd name="T36" fmla="*/ 15 w 81"/>
                <a:gd name="T37" fmla="*/ 8 h 101"/>
                <a:gd name="T38" fmla="*/ 12 w 81"/>
                <a:gd name="T39" fmla="*/ 12 h 101"/>
                <a:gd name="T40" fmla="*/ 12 w 81"/>
                <a:gd name="T41" fmla="*/ 11 h 101"/>
                <a:gd name="T42" fmla="*/ 3 w 81"/>
                <a:gd name="T43" fmla="*/ 29 h 101"/>
                <a:gd name="T44" fmla="*/ 5 w 81"/>
                <a:gd name="T45" fmla="*/ 44 h 101"/>
                <a:gd name="T46" fmla="*/ 7 w 81"/>
                <a:gd name="T47" fmla="*/ 45 h 101"/>
                <a:gd name="T48" fmla="*/ 6 w 81"/>
                <a:gd name="T49" fmla="*/ 48 h 101"/>
                <a:gd name="T50" fmla="*/ 17 w 81"/>
                <a:gd name="T51" fmla="*/ 60 h 101"/>
                <a:gd name="T52" fmla="*/ 11 w 81"/>
                <a:gd name="T53" fmla="*/ 71 h 101"/>
                <a:gd name="T54" fmla="*/ 11 w 81"/>
                <a:gd name="T55" fmla="*/ 81 h 101"/>
                <a:gd name="T56" fmla="*/ 4 w 81"/>
                <a:gd name="T57" fmla="*/ 92 h 101"/>
                <a:gd name="T58" fmla="*/ 3 w 81"/>
                <a:gd name="T59" fmla="*/ 92 h 101"/>
                <a:gd name="T60" fmla="*/ 2 w 81"/>
                <a:gd name="T61" fmla="*/ 94 h 101"/>
                <a:gd name="T62" fmla="*/ 1 w 81"/>
                <a:gd name="T63" fmla="*/ 94 h 101"/>
                <a:gd name="T64" fmla="*/ 0 w 81"/>
                <a:gd name="T65" fmla="*/ 94 h 101"/>
                <a:gd name="T66" fmla="*/ 0 w 81"/>
                <a:gd name="T67" fmla="*/ 95 h 101"/>
                <a:gd name="T68" fmla="*/ 1 w 81"/>
                <a:gd name="T69" fmla="*/ 95 h 101"/>
                <a:gd name="T70" fmla="*/ 3 w 81"/>
                <a:gd name="T71" fmla="*/ 97 h 101"/>
                <a:gd name="T72" fmla="*/ 11 w 81"/>
                <a:gd name="T73" fmla="*/ 99 h 101"/>
                <a:gd name="T74" fmla="*/ 14 w 81"/>
                <a:gd name="T75" fmla="*/ 100 h 101"/>
                <a:gd name="T76" fmla="*/ 23 w 81"/>
                <a:gd name="T77" fmla="*/ 93 h 101"/>
                <a:gd name="T78" fmla="*/ 31 w 81"/>
                <a:gd name="T79" fmla="*/ 97 h 101"/>
                <a:gd name="T80" fmla="*/ 34 w 81"/>
                <a:gd name="T81" fmla="*/ 94 h 101"/>
                <a:gd name="T82" fmla="*/ 38 w 81"/>
                <a:gd name="T83" fmla="*/ 97 h 101"/>
                <a:gd name="T84" fmla="*/ 36 w 81"/>
                <a:gd name="T85" fmla="*/ 98 h 101"/>
                <a:gd name="T86" fmla="*/ 40 w 81"/>
                <a:gd name="T87" fmla="*/ 97 h 101"/>
                <a:gd name="T88" fmla="*/ 46 w 81"/>
                <a:gd name="T89" fmla="*/ 98 h 101"/>
                <a:gd name="T90" fmla="*/ 55 w 81"/>
                <a:gd name="T91" fmla="*/ 89 h 101"/>
                <a:gd name="T92" fmla="*/ 58 w 81"/>
                <a:gd name="T93" fmla="*/ 80 h 101"/>
                <a:gd name="T94" fmla="*/ 62 w 81"/>
                <a:gd name="T95" fmla="*/ 74 h 101"/>
                <a:gd name="T96" fmla="*/ 61 w 81"/>
                <a:gd name="T97" fmla="*/ 72 h 101"/>
                <a:gd name="T98" fmla="*/ 79 w 81"/>
                <a:gd name="T99" fmla="*/ 48 h 101"/>
                <a:gd name="T100" fmla="*/ 80 w 81"/>
                <a:gd name="T101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101">
                  <a:moveTo>
                    <a:pt x="80" y="43"/>
                  </a:moveTo>
                  <a:cubicBezTo>
                    <a:pt x="80" y="43"/>
                    <a:pt x="78" y="41"/>
                    <a:pt x="78" y="41"/>
                  </a:cubicBezTo>
                  <a:cubicBezTo>
                    <a:pt x="78" y="40"/>
                    <a:pt x="78" y="40"/>
                    <a:pt x="78" y="39"/>
                  </a:cubicBezTo>
                  <a:cubicBezTo>
                    <a:pt x="78" y="39"/>
                    <a:pt x="79" y="39"/>
                    <a:pt x="79" y="38"/>
                  </a:cubicBezTo>
                  <a:cubicBezTo>
                    <a:pt x="79" y="38"/>
                    <a:pt x="74" y="31"/>
                    <a:pt x="74" y="31"/>
                  </a:cubicBezTo>
                  <a:cubicBezTo>
                    <a:pt x="70" y="31"/>
                    <a:pt x="75" y="38"/>
                    <a:pt x="70" y="40"/>
                  </a:cubicBezTo>
                  <a:cubicBezTo>
                    <a:pt x="69" y="40"/>
                    <a:pt x="72" y="38"/>
                    <a:pt x="72" y="37"/>
                  </a:cubicBezTo>
                  <a:cubicBezTo>
                    <a:pt x="72" y="36"/>
                    <a:pt x="71" y="32"/>
                    <a:pt x="70" y="30"/>
                  </a:cubicBezTo>
                  <a:cubicBezTo>
                    <a:pt x="69" y="29"/>
                    <a:pt x="68" y="28"/>
                    <a:pt x="66" y="27"/>
                  </a:cubicBezTo>
                  <a:cubicBezTo>
                    <a:pt x="66" y="27"/>
                    <a:pt x="66" y="26"/>
                    <a:pt x="65" y="25"/>
                  </a:cubicBezTo>
                  <a:cubicBezTo>
                    <a:pt x="63" y="23"/>
                    <a:pt x="62" y="29"/>
                    <a:pt x="61" y="29"/>
                  </a:cubicBezTo>
                  <a:cubicBezTo>
                    <a:pt x="61" y="29"/>
                    <a:pt x="63" y="24"/>
                    <a:pt x="63" y="23"/>
                  </a:cubicBezTo>
                  <a:cubicBezTo>
                    <a:pt x="61" y="21"/>
                    <a:pt x="61" y="25"/>
                    <a:pt x="60" y="25"/>
                  </a:cubicBezTo>
                  <a:cubicBezTo>
                    <a:pt x="59" y="25"/>
                    <a:pt x="60" y="22"/>
                    <a:pt x="59" y="22"/>
                  </a:cubicBezTo>
                  <a:cubicBezTo>
                    <a:pt x="58" y="21"/>
                    <a:pt x="57" y="21"/>
                    <a:pt x="56" y="20"/>
                  </a:cubicBezTo>
                  <a:cubicBezTo>
                    <a:pt x="52" y="19"/>
                    <a:pt x="49" y="13"/>
                    <a:pt x="46" y="10"/>
                  </a:cubicBezTo>
                  <a:cubicBezTo>
                    <a:pt x="45" y="9"/>
                    <a:pt x="30" y="6"/>
                    <a:pt x="26" y="4"/>
                  </a:cubicBezTo>
                  <a:cubicBezTo>
                    <a:pt x="24" y="3"/>
                    <a:pt x="21" y="0"/>
                    <a:pt x="19" y="0"/>
                  </a:cubicBezTo>
                  <a:cubicBezTo>
                    <a:pt x="15" y="1"/>
                    <a:pt x="16" y="6"/>
                    <a:pt x="15" y="8"/>
                  </a:cubicBezTo>
                  <a:cubicBezTo>
                    <a:pt x="15" y="8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8" y="17"/>
                    <a:pt x="1" y="21"/>
                    <a:pt x="3" y="29"/>
                  </a:cubicBezTo>
                  <a:cubicBezTo>
                    <a:pt x="4" y="31"/>
                    <a:pt x="4" y="42"/>
                    <a:pt x="5" y="44"/>
                  </a:cubicBezTo>
                  <a:cubicBezTo>
                    <a:pt x="5" y="44"/>
                    <a:pt x="7" y="44"/>
                    <a:pt x="7" y="45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16" y="58"/>
                    <a:pt x="17" y="60"/>
                  </a:cubicBezTo>
                  <a:cubicBezTo>
                    <a:pt x="18" y="65"/>
                    <a:pt x="12" y="67"/>
                    <a:pt x="11" y="71"/>
                  </a:cubicBezTo>
                  <a:cubicBezTo>
                    <a:pt x="10" y="74"/>
                    <a:pt x="12" y="78"/>
                    <a:pt x="11" y="81"/>
                  </a:cubicBezTo>
                  <a:cubicBezTo>
                    <a:pt x="10" y="83"/>
                    <a:pt x="6" y="90"/>
                    <a:pt x="4" y="92"/>
                  </a:cubicBezTo>
                  <a:cubicBezTo>
                    <a:pt x="4" y="92"/>
                    <a:pt x="3" y="91"/>
                    <a:pt x="3" y="92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1" y="94"/>
                    <a:pt x="1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6" y="99"/>
                    <a:pt x="9" y="98"/>
                    <a:pt x="11" y="99"/>
                  </a:cubicBezTo>
                  <a:cubicBezTo>
                    <a:pt x="13" y="99"/>
                    <a:pt x="11" y="101"/>
                    <a:pt x="14" y="100"/>
                  </a:cubicBezTo>
                  <a:cubicBezTo>
                    <a:pt x="16" y="99"/>
                    <a:pt x="22" y="93"/>
                    <a:pt x="23" y="93"/>
                  </a:cubicBezTo>
                  <a:cubicBezTo>
                    <a:pt x="25" y="94"/>
                    <a:pt x="28" y="98"/>
                    <a:pt x="31" y="97"/>
                  </a:cubicBezTo>
                  <a:cubicBezTo>
                    <a:pt x="32" y="96"/>
                    <a:pt x="33" y="94"/>
                    <a:pt x="34" y="94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6" y="97"/>
                    <a:pt x="36" y="9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2" y="97"/>
                    <a:pt x="45" y="98"/>
                    <a:pt x="46" y="98"/>
                  </a:cubicBezTo>
                  <a:cubicBezTo>
                    <a:pt x="48" y="97"/>
                    <a:pt x="54" y="91"/>
                    <a:pt x="55" y="89"/>
                  </a:cubicBezTo>
                  <a:cubicBezTo>
                    <a:pt x="57" y="87"/>
                    <a:pt x="57" y="83"/>
                    <a:pt x="58" y="80"/>
                  </a:cubicBezTo>
                  <a:cubicBezTo>
                    <a:pt x="59" y="78"/>
                    <a:pt x="61" y="76"/>
                    <a:pt x="62" y="74"/>
                  </a:cubicBezTo>
                  <a:cubicBezTo>
                    <a:pt x="62" y="73"/>
                    <a:pt x="61" y="73"/>
                    <a:pt x="61" y="72"/>
                  </a:cubicBezTo>
                  <a:cubicBezTo>
                    <a:pt x="61" y="71"/>
                    <a:pt x="78" y="50"/>
                    <a:pt x="79" y="48"/>
                  </a:cubicBezTo>
                  <a:cubicBezTo>
                    <a:pt x="79" y="48"/>
                    <a:pt x="81" y="45"/>
                    <a:pt x="8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538"/>
            <p:cNvSpPr>
              <a:spLocks/>
            </p:cNvSpPr>
            <p:nvPr/>
          </p:nvSpPr>
          <p:spPr bwMode="auto">
            <a:xfrm>
              <a:off x="4299" y="2097"/>
              <a:ext cx="462" cy="511"/>
            </a:xfrm>
            <a:custGeom>
              <a:avLst/>
              <a:gdLst>
                <a:gd name="T0" fmla="*/ 84 w 325"/>
                <a:gd name="T1" fmla="*/ 346 h 359"/>
                <a:gd name="T2" fmla="*/ 97 w 325"/>
                <a:gd name="T3" fmla="*/ 328 h 359"/>
                <a:gd name="T4" fmla="*/ 141 w 325"/>
                <a:gd name="T5" fmla="*/ 344 h 359"/>
                <a:gd name="T6" fmla="*/ 148 w 325"/>
                <a:gd name="T7" fmla="*/ 351 h 359"/>
                <a:gd name="T8" fmla="*/ 187 w 325"/>
                <a:gd name="T9" fmla="*/ 337 h 359"/>
                <a:gd name="T10" fmla="*/ 200 w 325"/>
                <a:gd name="T11" fmla="*/ 308 h 359"/>
                <a:gd name="T12" fmla="*/ 199 w 325"/>
                <a:gd name="T13" fmla="*/ 295 h 359"/>
                <a:gd name="T14" fmla="*/ 231 w 325"/>
                <a:gd name="T15" fmla="*/ 267 h 359"/>
                <a:gd name="T16" fmla="*/ 282 w 325"/>
                <a:gd name="T17" fmla="*/ 262 h 359"/>
                <a:gd name="T18" fmla="*/ 312 w 325"/>
                <a:gd name="T19" fmla="*/ 281 h 359"/>
                <a:gd name="T20" fmla="*/ 316 w 325"/>
                <a:gd name="T21" fmla="*/ 255 h 359"/>
                <a:gd name="T22" fmla="*/ 320 w 325"/>
                <a:gd name="T23" fmla="*/ 242 h 359"/>
                <a:gd name="T24" fmla="*/ 322 w 325"/>
                <a:gd name="T25" fmla="*/ 230 h 359"/>
                <a:gd name="T26" fmla="*/ 301 w 325"/>
                <a:gd name="T27" fmla="*/ 206 h 359"/>
                <a:gd name="T28" fmla="*/ 300 w 325"/>
                <a:gd name="T29" fmla="*/ 181 h 359"/>
                <a:gd name="T30" fmla="*/ 263 w 325"/>
                <a:gd name="T31" fmla="*/ 179 h 359"/>
                <a:gd name="T32" fmla="*/ 252 w 325"/>
                <a:gd name="T33" fmla="*/ 160 h 359"/>
                <a:gd name="T34" fmla="*/ 247 w 325"/>
                <a:gd name="T35" fmla="*/ 140 h 359"/>
                <a:gd name="T36" fmla="*/ 245 w 325"/>
                <a:gd name="T37" fmla="*/ 113 h 359"/>
                <a:gd name="T38" fmla="*/ 227 w 325"/>
                <a:gd name="T39" fmla="*/ 105 h 359"/>
                <a:gd name="T40" fmla="*/ 216 w 325"/>
                <a:gd name="T41" fmla="*/ 105 h 359"/>
                <a:gd name="T42" fmla="*/ 204 w 325"/>
                <a:gd name="T43" fmla="*/ 101 h 359"/>
                <a:gd name="T44" fmla="*/ 196 w 325"/>
                <a:gd name="T45" fmla="*/ 95 h 359"/>
                <a:gd name="T46" fmla="*/ 189 w 325"/>
                <a:gd name="T47" fmla="*/ 93 h 359"/>
                <a:gd name="T48" fmla="*/ 176 w 325"/>
                <a:gd name="T49" fmla="*/ 82 h 359"/>
                <a:gd name="T50" fmla="*/ 153 w 325"/>
                <a:gd name="T51" fmla="*/ 79 h 359"/>
                <a:gd name="T52" fmla="*/ 134 w 325"/>
                <a:gd name="T53" fmla="*/ 69 h 359"/>
                <a:gd name="T54" fmla="*/ 131 w 325"/>
                <a:gd name="T55" fmla="*/ 68 h 359"/>
                <a:gd name="T56" fmla="*/ 122 w 325"/>
                <a:gd name="T57" fmla="*/ 58 h 359"/>
                <a:gd name="T58" fmla="*/ 115 w 325"/>
                <a:gd name="T59" fmla="*/ 50 h 359"/>
                <a:gd name="T60" fmla="*/ 116 w 325"/>
                <a:gd name="T61" fmla="*/ 36 h 359"/>
                <a:gd name="T62" fmla="*/ 115 w 325"/>
                <a:gd name="T63" fmla="*/ 6 h 359"/>
                <a:gd name="T64" fmla="*/ 102 w 325"/>
                <a:gd name="T65" fmla="*/ 3 h 359"/>
                <a:gd name="T66" fmla="*/ 94 w 325"/>
                <a:gd name="T67" fmla="*/ 4 h 359"/>
                <a:gd name="T68" fmla="*/ 63 w 325"/>
                <a:gd name="T69" fmla="*/ 19 h 359"/>
                <a:gd name="T70" fmla="*/ 51 w 325"/>
                <a:gd name="T71" fmla="*/ 29 h 359"/>
                <a:gd name="T72" fmla="*/ 24 w 325"/>
                <a:gd name="T73" fmla="*/ 41 h 359"/>
                <a:gd name="T74" fmla="*/ 0 w 325"/>
                <a:gd name="T75" fmla="*/ 36 h 359"/>
                <a:gd name="T76" fmla="*/ 25 w 325"/>
                <a:gd name="T77" fmla="*/ 79 h 359"/>
                <a:gd name="T78" fmla="*/ 18 w 325"/>
                <a:gd name="T79" fmla="*/ 90 h 359"/>
                <a:gd name="T80" fmla="*/ 19 w 325"/>
                <a:gd name="T81" fmla="*/ 103 h 359"/>
                <a:gd name="T82" fmla="*/ 16 w 325"/>
                <a:gd name="T83" fmla="*/ 110 h 359"/>
                <a:gd name="T84" fmla="*/ 19 w 325"/>
                <a:gd name="T85" fmla="*/ 129 h 359"/>
                <a:gd name="T86" fmla="*/ 9 w 325"/>
                <a:gd name="T87" fmla="*/ 141 h 359"/>
                <a:gd name="T88" fmla="*/ 12 w 325"/>
                <a:gd name="T89" fmla="*/ 156 h 359"/>
                <a:gd name="T90" fmla="*/ 24 w 325"/>
                <a:gd name="T91" fmla="*/ 181 h 359"/>
                <a:gd name="T92" fmla="*/ 16 w 325"/>
                <a:gd name="T93" fmla="*/ 193 h 359"/>
                <a:gd name="T94" fmla="*/ 8 w 325"/>
                <a:gd name="T95" fmla="*/ 214 h 359"/>
                <a:gd name="T96" fmla="*/ 19 w 325"/>
                <a:gd name="T97" fmla="*/ 228 h 359"/>
                <a:gd name="T98" fmla="*/ 22 w 325"/>
                <a:gd name="T99" fmla="*/ 248 h 359"/>
                <a:gd name="T100" fmla="*/ 38 w 325"/>
                <a:gd name="T101" fmla="*/ 266 h 359"/>
                <a:gd name="T102" fmla="*/ 30 w 325"/>
                <a:gd name="T103" fmla="*/ 284 h 359"/>
                <a:gd name="T104" fmla="*/ 33 w 325"/>
                <a:gd name="T105" fmla="*/ 295 h 359"/>
                <a:gd name="T106" fmla="*/ 40 w 325"/>
                <a:gd name="T107" fmla="*/ 306 h 359"/>
                <a:gd name="T108" fmla="*/ 49 w 325"/>
                <a:gd name="T109" fmla="*/ 328 h 359"/>
                <a:gd name="T110" fmla="*/ 55 w 325"/>
                <a:gd name="T111" fmla="*/ 346 h 359"/>
                <a:gd name="T112" fmla="*/ 78 w 325"/>
                <a:gd name="T113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59">
                  <a:moveTo>
                    <a:pt x="78" y="352"/>
                  </a:moveTo>
                  <a:cubicBezTo>
                    <a:pt x="78" y="348"/>
                    <a:pt x="78" y="348"/>
                    <a:pt x="78" y="348"/>
                  </a:cubicBezTo>
                  <a:cubicBezTo>
                    <a:pt x="79" y="347"/>
                    <a:pt x="83" y="347"/>
                    <a:pt x="84" y="346"/>
                  </a:cubicBezTo>
                  <a:cubicBezTo>
                    <a:pt x="85" y="345"/>
                    <a:pt x="84" y="342"/>
                    <a:pt x="85" y="341"/>
                  </a:cubicBezTo>
                  <a:cubicBezTo>
                    <a:pt x="87" y="338"/>
                    <a:pt x="92" y="339"/>
                    <a:pt x="95" y="337"/>
                  </a:cubicBezTo>
                  <a:cubicBezTo>
                    <a:pt x="96" y="336"/>
                    <a:pt x="97" y="329"/>
                    <a:pt x="97" y="328"/>
                  </a:cubicBezTo>
                  <a:cubicBezTo>
                    <a:pt x="99" y="327"/>
                    <a:pt x="108" y="336"/>
                    <a:pt x="110" y="337"/>
                  </a:cubicBezTo>
                  <a:cubicBezTo>
                    <a:pt x="117" y="339"/>
                    <a:pt x="132" y="332"/>
                    <a:pt x="141" y="340"/>
                  </a:cubicBezTo>
                  <a:cubicBezTo>
                    <a:pt x="143" y="342"/>
                    <a:pt x="140" y="340"/>
                    <a:pt x="141" y="344"/>
                  </a:cubicBezTo>
                  <a:cubicBezTo>
                    <a:pt x="141" y="345"/>
                    <a:pt x="144" y="347"/>
                    <a:pt x="144" y="348"/>
                  </a:cubicBezTo>
                  <a:cubicBezTo>
                    <a:pt x="144" y="349"/>
                    <a:pt x="145" y="356"/>
                    <a:pt x="147" y="356"/>
                  </a:cubicBezTo>
                  <a:cubicBezTo>
                    <a:pt x="148" y="357"/>
                    <a:pt x="148" y="351"/>
                    <a:pt x="148" y="351"/>
                  </a:cubicBezTo>
                  <a:cubicBezTo>
                    <a:pt x="149" y="350"/>
                    <a:pt x="157" y="334"/>
                    <a:pt x="157" y="334"/>
                  </a:cubicBezTo>
                  <a:cubicBezTo>
                    <a:pt x="157" y="333"/>
                    <a:pt x="185" y="333"/>
                    <a:pt x="186" y="333"/>
                  </a:cubicBezTo>
                  <a:cubicBezTo>
                    <a:pt x="187" y="337"/>
                    <a:pt x="187" y="337"/>
                    <a:pt x="187" y="337"/>
                  </a:cubicBezTo>
                  <a:cubicBezTo>
                    <a:pt x="187" y="338"/>
                    <a:pt x="189" y="338"/>
                    <a:pt x="190" y="339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3" y="329"/>
                    <a:pt x="198" y="319"/>
                    <a:pt x="200" y="308"/>
                  </a:cubicBezTo>
                  <a:cubicBezTo>
                    <a:pt x="200" y="307"/>
                    <a:pt x="200" y="307"/>
                    <a:pt x="200" y="306"/>
                  </a:cubicBezTo>
                  <a:cubicBezTo>
                    <a:pt x="200" y="304"/>
                    <a:pt x="199" y="301"/>
                    <a:pt x="199" y="299"/>
                  </a:cubicBezTo>
                  <a:cubicBezTo>
                    <a:pt x="199" y="299"/>
                    <a:pt x="199" y="295"/>
                    <a:pt x="199" y="295"/>
                  </a:cubicBezTo>
                  <a:cubicBezTo>
                    <a:pt x="201" y="290"/>
                    <a:pt x="206" y="286"/>
                    <a:pt x="208" y="282"/>
                  </a:cubicBezTo>
                  <a:cubicBezTo>
                    <a:pt x="210" y="279"/>
                    <a:pt x="210" y="272"/>
                    <a:pt x="213" y="270"/>
                  </a:cubicBezTo>
                  <a:cubicBezTo>
                    <a:pt x="215" y="269"/>
                    <a:pt x="228" y="268"/>
                    <a:pt x="231" y="267"/>
                  </a:cubicBezTo>
                  <a:cubicBezTo>
                    <a:pt x="240" y="266"/>
                    <a:pt x="250" y="262"/>
                    <a:pt x="259" y="261"/>
                  </a:cubicBezTo>
                  <a:cubicBezTo>
                    <a:pt x="263" y="260"/>
                    <a:pt x="268" y="261"/>
                    <a:pt x="273" y="262"/>
                  </a:cubicBezTo>
                  <a:cubicBezTo>
                    <a:pt x="276" y="262"/>
                    <a:pt x="279" y="262"/>
                    <a:pt x="282" y="262"/>
                  </a:cubicBezTo>
                  <a:cubicBezTo>
                    <a:pt x="284" y="263"/>
                    <a:pt x="307" y="275"/>
                    <a:pt x="307" y="275"/>
                  </a:cubicBezTo>
                  <a:cubicBezTo>
                    <a:pt x="307" y="277"/>
                    <a:pt x="304" y="283"/>
                    <a:pt x="308" y="283"/>
                  </a:cubicBezTo>
                  <a:cubicBezTo>
                    <a:pt x="310" y="283"/>
                    <a:pt x="311" y="281"/>
                    <a:pt x="312" y="281"/>
                  </a:cubicBezTo>
                  <a:cubicBezTo>
                    <a:pt x="318" y="278"/>
                    <a:pt x="308" y="276"/>
                    <a:pt x="308" y="273"/>
                  </a:cubicBezTo>
                  <a:cubicBezTo>
                    <a:pt x="307" y="271"/>
                    <a:pt x="310" y="267"/>
                    <a:pt x="311" y="266"/>
                  </a:cubicBezTo>
                  <a:cubicBezTo>
                    <a:pt x="312" y="263"/>
                    <a:pt x="314" y="258"/>
                    <a:pt x="316" y="255"/>
                  </a:cubicBezTo>
                  <a:cubicBezTo>
                    <a:pt x="317" y="254"/>
                    <a:pt x="318" y="255"/>
                    <a:pt x="319" y="254"/>
                  </a:cubicBezTo>
                  <a:cubicBezTo>
                    <a:pt x="320" y="253"/>
                    <a:pt x="317" y="251"/>
                    <a:pt x="317" y="251"/>
                  </a:cubicBezTo>
                  <a:cubicBezTo>
                    <a:pt x="317" y="249"/>
                    <a:pt x="319" y="244"/>
                    <a:pt x="320" y="242"/>
                  </a:cubicBezTo>
                  <a:cubicBezTo>
                    <a:pt x="321" y="239"/>
                    <a:pt x="321" y="234"/>
                    <a:pt x="323" y="232"/>
                  </a:cubicBezTo>
                  <a:cubicBezTo>
                    <a:pt x="323" y="232"/>
                    <a:pt x="325" y="232"/>
                    <a:pt x="325" y="231"/>
                  </a:cubicBezTo>
                  <a:cubicBezTo>
                    <a:pt x="325" y="231"/>
                    <a:pt x="322" y="230"/>
                    <a:pt x="322" y="230"/>
                  </a:cubicBezTo>
                  <a:cubicBezTo>
                    <a:pt x="322" y="229"/>
                    <a:pt x="317" y="217"/>
                    <a:pt x="317" y="216"/>
                  </a:cubicBezTo>
                  <a:cubicBezTo>
                    <a:pt x="317" y="216"/>
                    <a:pt x="318" y="216"/>
                    <a:pt x="318" y="215"/>
                  </a:cubicBezTo>
                  <a:cubicBezTo>
                    <a:pt x="317" y="211"/>
                    <a:pt x="303" y="209"/>
                    <a:pt x="301" y="206"/>
                  </a:cubicBezTo>
                  <a:cubicBezTo>
                    <a:pt x="299" y="204"/>
                    <a:pt x="298" y="191"/>
                    <a:pt x="299" y="189"/>
                  </a:cubicBezTo>
                  <a:cubicBezTo>
                    <a:pt x="300" y="187"/>
                    <a:pt x="305" y="183"/>
                    <a:pt x="303" y="180"/>
                  </a:cubicBezTo>
                  <a:cubicBezTo>
                    <a:pt x="302" y="179"/>
                    <a:pt x="301" y="181"/>
                    <a:pt x="300" y="181"/>
                  </a:cubicBezTo>
                  <a:cubicBezTo>
                    <a:pt x="299" y="181"/>
                    <a:pt x="299" y="181"/>
                    <a:pt x="298" y="181"/>
                  </a:cubicBezTo>
                  <a:cubicBezTo>
                    <a:pt x="296" y="181"/>
                    <a:pt x="294" y="181"/>
                    <a:pt x="292" y="181"/>
                  </a:cubicBezTo>
                  <a:cubicBezTo>
                    <a:pt x="282" y="180"/>
                    <a:pt x="273" y="180"/>
                    <a:pt x="263" y="179"/>
                  </a:cubicBezTo>
                  <a:cubicBezTo>
                    <a:pt x="261" y="179"/>
                    <a:pt x="259" y="179"/>
                    <a:pt x="256" y="179"/>
                  </a:cubicBezTo>
                  <a:cubicBezTo>
                    <a:pt x="256" y="179"/>
                    <a:pt x="255" y="180"/>
                    <a:pt x="254" y="179"/>
                  </a:cubicBezTo>
                  <a:cubicBezTo>
                    <a:pt x="254" y="179"/>
                    <a:pt x="253" y="162"/>
                    <a:pt x="252" y="160"/>
                  </a:cubicBezTo>
                  <a:cubicBezTo>
                    <a:pt x="252" y="155"/>
                    <a:pt x="245" y="153"/>
                    <a:pt x="245" y="150"/>
                  </a:cubicBezTo>
                  <a:cubicBezTo>
                    <a:pt x="244" y="146"/>
                    <a:pt x="247" y="149"/>
                    <a:pt x="248" y="148"/>
                  </a:cubicBezTo>
                  <a:cubicBezTo>
                    <a:pt x="249" y="147"/>
                    <a:pt x="247" y="141"/>
                    <a:pt x="247" y="140"/>
                  </a:cubicBezTo>
                  <a:cubicBezTo>
                    <a:pt x="247" y="138"/>
                    <a:pt x="249" y="136"/>
                    <a:pt x="249" y="134"/>
                  </a:cubicBezTo>
                  <a:cubicBezTo>
                    <a:pt x="250" y="130"/>
                    <a:pt x="245" y="127"/>
                    <a:pt x="246" y="122"/>
                  </a:cubicBezTo>
                  <a:cubicBezTo>
                    <a:pt x="246" y="119"/>
                    <a:pt x="251" y="117"/>
                    <a:pt x="245" y="113"/>
                  </a:cubicBezTo>
                  <a:cubicBezTo>
                    <a:pt x="243" y="111"/>
                    <a:pt x="239" y="111"/>
                    <a:pt x="237" y="110"/>
                  </a:cubicBezTo>
                  <a:cubicBezTo>
                    <a:pt x="236" y="109"/>
                    <a:pt x="230" y="104"/>
                    <a:pt x="230" y="104"/>
                  </a:cubicBezTo>
                  <a:cubicBezTo>
                    <a:pt x="227" y="105"/>
                    <a:pt x="227" y="105"/>
                    <a:pt x="227" y="105"/>
                  </a:cubicBezTo>
                  <a:cubicBezTo>
                    <a:pt x="226" y="106"/>
                    <a:pt x="224" y="104"/>
                    <a:pt x="223" y="104"/>
                  </a:cubicBezTo>
                  <a:cubicBezTo>
                    <a:pt x="223" y="104"/>
                    <a:pt x="220" y="106"/>
                    <a:pt x="220" y="106"/>
                  </a:cubicBezTo>
                  <a:cubicBezTo>
                    <a:pt x="216" y="107"/>
                    <a:pt x="219" y="105"/>
                    <a:pt x="216" y="105"/>
                  </a:cubicBezTo>
                  <a:cubicBezTo>
                    <a:pt x="214" y="104"/>
                    <a:pt x="211" y="107"/>
                    <a:pt x="209" y="105"/>
                  </a:cubicBezTo>
                  <a:cubicBezTo>
                    <a:pt x="209" y="105"/>
                    <a:pt x="209" y="104"/>
                    <a:pt x="208" y="103"/>
                  </a:cubicBezTo>
                  <a:cubicBezTo>
                    <a:pt x="208" y="103"/>
                    <a:pt x="204" y="101"/>
                    <a:pt x="204" y="101"/>
                  </a:cubicBezTo>
                  <a:cubicBezTo>
                    <a:pt x="203" y="99"/>
                    <a:pt x="203" y="96"/>
                    <a:pt x="202" y="95"/>
                  </a:cubicBezTo>
                  <a:cubicBezTo>
                    <a:pt x="201" y="95"/>
                    <a:pt x="200" y="95"/>
                    <a:pt x="200" y="95"/>
                  </a:cubicBezTo>
                  <a:cubicBezTo>
                    <a:pt x="199" y="95"/>
                    <a:pt x="197" y="95"/>
                    <a:pt x="196" y="95"/>
                  </a:cubicBezTo>
                  <a:cubicBezTo>
                    <a:pt x="195" y="95"/>
                    <a:pt x="195" y="95"/>
                    <a:pt x="194" y="95"/>
                  </a:cubicBezTo>
                  <a:cubicBezTo>
                    <a:pt x="193" y="95"/>
                    <a:pt x="193" y="93"/>
                    <a:pt x="192" y="93"/>
                  </a:cubicBezTo>
                  <a:cubicBezTo>
                    <a:pt x="192" y="93"/>
                    <a:pt x="189" y="93"/>
                    <a:pt x="189" y="93"/>
                  </a:cubicBezTo>
                  <a:cubicBezTo>
                    <a:pt x="189" y="93"/>
                    <a:pt x="186" y="90"/>
                    <a:pt x="186" y="90"/>
                  </a:cubicBezTo>
                  <a:cubicBezTo>
                    <a:pt x="186" y="90"/>
                    <a:pt x="184" y="92"/>
                    <a:pt x="184" y="92"/>
                  </a:cubicBezTo>
                  <a:cubicBezTo>
                    <a:pt x="179" y="91"/>
                    <a:pt x="178" y="84"/>
                    <a:pt x="176" y="82"/>
                  </a:cubicBezTo>
                  <a:cubicBezTo>
                    <a:pt x="174" y="80"/>
                    <a:pt x="173" y="83"/>
                    <a:pt x="172" y="83"/>
                  </a:cubicBezTo>
                  <a:cubicBezTo>
                    <a:pt x="168" y="83"/>
                    <a:pt x="163" y="78"/>
                    <a:pt x="160" y="77"/>
                  </a:cubicBezTo>
                  <a:cubicBezTo>
                    <a:pt x="156" y="76"/>
                    <a:pt x="156" y="78"/>
                    <a:pt x="153" y="79"/>
                  </a:cubicBezTo>
                  <a:cubicBezTo>
                    <a:pt x="153" y="79"/>
                    <a:pt x="141" y="77"/>
                    <a:pt x="140" y="77"/>
                  </a:cubicBezTo>
                  <a:cubicBezTo>
                    <a:pt x="136" y="75"/>
                    <a:pt x="139" y="71"/>
                    <a:pt x="138" y="71"/>
                  </a:cubicBezTo>
                  <a:cubicBezTo>
                    <a:pt x="138" y="70"/>
                    <a:pt x="135" y="70"/>
                    <a:pt x="134" y="69"/>
                  </a:cubicBezTo>
                  <a:cubicBezTo>
                    <a:pt x="134" y="69"/>
                    <a:pt x="133" y="69"/>
                    <a:pt x="133" y="69"/>
                  </a:cubicBezTo>
                  <a:cubicBezTo>
                    <a:pt x="132" y="68"/>
                    <a:pt x="133" y="67"/>
                    <a:pt x="133" y="67"/>
                  </a:cubicBezTo>
                  <a:cubicBezTo>
                    <a:pt x="132" y="67"/>
                    <a:pt x="132" y="68"/>
                    <a:pt x="131" y="68"/>
                  </a:cubicBezTo>
                  <a:cubicBezTo>
                    <a:pt x="130" y="68"/>
                    <a:pt x="130" y="66"/>
                    <a:pt x="129" y="65"/>
                  </a:cubicBezTo>
                  <a:cubicBezTo>
                    <a:pt x="129" y="65"/>
                    <a:pt x="124" y="65"/>
                    <a:pt x="124" y="65"/>
                  </a:cubicBezTo>
                  <a:cubicBezTo>
                    <a:pt x="123" y="64"/>
                    <a:pt x="124" y="60"/>
                    <a:pt x="122" y="58"/>
                  </a:cubicBezTo>
                  <a:cubicBezTo>
                    <a:pt x="121" y="57"/>
                    <a:pt x="118" y="59"/>
                    <a:pt x="118" y="57"/>
                  </a:cubicBezTo>
                  <a:cubicBezTo>
                    <a:pt x="118" y="56"/>
                    <a:pt x="119" y="55"/>
                    <a:pt x="119" y="55"/>
                  </a:cubicBezTo>
                  <a:cubicBezTo>
                    <a:pt x="119" y="52"/>
                    <a:pt x="117" y="52"/>
                    <a:pt x="115" y="50"/>
                  </a:cubicBezTo>
                  <a:cubicBezTo>
                    <a:pt x="114" y="49"/>
                    <a:pt x="115" y="47"/>
                    <a:pt x="115" y="46"/>
                  </a:cubicBezTo>
                  <a:cubicBezTo>
                    <a:pt x="114" y="45"/>
                    <a:pt x="112" y="44"/>
                    <a:pt x="113" y="42"/>
                  </a:cubicBezTo>
                  <a:cubicBezTo>
                    <a:pt x="113" y="40"/>
                    <a:pt x="115" y="38"/>
                    <a:pt x="116" y="36"/>
                  </a:cubicBezTo>
                  <a:cubicBezTo>
                    <a:pt x="116" y="34"/>
                    <a:pt x="110" y="29"/>
                    <a:pt x="111" y="24"/>
                  </a:cubicBezTo>
                  <a:cubicBezTo>
                    <a:pt x="112" y="22"/>
                    <a:pt x="114" y="20"/>
                    <a:pt x="115" y="18"/>
                  </a:cubicBezTo>
                  <a:cubicBezTo>
                    <a:pt x="115" y="18"/>
                    <a:pt x="115" y="6"/>
                    <a:pt x="115" y="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09" y="7"/>
                    <a:pt x="107" y="6"/>
                  </a:cubicBezTo>
                  <a:cubicBezTo>
                    <a:pt x="106" y="5"/>
                    <a:pt x="103" y="3"/>
                    <a:pt x="102" y="3"/>
                  </a:cubicBezTo>
                  <a:cubicBezTo>
                    <a:pt x="102" y="3"/>
                    <a:pt x="102" y="4"/>
                    <a:pt x="102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0" y="3"/>
                    <a:pt x="96" y="4"/>
                    <a:pt x="94" y="4"/>
                  </a:cubicBezTo>
                  <a:cubicBezTo>
                    <a:pt x="89" y="4"/>
                    <a:pt x="80" y="7"/>
                    <a:pt x="75" y="10"/>
                  </a:cubicBezTo>
                  <a:cubicBezTo>
                    <a:pt x="72" y="12"/>
                    <a:pt x="69" y="17"/>
                    <a:pt x="65" y="19"/>
                  </a:cubicBezTo>
                  <a:cubicBezTo>
                    <a:pt x="65" y="19"/>
                    <a:pt x="64" y="19"/>
                    <a:pt x="63" y="19"/>
                  </a:cubicBezTo>
                  <a:cubicBezTo>
                    <a:pt x="63" y="19"/>
                    <a:pt x="62" y="19"/>
                    <a:pt x="61" y="19"/>
                  </a:cubicBezTo>
                  <a:cubicBezTo>
                    <a:pt x="59" y="20"/>
                    <a:pt x="53" y="25"/>
                    <a:pt x="52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0" y="30"/>
                    <a:pt x="43" y="27"/>
                    <a:pt x="40" y="29"/>
                  </a:cubicBezTo>
                  <a:cubicBezTo>
                    <a:pt x="38" y="31"/>
                    <a:pt x="37" y="35"/>
                    <a:pt x="35" y="37"/>
                  </a:cubicBezTo>
                  <a:cubicBezTo>
                    <a:pt x="33" y="39"/>
                    <a:pt x="27" y="41"/>
                    <a:pt x="24" y="41"/>
                  </a:cubicBezTo>
                  <a:cubicBezTo>
                    <a:pt x="19" y="41"/>
                    <a:pt x="24" y="40"/>
                    <a:pt x="23" y="38"/>
                  </a:cubicBezTo>
                  <a:cubicBezTo>
                    <a:pt x="23" y="38"/>
                    <a:pt x="16" y="37"/>
                    <a:pt x="14" y="37"/>
                  </a:cubicBezTo>
                  <a:cubicBezTo>
                    <a:pt x="11" y="37"/>
                    <a:pt x="6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47"/>
                    <a:pt x="13" y="57"/>
                    <a:pt x="20" y="67"/>
                  </a:cubicBezTo>
                  <a:cubicBezTo>
                    <a:pt x="21" y="70"/>
                    <a:pt x="26" y="76"/>
                    <a:pt x="25" y="79"/>
                  </a:cubicBezTo>
                  <a:cubicBezTo>
                    <a:pt x="25" y="79"/>
                    <a:pt x="23" y="82"/>
                    <a:pt x="23" y="82"/>
                  </a:cubicBezTo>
                  <a:cubicBezTo>
                    <a:pt x="23" y="82"/>
                    <a:pt x="24" y="82"/>
                    <a:pt x="24" y="83"/>
                  </a:cubicBezTo>
                  <a:cubicBezTo>
                    <a:pt x="25" y="85"/>
                    <a:pt x="19" y="84"/>
                    <a:pt x="18" y="90"/>
                  </a:cubicBezTo>
                  <a:cubicBezTo>
                    <a:pt x="18" y="90"/>
                    <a:pt x="18" y="95"/>
                    <a:pt x="18" y="95"/>
                  </a:cubicBezTo>
                  <a:cubicBezTo>
                    <a:pt x="18" y="97"/>
                    <a:pt x="18" y="99"/>
                    <a:pt x="18" y="101"/>
                  </a:cubicBezTo>
                  <a:cubicBezTo>
                    <a:pt x="18" y="102"/>
                    <a:pt x="18" y="102"/>
                    <a:pt x="19" y="103"/>
                  </a:cubicBezTo>
                  <a:cubicBezTo>
                    <a:pt x="19" y="104"/>
                    <a:pt x="19" y="104"/>
                    <a:pt x="19" y="105"/>
                  </a:cubicBezTo>
                  <a:cubicBezTo>
                    <a:pt x="18" y="107"/>
                    <a:pt x="18" y="108"/>
                    <a:pt x="17" y="109"/>
                  </a:cubicBezTo>
                  <a:cubicBezTo>
                    <a:pt x="17" y="110"/>
                    <a:pt x="16" y="109"/>
                    <a:pt x="16" y="110"/>
                  </a:cubicBezTo>
                  <a:cubicBezTo>
                    <a:pt x="15" y="112"/>
                    <a:pt x="23" y="124"/>
                    <a:pt x="22" y="125"/>
                  </a:cubicBezTo>
                  <a:cubicBezTo>
                    <a:pt x="22" y="126"/>
                    <a:pt x="20" y="125"/>
                    <a:pt x="19" y="126"/>
                  </a:cubicBezTo>
                  <a:cubicBezTo>
                    <a:pt x="18" y="126"/>
                    <a:pt x="19" y="129"/>
                    <a:pt x="19" y="129"/>
                  </a:cubicBezTo>
                  <a:cubicBezTo>
                    <a:pt x="18" y="132"/>
                    <a:pt x="15" y="134"/>
                    <a:pt x="13" y="135"/>
                  </a:cubicBezTo>
                  <a:cubicBezTo>
                    <a:pt x="11" y="136"/>
                    <a:pt x="13" y="138"/>
                    <a:pt x="12" y="139"/>
                  </a:cubicBezTo>
                  <a:cubicBezTo>
                    <a:pt x="12" y="140"/>
                    <a:pt x="10" y="140"/>
                    <a:pt x="9" y="141"/>
                  </a:cubicBezTo>
                  <a:cubicBezTo>
                    <a:pt x="7" y="144"/>
                    <a:pt x="10" y="148"/>
                    <a:pt x="11" y="150"/>
                  </a:cubicBezTo>
                  <a:cubicBezTo>
                    <a:pt x="12" y="150"/>
                    <a:pt x="16" y="153"/>
                    <a:pt x="16" y="153"/>
                  </a:cubicBezTo>
                  <a:cubicBezTo>
                    <a:pt x="16" y="153"/>
                    <a:pt x="12" y="156"/>
                    <a:pt x="12" y="156"/>
                  </a:cubicBezTo>
                  <a:cubicBezTo>
                    <a:pt x="11" y="157"/>
                    <a:pt x="8" y="161"/>
                    <a:pt x="8" y="163"/>
                  </a:cubicBezTo>
                  <a:cubicBezTo>
                    <a:pt x="9" y="167"/>
                    <a:pt x="12" y="174"/>
                    <a:pt x="14" y="178"/>
                  </a:cubicBezTo>
                  <a:cubicBezTo>
                    <a:pt x="16" y="181"/>
                    <a:pt x="21" y="177"/>
                    <a:pt x="24" y="181"/>
                  </a:cubicBezTo>
                  <a:cubicBezTo>
                    <a:pt x="26" y="184"/>
                    <a:pt x="21" y="184"/>
                    <a:pt x="21" y="185"/>
                  </a:cubicBezTo>
                  <a:cubicBezTo>
                    <a:pt x="18" y="187"/>
                    <a:pt x="21" y="189"/>
                    <a:pt x="20" y="191"/>
                  </a:cubicBezTo>
                  <a:cubicBezTo>
                    <a:pt x="20" y="192"/>
                    <a:pt x="17" y="192"/>
                    <a:pt x="16" y="193"/>
                  </a:cubicBezTo>
                  <a:cubicBezTo>
                    <a:pt x="14" y="194"/>
                    <a:pt x="13" y="198"/>
                    <a:pt x="11" y="200"/>
                  </a:cubicBezTo>
                  <a:cubicBezTo>
                    <a:pt x="9" y="202"/>
                    <a:pt x="7" y="204"/>
                    <a:pt x="5" y="206"/>
                  </a:cubicBezTo>
                  <a:cubicBezTo>
                    <a:pt x="1" y="209"/>
                    <a:pt x="10" y="209"/>
                    <a:pt x="8" y="214"/>
                  </a:cubicBezTo>
                  <a:cubicBezTo>
                    <a:pt x="9" y="218"/>
                    <a:pt x="11" y="218"/>
                    <a:pt x="13" y="222"/>
                  </a:cubicBezTo>
                  <a:cubicBezTo>
                    <a:pt x="13" y="223"/>
                    <a:pt x="13" y="225"/>
                    <a:pt x="14" y="227"/>
                  </a:cubicBezTo>
                  <a:cubicBezTo>
                    <a:pt x="15" y="228"/>
                    <a:pt x="19" y="228"/>
                    <a:pt x="19" y="228"/>
                  </a:cubicBezTo>
                  <a:cubicBezTo>
                    <a:pt x="22" y="230"/>
                    <a:pt x="18" y="230"/>
                    <a:pt x="18" y="231"/>
                  </a:cubicBezTo>
                  <a:cubicBezTo>
                    <a:pt x="18" y="234"/>
                    <a:pt x="21" y="238"/>
                    <a:pt x="21" y="240"/>
                  </a:cubicBezTo>
                  <a:cubicBezTo>
                    <a:pt x="22" y="242"/>
                    <a:pt x="22" y="245"/>
                    <a:pt x="22" y="248"/>
                  </a:cubicBezTo>
                  <a:cubicBezTo>
                    <a:pt x="22" y="248"/>
                    <a:pt x="24" y="251"/>
                    <a:pt x="24" y="251"/>
                  </a:cubicBezTo>
                  <a:cubicBezTo>
                    <a:pt x="24" y="252"/>
                    <a:pt x="24" y="253"/>
                    <a:pt x="24" y="253"/>
                  </a:cubicBezTo>
                  <a:cubicBezTo>
                    <a:pt x="25" y="256"/>
                    <a:pt x="38" y="266"/>
                    <a:pt x="38" y="266"/>
                  </a:cubicBezTo>
                  <a:cubicBezTo>
                    <a:pt x="38" y="266"/>
                    <a:pt x="32" y="271"/>
                    <a:pt x="32" y="273"/>
                  </a:cubicBezTo>
                  <a:cubicBezTo>
                    <a:pt x="32" y="274"/>
                    <a:pt x="39" y="280"/>
                    <a:pt x="35" y="283"/>
                  </a:cubicBezTo>
                  <a:cubicBezTo>
                    <a:pt x="34" y="283"/>
                    <a:pt x="31" y="282"/>
                    <a:pt x="30" y="284"/>
                  </a:cubicBezTo>
                  <a:cubicBezTo>
                    <a:pt x="29" y="284"/>
                    <a:pt x="30" y="285"/>
                    <a:pt x="30" y="285"/>
                  </a:cubicBezTo>
                  <a:cubicBezTo>
                    <a:pt x="31" y="285"/>
                    <a:pt x="33" y="290"/>
                    <a:pt x="33" y="290"/>
                  </a:cubicBezTo>
                  <a:cubicBezTo>
                    <a:pt x="33" y="291"/>
                    <a:pt x="28" y="292"/>
                    <a:pt x="33" y="295"/>
                  </a:cubicBezTo>
                  <a:cubicBezTo>
                    <a:pt x="34" y="296"/>
                    <a:pt x="39" y="297"/>
                    <a:pt x="38" y="299"/>
                  </a:cubicBezTo>
                  <a:cubicBezTo>
                    <a:pt x="38" y="301"/>
                    <a:pt x="34" y="302"/>
                    <a:pt x="36" y="306"/>
                  </a:cubicBezTo>
                  <a:cubicBezTo>
                    <a:pt x="37" y="307"/>
                    <a:pt x="40" y="306"/>
                    <a:pt x="40" y="306"/>
                  </a:cubicBezTo>
                  <a:cubicBezTo>
                    <a:pt x="42" y="307"/>
                    <a:pt x="46" y="314"/>
                    <a:pt x="46" y="316"/>
                  </a:cubicBezTo>
                  <a:cubicBezTo>
                    <a:pt x="47" y="318"/>
                    <a:pt x="46" y="322"/>
                    <a:pt x="47" y="324"/>
                  </a:cubicBezTo>
                  <a:cubicBezTo>
                    <a:pt x="47" y="326"/>
                    <a:pt x="49" y="327"/>
                    <a:pt x="49" y="328"/>
                  </a:cubicBezTo>
                  <a:cubicBezTo>
                    <a:pt x="50" y="330"/>
                    <a:pt x="49" y="332"/>
                    <a:pt x="50" y="334"/>
                  </a:cubicBezTo>
                  <a:cubicBezTo>
                    <a:pt x="50" y="335"/>
                    <a:pt x="52" y="335"/>
                    <a:pt x="53" y="336"/>
                  </a:cubicBezTo>
                  <a:cubicBezTo>
                    <a:pt x="54" y="339"/>
                    <a:pt x="55" y="344"/>
                    <a:pt x="55" y="346"/>
                  </a:cubicBezTo>
                  <a:cubicBezTo>
                    <a:pt x="56" y="350"/>
                    <a:pt x="54" y="357"/>
                    <a:pt x="58" y="358"/>
                  </a:cubicBezTo>
                  <a:cubicBezTo>
                    <a:pt x="61" y="359"/>
                    <a:pt x="67" y="358"/>
                    <a:pt x="72" y="357"/>
                  </a:cubicBezTo>
                  <a:cubicBezTo>
                    <a:pt x="75" y="355"/>
                    <a:pt x="77" y="354"/>
                    <a:pt x="78" y="3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539"/>
            <p:cNvSpPr>
              <a:spLocks/>
            </p:cNvSpPr>
            <p:nvPr/>
          </p:nvSpPr>
          <p:spPr bwMode="auto">
            <a:xfrm>
              <a:off x="4569" y="2467"/>
              <a:ext cx="308" cy="318"/>
            </a:xfrm>
            <a:custGeom>
              <a:avLst/>
              <a:gdLst>
                <a:gd name="T0" fmla="*/ 0 w 216"/>
                <a:gd name="T1" fmla="*/ 81 h 223"/>
                <a:gd name="T2" fmla="*/ 11 w 216"/>
                <a:gd name="T3" fmla="*/ 89 h 223"/>
                <a:gd name="T4" fmla="*/ 17 w 216"/>
                <a:gd name="T5" fmla="*/ 100 h 223"/>
                <a:gd name="T6" fmla="*/ 42 w 216"/>
                <a:gd name="T7" fmla="*/ 121 h 223"/>
                <a:gd name="T8" fmla="*/ 68 w 216"/>
                <a:gd name="T9" fmla="*/ 127 h 223"/>
                <a:gd name="T10" fmla="*/ 82 w 216"/>
                <a:gd name="T11" fmla="*/ 136 h 223"/>
                <a:gd name="T12" fmla="*/ 78 w 216"/>
                <a:gd name="T13" fmla="*/ 133 h 223"/>
                <a:gd name="T14" fmla="*/ 107 w 216"/>
                <a:gd name="T15" fmla="*/ 149 h 223"/>
                <a:gd name="T16" fmla="*/ 112 w 216"/>
                <a:gd name="T17" fmla="*/ 153 h 223"/>
                <a:gd name="T18" fmla="*/ 120 w 216"/>
                <a:gd name="T19" fmla="*/ 156 h 223"/>
                <a:gd name="T20" fmla="*/ 128 w 216"/>
                <a:gd name="T21" fmla="*/ 164 h 223"/>
                <a:gd name="T22" fmla="*/ 121 w 216"/>
                <a:gd name="T23" fmla="*/ 179 h 223"/>
                <a:gd name="T24" fmla="*/ 115 w 216"/>
                <a:gd name="T25" fmla="*/ 187 h 223"/>
                <a:gd name="T26" fmla="*/ 113 w 216"/>
                <a:gd name="T27" fmla="*/ 197 h 223"/>
                <a:gd name="T28" fmla="*/ 110 w 216"/>
                <a:gd name="T29" fmla="*/ 202 h 223"/>
                <a:gd name="T30" fmla="*/ 107 w 216"/>
                <a:gd name="T31" fmla="*/ 205 h 223"/>
                <a:gd name="T32" fmla="*/ 105 w 216"/>
                <a:gd name="T33" fmla="*/ 208 h 223"/>
                <a:gd name="T34" fmla="*/ 103 w 216"/>
                <a:gd name="T35" fmla="*/ 215 h 223"/>
                <a:gd name="T36" fmla="*/ 142 w 216"/>
                <a:gd name="T37" fmla="*/ 220 h 223"/>
                <a:gd name="T38" fmla="*/ 149 w 216"/>
                <a:gd name="T39" fmla="*/ 220 h 223"/>
                <a:gd name="T40" fmla="*/ 159 w 216"/>
                <a:gd name="T41" fmla="*/ 222 h 223"/>
                <a:gd name="T42" fmla="*/ 178 w 216"/>
                <a:gd name="T43" fmla="*/ 216 h 223"/>
                <a:gd name="T44" fmla="*/ 182 w 216"/>
                <a:gd name="T45" fmla="*/ 209 h 223"/>
                <a:gd name="T46" fmla="*/ 190 w 216"/>
                <a:gd name="T47" fmla="*/ 206 h 223"/>
                <a:gd name="T48" fmla="*/ 195 w 216"/>
                <a:gd name="T49" fmla="*/ 201 h 223"/>
                <a:gd name="T50" fmla="*/ 199 w 216"/>
                <a:gd name="T51" fmla="*/ 198 h 223"/>
                <a:gd name="T52" fmla="*/ 204 w 216"/>
                <a:gd name="T53" fmla="*/ 186 h 223"/>
                <a:gd name="T54" fmla="*/ 205 w 216"/>
                <a:gd name="T55" fmla="*/ 179 h 223"/>
                <a:gd name="T56" fmla="*/ 205 w 216"/>
                <a:gd name="T57" fmla="*/ 171 h 223"/>
                <a:gd name="T58" fmla="*/ 210 w 216"/>
                <a:gd name="T59" fmla="*/ 158 h 223"/>
                <a:gd name="T60" fmla="*/ 214 w 216"/>
                <a:gd name="T61" fmla="*/ 139 h 223"/>
                <a:gd name="T62" fmla="*/ 215 w 216"/>
                <a:gd name="T63" fmla="*/ 129 h 223"/>
                <a:gd name="T64" fmla="*/ 206 w 216"/>
                <a:gd name="T65" fmla="*/ 122 h 223"/>
                <a:gd name="T66" fmla="*/ 185 w 216"/>
                <a:gd name="T67" fmla="*/ 123 h 223"/>
                <a:gd name="T68" fmla="*/ 184 w 216"/>
                <a:gd name="T69" fmla="*/ 111 h 223"/>
                <a:gd name="T70" fmla="*/ 181 w 216"/>
                <a:gd name="T71" fmla="*/ 93 h 223"/>
                <a:gd name="T72" fmla="*/ 166 w 216"/>
                <a:gd name="T73" fmla="*/ 81 h 223"/>
                <a:gd name="T74" fmla="*/ 155 w 216"/>
                <a:gd name="T75" fmla="*/ 81 h 223"/>
                <a:gd name="T76" fmla="*/ 150 w 216"/>
                <a:gd name="T77" fmla="*/ 82 h 223"/>
                <a:gd name="T78" fmla="*/ 146 w 216"/>
                <a:gd name="T79" fmla="*/ 80 h 223"/>
                <a:gd name="T80" fmla="*/ 129 w 216"/>
                <a:gd name="T81" fmla="*/ 76 h 223"/>
                <a:gd name="T82" fmla="*/ 122 w 216"/>
                <a:gd name="T83" fmla="*/ 71 h 223"/>
                <a:gd name="T84" fmla="*/ 122 w 216"/>
                <a:gd name="T85" fmla="*/ 60 h 223"/>
                <a:gd name="T86" fmla="*/ 123 w 216"/>
                <a:gd name="T87" fmla="*/ 54 h 223"/>
                <a:gd name="T88" fmla="*/ 125 w 216"/>
                <a:gd name="T89" fmla="*/ 45 h 223"/>
                <a:gd name="T90" fmla="*/ 124 w 216"/>
                <a:gd name="T91" fmla="*/ 42 h 223"/>
                <a:gd name="T92" fmla="*/ 123 w 216"/>
                <a:gd name="T93" fmla="*/ 40 h 223"/>
                <a:gd name="T94" fmla="*/ 121 w 216"/>
                <a:gd name="T95" fmla="*/ 39 h 223"/>
                <a:gd name="T96" fmla="*/ 118 w 216"/>
                <a:gd name="T97" fmla="*/ 30 h 223"/>
                <a:gd name="T98" fmla="*/ 117 w 216"/>
                <a:gd name="T99" fmla="*/ 27 h 223"/>
                <a:gd name="T100" fmla="*/ 117 w 216"/>
                <a:gd name="T101" fmla="*/ 23 h 223"/>
                <a:gd name="T102" fmla="*/ 117 w 216"/>
                <a:gd name="T103" fmla="*/ 15 h 223"/>
                <a:gd name="T104" fmla="*/ 83 w 216"/>
                <a:gd name="T105" fmla="*/ 2 h 223"/>
                <a:gd name="T106" fmla="*/ 41 w 216"/>
                <a:gd name="T107" fmla="*/ 7 h 223"/>
                <a:gd name="T108" fmla="*/ 18 w 216"/>
                <a:gd name="T109" fmla="*/ 22 h 223"/>
                <a:gd name="T110" fmla="*/ 9 w 216"/>
                <a:gd name="T111" fmla="*/ 39 h 223"/>
                <a:gd name="T112" fmla="*/ 10 w 216"/>
                <a:gd name="T113" fmla="*/ 48 h 223"/>
                <a:gd name="T114" fmla="*/ 1 w 216"/>
                <a:gd name="T115" fmla="*/ 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23">
                  <a:moveTo>
                    <a:pt x="1" y="80"/>
                  </a:moveTo>
                  <a:cubicBezTo>
                    <a:pt x="1" y="81"/>
                    <a:pt x="0" y="81"/>
                    <a:pt x="0" y="81"/>
                  </a:cubicBezTo>
                  <a:cubicBezTo>
                    <a:pt x="2" y="84"/>
                    <a:pt x="8" y="85"/>
                    <a:pt x="10" y="87"/>
                  </a:cubicBezTo>
                  <a:cubicBezTo>
                    <a:pt x="10" y="88"/>
                    <a:pt x="11" y="88"/>
                    <a:pt x="11" y="89"/>
                  </a:cubicBezTo>
                  <a:cubicBezTo>
                    <a:pt x="11" y="89"/>
                    <a:pt x="10" y="89"/>
                    <a:pt x="10" y="89"/>
                  </a:cubicBezTo>
                  <a:cubicBezTo>
                    <a:pt x="10" y="91"/>
                    <a:pt x="16" y="99"/>
                    <a:pt x="17" y="100"/>
                  </a:cubicBezTo>
                  <a:cubicBezTo>
                    <a:pt x="21" y="106"/>
                    <a:pt x="35" y="111"/>
                    <a:pt x="40" y="116"/>
                  </a:cubicBezTo>
                  <a:cubicBezTo>
                    <a:pt x="41" y="117"/>
                    <a:pt x="41" y="120"/>
                    <a:pt x="42" y="121"/>
                  </a:cubicBezTo>
                  <a:cubicBezTo>
                    <a:pt x="44" y="123"/>
                    <a:pt x="58" y="127"/>
                    <a:pt x="60" y="127"/>
                  </a:cubicBezTo>
                  <a:cubicBezTo>
                    <a:pt x="63" y="128"/>
                    <a:pt x="66" y="127"/>
                    <a:pt x="68" y="127"/>
                  </a:cubicBezTo>
                  <a:cubicBezTo>
                    <a:pt x="71" y="128"/>
                    <a:pt x="75" y="132"/>
                    <a:pt x="79" y="134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1" y="136"/>
                    <a:pt x="80" y="135"/>
                    <a:pt x="79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80" y="137"/>
                    <a:pt x="97" y="147"/>
                    <a:pt x="102" y="149"/>
                  </a:cubicBezTo>
                  <a:cubicBezTo>
                    <a:pt x="103" y="149"/>
                    <a:pt x="106" y="149"/>
                    <a:pt x="107" y="149"/>
                  </a:cubicBezTo>
                  <a:cubicBezTo>
                    <a:pt x="108" y="150"/>
                    <a:pt x="109" y="152"/>
                    <a:pt x="110" y="152"/>
                  </a:cubicBezTo>
                  <a:cubicBezTo>
                    <a:pt x="110" y="152"/>
                    <a:pt x="111" y="153"/>
                    <a:pt x="112" y="153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5" y="152"/>
                    <a:pt x="118" y="155"/>
                    <a:pt x="120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5" y="157"/>
                    <a:pt x="127" y="161"/>
                    <a:pt x="128" y="164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1" y="168"/>
                    <a:pt x="121" y="174"/>
                    <a:pt x="121" y="179"/>
                  </a:cubicBezTo>
                  <a:cubicBezTo>
                    <a:pt x="121" y="179"/>
                    <a:pt x="123" y="179"/>
                    <a:pt x="123" y="180"/>
                  </a:cubicBezTo>
                  <a:cubicBezTo>
                    <a:pt x="122" y="182"/>
                    <a:pt x="116" y="185"/>
                    <a:pt x="115" y="187"/>
                  </a:cubicBezTo>
                  <a:cubicBezTo>
                    <a:pt x="113" y="190"/>
                    <a:pt x="114" y="193"/>
                    <a:pt x="114" y="196"/>
                  </a:cubicBezTo>
                  <a:cubicBezTo>
                    <a:pt x="115" y="200"/>
                    <a:pt x="114" y="197"/>
                    <a:pt x="113" y="197"/>
                  </a:cubicBezTo>
                  <a:cubicBezTo>
                    <a:pt x="113" y="197"/>
                    <a:pt x="112" y="200"/>
                    <a:pt x="112" y="200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10" y="202"/>
                    <a:pt x="111" y="203"/>
                    <a:pt x="111" y="203"/>
                  </a:cubicBezTo>
                  <a:cubicBezTo>
                    <a:pt x="110" y="205"/>
                    <a:pt x="108" y="204"/>
                    <a:pt x="107" y="205"/>
                  </a:cubicBezTo>
                  <a:cubicBezTo>
                    <a:pt x="106" y="206"/>
                    <a:pt x="107" y="208"/>
                    <a:pt x="106" y="208"/>
                  </a:cubicBezTo>
                  <a:cubicBezTo>
                    <a:pt x="105" y="209"/>
                    <a:pt x="105" y="208"/>
                    <a:pt x="105" y="208"/>
                  </a:cubicBezTo>
                  <a:cubicBezTo>
                    <a:pt x="104" y="208"/>
                    <a:pt x="105" y="209"/>
                    <a:pt x="104" y="210"/>
                  </a:cubicBezTo>
                  <a:cubicBezTo>
                    <a:pt x="104" y="210"/>
                    <a:pt x="100" y="213"/>
                    <a:pt x="103" y="215"/>
                  </a:cubicBezTo>
                  <a:cubicBezTo>
                    <a:pt x="106" y="216"/>
                    <a:pt x="120" y="213"/>
                    <a:pt x="125" y="215"/>
                  </a:cubicBezTo>
                  <a:cubicBezTo>
                    <a:pt x="130" y="216"/>
                    <a:pt x="136" y="220"/>
                    <a:pt x="142" y="220"/>
                  </a:cubicBezTo>
                  <a:cubicBezTo>
                    <a:pt x="143" y="219"/>
                    <a:pt x="145" y="217"/>
                    <a:pt x="147" y="218"/>
                  </a:cubicBezTo>
                  <a:cubicBezTo>
                    <a:pt x="147" y="218"/>
                    <a:pt x="149" y="220"/>
                    <a:pt x="149" y="220"/>
                  </a:cubicBezTo>
                  <a:cubicBezTo>
                    <a:pt x="150" y="221"/>
                    <a:pt x="152" y="219"/>
                    <a:pt x="154" y="219"/>
                  </a:cubicBezTo>
                  <a:cubicBezTo>
                    <a:pt x="155" y="219"/>
                    <a:pt x="158" y="223"/>
                    <a:pt x="159" y="222"/>
                  </a:cubicBezTo>
                  <a:cubicBezTo>
                    <a:pt x="162" y="220"/>
                    <a:pt x="161" y="217"/>
                    <a:pt x="165" y="215"/>
                  </a:cubicBezTo>
                  <a:cubicBezTo>
                    <a:pt x="170" y="213"/>
                    <a:pt x="173" y="221"/>
                    <a:pt x="178" y="216"/>
                  </a:cubicBezTo>
                  <a:cubicBezTo>
                    <a:pt x="180" y="215"/>
                    <a:pt x="178" y="213"/>
                    <a:pt x="179" y="211"/>
                  </a:cubicBezTo>
                  <a:cubicBezTo>
                    <a:pt x="179" y="211"/>
                    <a:pt x="182" y="209"/>
                    <a:pt x="182" y="209"/>
                  </a:cubicBezTo>
                  <a:cubicBezTo>
                    <a:pt x="184" y="207"/>
                    <a:pt x="184" y="205"/>
                    <a:pt x="188" y="205"/>
                  </a:cubicBezTo>
                  <a:cubicBezTo>
                    <a:pt x="189" y="205"/>
                    <a:pt x="189" y="207"/>
                    <a:pt x="190" y="206"/>
                  </a:cubicBezTo>
                  <a:cubicBezTo>
                    <a:pt x="191" y="203"/>
                    <a:pt x="191" y="203"/>
                    <a:pt x="191" y="203"/>
                  </a:cubicBezTo>
                  <a:cubicBezTo>
                    <a:pt x="192" y="202"/>
                    <a:pt x="194" y="202"/>
                    <a:pt x="195" y="201"/>
                  </a:cubicBezTo>
                  <a:cubicBezTo>
                    <a:pt x="196" y="200"/>
                    <a:pt x="195" y="198"/>
                    <a:pt x="197" y="198"/>
                  </a:cubicBezTo>
                  <a:cubicBezTo>
                    <a:pt x="198" y="198"/>
                    <a:pt x="198" y="199"/>
                    <a:pt x="199" y="198"/>
                  </a:cubicBezTo>
                  <a:cubicBezTo>
                    <a:pt x="200" y="198"/>
                    <a:pt x="202" y="192"/>
                    <a:pt x="202" y="190"/>
                  </a:cubicBezTo>
                  <a:cubicBezTo>
                    <a:pt x="203" y="189"/>
                    <a:pt x="203" y="187"/>
                    <a:pt x="204" y="186"/>
                  </a:cubicBezTo>
                  <a:cubicBezTo>
                    <a:pt x="204" y="185"/>
                    <a:pt x="202" y="181"/>
                    <a:pt x="203" y="180"/>
                  </a:cubicBezTo>
                  <a:cubicBezTo>
                    <a:pt x="203" y="180"/>
                    <a:pt x="204" y="180"/>
                    <a:pt x="205" y="179"/>
                  </a:cubicBezTo>
                  <a:cubicBezTo>
                    <a:pt x="206" y="177"/>
                    <a:pt x="203" y="173"/>
                    <a:pt x="204" y="171"/>
                  </a:cubicBezTo>
                  <a:cubicBezTo>
                    <a:pt x="204" y="171"/>
                    <a:pt x="205" y="171"/>
                    <a:pt x="205" y="171"/>
                  </a:cubicBezTo>
                  <a:cubicBezTo>
                    <a:pt x="206" y="170"/>
                    <a:pt x="204" y="167"/>
                    <a:pt x="205" y="166"/>
                  </a:cubicBezTo>
                  <a:cubicBezTo>
                    <a:pt x="205" y="163"/>
                    <a:pt x="210" y="160"/>
                    <a:pt x="210" y="158"/>
                  </a:cubicBezTo>
                  <a:cubicBezTo>
                    <a:pt x="210" y="157"/>
                    <a:pt x="209" y="156"/>
                    <a:pt x="209" y="155"/>
                  </a:cubicBezTo>
                  <a:cubicBezTo>
                    <a:pt x="209" y="151"/>
                    <a:pt x="213" y="142"/>
                    <a:pt x="214" y="139"/>
                  </a:cubicBezTo>
                  <a:cubicBezTo>
                    <a:pt x="216" y="135"/>
                    <a:pt x="212" y="134"/>
                    <a:pt x="213" y="131"/>
                  </a:cubicBezTo>
                  <a:cubicBezTo>
                    <a:pt x="213" y="130"/>
                    <a:pt x="215" y="130"/>
                    <a:pt x="215" y="129"/>
                  </a:cubicBezTo>
                  <a:cubicBezTo>
                    <a:pt x="215" y="129"/>
                    <a:pt x="212" y="126"/>
                    <a:pt x="212" y="126"/>
                  </a:cubicBezTo>
                  <a:cubicBezTo>
                    <a:pt x="211" y="125"/>
                    <a:pt x="207" y="122"/>
                    <a:pt x="206" y="122"/>
                  </a:cubicBezTo>
                  <a:cubicBezTo>
                    <a:pt x="200" y="122"/>
                    <a:pt x="194" y="132"/>
                    <a:pt x="186" y="126"/>
                  </a:cubicBezTo>
                  <a:cubicBezTo>
                    <a:pt x="185" y="126"/>
                    <a:pt x="185" y="124"/>
                    <a:pt x="185" y="123"/>
                  </a:cubicBezTo>
                  <a:cubicBezTo>
                    <a:pt x="185" y="121"/>
                    <a:pt x="184" y="119"/>
                    <a:pt x="183" y="117"/>
                  </a:cubicBezTo>
                  <a:cubicBezTo>
                    <a:pt x="183" y="115"/>
                    <a:pt x="184" y="112"/>
                    <a:pt x="184" y="111"/>
                  </a:cubicBezTo>
                  <a:cubicBezTo>
                    <a:pt x="183" y="108"/>
                    <a:pt x="181" y="104"/>
                    <a:pt x="181" y="100"/>
                  </a:cubicBezTo>
                  <a:cubicBezTo>
                    <a:pt x="180" y="98"/>
                    <a:pt x="182" y="95"/>
                    <a:pt x="181" y="93"/>
                  </a:cubicBezTo>
                  <a:cubicBezTo>
                    <a:pt x="181" y="91"/>
                    <a:pt x="176" y="82"/>
                    <a:pt x="175" y="81"/>
                  </a:cubicBezTo>
                  <a:cubicBezTo>
                    <a:pt x="173" y="80"/>
                    <a:pt x="169" y="82"/>
                    <a:pt x="166" y="81"/>
                  </a:cubicBezTo>
                  <a:cubicBezTo>
                    <a:pt x="165" y="80"/>
                    <a:pt x="163" y="76"/>
                    <a:pt x="161" y="75"/>
                  </a:cubicBezTo>
                  <a:cubicBezTo>
                    <a:pt x="158" y="75"/>
                    <a:pt x="158" y="80"/>
                    <a:pt x="155" y="81"/>
                  </a:cubicBezTo>
                  <a:cubicBezTo>
                    <a:pt x="155" y="81"/>
                    <a:pt x="154" y="79"/>
                    <a:pt x="154" y="79"/>
                  </a:cubicBezTo>
                  <a:cubicBezTo>
                    <a:pt x="151" y="79"/>
                    <a:pt x="152" y="81"/>
                    <a:pt x="150" y="82"/>
                  </a:cubicBezTo>
                  <a:cubicBezTo>
                    <a:pt x="147" y="82"/>
                    <a:pt x="149" y="80"/>
                    <a:pt x="149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4" y="80"/>
                    <a:pt x="131" y="79"/>
                    <a:pt x="130" y="78"/>
                  </a:cubicBezTo>
                  <a:cubicBezTo>
                    <a:pt x="129" y="77"/>
                    <a:pt x="130" y="76"/>
                    <a:pt x="129" y="76"/>
                  </a:cubicBezTo>
                  <a:cubicBezTo>
                    <a:pt x="128" y="75"/>
                    <a:pt x="121" y="79"/>
                    <a:pt x="120" y="76"/>
                  </a:cubicBezTo>
                  <a:cubicBezTo>
                    <a:pt x="120" y="74"/>
                    <a:pt x="122" y="72"/>
                    <a:pt x="122" y="71"/>
                  </a:cubicBezTo>
                  <a:cubicBezTo>
                    <a:pt x="122" y="68"/>
                    <a:pt x="123" y="68"/>
                    <a:pt x="123" y="65"/>
                  </a:cubicBezTo>
                  <a:cubicBezTo>
                    <a:pt x="123" y="63"/>
                    <a:pt x="121" y="62"/>
                    <a:pt x="122" y="60"/>
                  </a:cubicBezTo>
                  <a:cubicBezTo>
                    <a:pt x="122" y="59"/>
                    <a:pt x="124" y="57"/>
                    <a:pt x="124" y="56"/>
                  </a:cubicBezTo>
                  <a:cubicBezTo>
                    <a:pt x="124" y="55"/>
                    <a:pt x="123" y="55"/>
                    <a:pt x="123" y="54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1"/>
                    <a:pt x="126" y="46"/>
                    <a:pt x="125" y="45"/>
                  </a:cubicBezTo>
                  <a:cubicBezTo>
                    <a:pt x="125" y="44"/>
                    <a:pt x="123" y="45"/>
                    <a:pt x="123" y="44"/>
                  </a:cubicBezTo>
                  <a:cubicBezTo>
                    <a:pt x="123" y="43"/>
                    <a:pt x="124" y="43"/>
                    <a:pt x="124" y="42"/>
                  </a:cubicBezTo>
                  <a:cubicBezTo>
                    <a:pt x="123" y="42"/>
                    <a:pt x="122" y="42"/>
                    <a:pt x="122" y="41"/>
                  </a:cubicBezTo>
                  <a:cubicBezTo>
                    <a:pt x="121" y="41"/>
                    <a:pt x="122" y="41"/>
                    <a:pt x="123" y="40"/>
                  </a:cubicBezTo>
                  <a:cubicBezTo>
                    <a:pt x="124" y="40"/>
                    <a:pt x="124" y="37"/>
                    <a:pt x="122" y="38"/>
                  </a:cubicBezTo>
                  <a:cubicBezTo>
                    <a:pt x="122" y="38"/>
                    <a:pt x="121" y="39"/>
                    <a:pt x="121" y="39"/>
                  </a:cubicBezTo>
                  <a:cubicBezTo>
                    <a:pt x="120" y="39"/>
                    <a:pt x="121" y="32"/>
                    <a:pt x="121" y="31"/>
                  </a:cubicBezTo>
                  <a:cubicBezTo>
                    <a:pt x="121" y="31"/>
                    <a:pt x="118" y="30"/>
                    <a:pt x="118" y="30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7"/>
                  </a:cubicBezTo>
                  <a:cubicBezTo>
                    <a:pt x="114" y="26"/>
                    <a:pt x="119" y="26"/>
                    <a:pt x="116" y="2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1"/>
                    <a:pt x="117" y="17"/>
                    <a:pt x="117" y="15"/>
                  </a:cubicBezTo>
                  <a:cubicBezTo>
                    <a:pt x="117" y="15"/>
                    <a:pt x="94" y="3"/>
                    <a:pt x="92" y="2"/>
                  </a:cubicBezTo>
                  <a:cubicBezTo>
                    <a:pt x="89" y="2"/>
                    <a:pt x="86" y="2"/>
                    <a:pt x="83" y="2"/>
                  </a:cubicBezTo>
                  <a:cubicBezTo>
                    <a:pt x="78" y="1"/>
                    <a:pt x="73" y="0"/>
                    <a:pt x="69" y="1"/>
                  </a:cubicBezTo>
                  <a:cubicBezTo>
                    <a:pt x="60" y="2"/>
                    <a:pt x="50" y="6"/>
                    <a:pt x="41" y="7"/>
                  </a:cubicBezTo>
                  <a:cubicBezTo>
                    <a:pt x="38" y="8"/>
                    <a:pt x="25" y="9"/>
                    <a:pt x="23" y="10"/>
                  </a:cubicBezTo>
                  <a:cubicBezTo>
                    <a:pt x="20" y="12"/>
                    <a:pt x="20" y="19"/>
                    <a:pt x="18" y="22"/>
                  </a:cubicBezTo>
                  <a:cubicBezTo>
                    <a:pt x="16" y="26"/>
                    <a:pt x="11" y="30"/>
                    <a:pt x="9" y="35"/>
                  </a:cubicBezTo>
                  <a:cubicBezTo>
                    <a:pt x="9" y="35"/>
                    <a:pt x="9" y="39"/>
                    <a:pt x="9" y="39"/>
                  </a:cubicBezTo>
                  <a:cubicBezTo>
                    <a:pt x="9" y="41"/>
                    <a:pt x="10" y="44"/>
                    <a:pt x="10" y="46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8" y="58"/>
                    <a:pt x="3" y="6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540"/>
            <p:cNvSpPr>
              <a:spLocks/>
            </p:cNvSpPr>
            <p:nvPr/>
          </p:nvSpPr>
          <p:spPr bwMode="auto">
            <a:xfrm>
              <a:off x="4453" y="3576"/>
              <a:ext cx="0" cy="1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541"/>
            <p:cNvSpPr>
              <a:spLocks/>
            </p:cNvSpPr>
            <p:nvPr/>
          </p:nvSpPr>
          <p:spPr bwMode="auto">
            <a:xfrm>
              <a:off x="4285" y="2563"/>
              <a:ext cx="610" cy="1128"/>
            </a:xfrm>
            <a:custGeom>
              <a:avLst/>
              <a:gdLst>
                <a:gd name="T0" fmla="*/ 319 w 429"/>
                <a:gd name="T1" fmla="*/ 244 h 793"/>
                <a:gd name="T2" fmla="*/ 341 w 429"/>
                <a:gd name="T3" fmla="*/ 211 h 793"/>
                <a:gd name="T4" fmla="*/ 371 w 429"/>
                <a:gd name="T5" fmla="*/ 176 h 793"/>
                <a:gd name="T6" fmla="*/ 398 w 429"/>
                <a:gd name="T7" fmla="*/ 154 h 793"/>
                <a:gd name="T8" fmla="*/ 424 w 429"/>
                <a:gd name="T9" fmla="*/ 143 h 793"/>
                <a:gd name="T10" fmla="*/ 417 w 429"/>
                <a:gd name="T11" fmla="*/ 102 h 793"/>
                <a:gd name="T12" fmla="*/ 403 w 429"/>
                <a:gd name="T13" fmla="*/ 113 h 793"/>
                <a:gd name="T14" fmla="*/ 388 w 429"/>
                <a:gd name="T15" fmla="*/ 138 h 793"/>
                <a:gd name="T16" fmla="*/ 347 w 429"/>
                <a:gd name="T17" fmla="*/ 151 h 793"/>
                <a:gd name="T18" fmla="*/ 311 w 429"/>
                <a:gd name="T19" fmla="*/ 136 h 793"/>
                <a:gd name="T20" fmla="*/ 330 w 429"/>
                <a:gd name="T21" fmla="*/ 98 h 793"/>
                <a:gd name="T22" fmla="*/ 302 w 429"/>
                <a:gd name="T23" fmla="*/ 82 h 793"/>
                <a:gd name="T24" fmla="*/ 210 w 429"/>
                <a:gd name="T25" fmla="*/ 22 h 793"/>
                <a:gd name="T26" fmla="*/ 197 w 429"/>
                <a:gd name="T27" fmla="*/ 10 h 793"/>
                <a:gd name="T28" fmla="*/ 120 w 429"/>
                <a:gd name="T29" fmla="*/ 10 h 793"/>
                <a:gd name="T30" fmla="*/ 84 w 429"/>
                <a:gd name="T31" fmla="*/ 29 h 793"/>
                <a:gd name="T32" fmla="*/ 57 w 429"/>
                <a:gd name="T33" fmla="*/ 119 h 793"/>
                <a:gd name="T34" fmla="*/ 35 w 429"/>
                <a:gd name="T35" fmla="*/ 174 h 793"/>
                <a:gd name="T36" fmla="*/ 28 w 429"/>
                <a:gd name="T37" fmla="*/ 226 h 793"/>
                <a:gd name="T38" fmla="*/ 16 w 429"/>
                <a:gd name="T39" fmla="*/ 252 h 793"/>
                <a:gd name="T40" fmla="*/ 25 w 429"/>
                <a:gd name="T41" fmla="*/ 295 h 793"/>
                <a:gd name="T42" fmla="*/ 31 w 429"/>
                <a:gd name="T43" fmla="*/ 338 h 793"/>
                <a:gd name="T44" fmla="*/ 28 w 429"/>
                <a:gd name="T45" fmla="*/ 374 h 793"/>
                <a:gd name="T46" fmla="*/ 13 w 429"/>
                <a:gd name="T47" fmla="*/ 395 h 793"/>
                <a:gd name="T48" fmla="*/ 14 w 429"/>
                <a:gd name="T49" fmla="*/ 418 h 793"/>
                <a:gd name="T50" fmla="*/ 12 w 429"/>
                <a:gd name="T51" fmla="*/ 460 h 793"/>
                <a:gd name="T52" fmla="*/ 5 w 429"/>
                <a:gd name="T53" fmla="*/ 503 h 793"/>
                <a:gd name="T54" fmla="*/ 8 w 429"/>
                <a:gd name="T55" fmla="*/ 548 h 793"/>
                <a:gd name="T56" fmla="*/ 18 w 429"/>
                <a:gd name="T57" fmla="*/ 589 h 793"/>
                <a:gd name="T58" fmla="*/ 15 w 429"/>
                <a:gd name="T59" fmla="*/ 606 h 793"/>
                <a:gd name="T60" fmla="*/ 24 w 429"/>
                <a:gd name="T61" fmla="*/ 641 h 793"/>
                <a:gd name="T62" fmla="*/ 25 w 429"/>
                <a:gd name="T63" fmla="*/ 669 h 793"/>
                <a:gd name="T64" fmla="*/ 18 w 429"/>
                <a:gd name="T65" fmla="*/ 700 h 793"/>
                <a:gd name="T66" fmla="*/ 8 w 429"/>
                <a:gd name="T67" fmla="*/ 739 h 793"/>
                <a:gd name="T68" fmla="*/ 33 w 429"/>
                <a:gd name="T69" fmla="*/ 755 h 793"/>
                <a:gd name="T70" fmla="*/ 40 w 429"/>
                <a:gd name="T71" fmla="*/ 781 h 793"/>
                <a:gd name="T72" fmla="*/ 99 w 429"/>
                <a:gd name="T73" fmla="*/ 775 h 793"/>
                <a:gd name="T74" fmla="*/ 96 w 429"/>
                <a:gd name="T75" fmla="*/ 766 h 793"/>
                <a:gd name="T76" fmla="*/ 106 w 429"/>
                <a:gd name="T77" fmla="*/ 738 h 793"/>
                <a:gd name="T78" fmla="*/ 110 w 429"/>
                <a:gd name="T79" fmla="*/ 737 h 793"/>
                <a:gd name="T80" fmla="*/ 118 w 429"/>
                <a:gd name="T81" fmla="*/ 712 h 793"/>
                <a:gd name="T82" fmla="*/ 149 w 429"/>
                <a:gd name="T83" fmla="*/ 683 h 793"/>
                <a:gd name="T84" fmla="*/ 150 w 429"/>
                <a:gd name="T85" fmla="*/ 678 h 793"/>
                <a:gd name="T86" fmla="*/ 122 w 429"/>
                <a:gd name="T87" fmla="*/ 616 h 793"/>
                <a:gd name="T88" fmla="*/ 151 w 429"/>
                <a:gd name="T89" fmla="*/ 607 h 793"/>
                <a:gd name="T90" fmla="*/ 158 w 429"/>
                <a:gd name="T91" fmla="*/ 591 h 793"/>
                <a:gd name="T92" fmla="*/ 173 w 429"/>
                <a:gd name="T93" fmla="*/ 556 h 793"/>
                <a:gd name="T94" fmla="*/ 174 w 429"/>
                <a:gd name="T95" fmla="*/ 537 h 793"/>
                <a:gd name="T96" fmla="*/ 160 w 429"/>
                <a:gd name="T97" fmla="*/ 526 h 793"/>
                <a:gd name="T98" fmla="*/ 165 w 429"/>
                <a:gd name="T99" fmla="*/ 501 h 793"/>
                <a:gd name="T100" fmla="*/ 220 w 429"/>
                <a:gd name="T101" fmla="*/ 496 h 793"/>
                <a:gd name="T102" fmla="*/ 221 w 429"/>
                <a:gd name="T103" fmla="*/ 475 h 793"/>
                <a:gd name="T104" fmla="*/ 215 w 429"/>
                <a:gd name="T105" fmla="*/ 456 h 793"/>
                <a:gd name="T106" fmla="*/ 244 w 429"/>
                <a:gd name="T107" fmla="*/ 454 h 793"/>
                <a:gd name="T108" fmla="*/ 333 w 429"/>
                <a:gd name="T109" fmla="*/ 381 h 793"/>
                <a:gd name="T110" fmla="*/ 302 w 429"/>
                <a:gd name="T111" fmla="*/ 331 h 793"/>
                <a:gd name="T112" fmla="*/ 313 w 429"/>
                <a:gd name="T113" fmla="*/ 299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" h="793">
                  <a:moveTo>
                    <a:pt x="312" y="275"/>
                  </a:moveTo>
                  <a:cubicBezTo>
                    <a:pt x="312" y="275"/>
                    <a:pt x="313" y="271"/>
                    <a:pt x="313" y="271"/>
                  </a:cubicBezTo>
                  <a:cubicBezTo>
                    <a:pt x="313" y="270"/>
                    <a:pt x="311" y="269"/>
                    <a:pt x="312" y="268"/>
                  </a:cubicBezTo>
                  <a:cubicBezTo>
                    <a:pt x="314" y="265"/>
                    <a:pt x="316" y="267"/>
                    <a:pt x="317" y="261"/>
                  </a:cubicBezTo>
                  <a:cubicBezTo>
                    <a:pt x="318" y="260"/>
                    <a:pt x="314" y="258"/>
                    <a:pt x="315" y="257"/>
                  </a:cubicBezTo>
                  <a:cubicBezTo>
                    <a:pt x="315" y="256"/>
                    <a:pt x="317" y="257"/>
                    <a:pt x="317" y="256"/>
                  </a:cubicBezTo>
                  <a:cubicBezTo>
                    <a:pt x="318" y="254"/>
                    <a:pt x="321" y="249"/>
                    <a:pt x="321" y="247"/>
                  </a:cubicBezTo>
                  <a:cubicBezTo>
                    <a:pt x="321" y="245"/>
                    <a:pt x="319" y="245"/>
                    <a:pt x="319" y="244"/>
                  </a:cubicBezTo>
                  <a:cubicBezTo>
                    <a:pt x="319" y="243"/>
                    <a:pt x="322" y="244"/>
                    <a:pt x="322" y="242"/>
                  </a:cubicBezTo>
                  <a:cubicBezTo>
                    <a:pt x="322" y="239"/>
                    <a:pt x="319" y="235"/>
                    <a:pt x="321" y="232"/>
                  </a:cubicBezTo>
                  <a:cubicBezTo>
                    <a:pt x="322" y="230"/>
                    <a:pt x="325" y="229"/>
                    <a:pt x="326" y="226"/>
                  </a:cubicBezTo>
                  <a:cubicBezTo>
                    <a:pt x="327" y="226"/>
                    <a:pt x="326" y="226"/>
                    <a:pt x="326" y="225"/>
                  </a:cubicBezTo>
                  <a:cubicBezTo>
                    <a:pt x="326" y="225"/>
                    <a:pt x="326" y="224"/>
                    <a:pt x="326" y="224"/>
                  </a:cubicBezTo>
                  <a:cubicBezTo>
                    <a:pt x="327" y="223"/>
                    <a:pt x="333" y="221"/>
                    <a:pt x="334" y="219"/>
                  </a:cubicBezTo>
                  <a:cubicBezTo>
                    <a:pt x="335" y="217"/>
                    <a:pt x="334" y="216"/>
                    <a:pt x="335" y="214"/>
                  </a:cubicBezTo>
                  <a:cubicBezTo>
                    <a:pt x="336" y="213"/>
                    <a:pt x="340" y="213"/>
                    <a:pt x="341" y="211"/>
                  </a:cubicBezTo>
                  <a:cubicBezTo>
                    <a:pt x="344" y="208"/>
                    <a:pt x="348" y="205"/>
                    <a:pt x="350" y="202"/>
                  </a:cubicBezTo>
                  <a:cubicBezTo>
                    <a:pt x="351" y="200"/>
                    <a:pt x="351" y="197"/>
                    <a:pt x="353" y="196"/>
                  </a:cubicBezTo>
                  <a:cubicBezTo>
                    <a:pt x="354" y="195"/>
                    <a:pt x="356" y="195"/>
                    <a:pt x="357" y="194"/>
                  </a:cubicBezTo>
                  <a:cubicBezTo>
                    <a:pt x="358" y="192"/>
                    <a:pt x="359" y="189"/>
                    <a:pt x="360" y="187"/>
                  </a:cubicBezTo>
                  <a:cubicBezTo>
                    <a:pt x="362" y="185"/>
                    <a:pt x="366" y="184"/>
                    <a:pt x="367" y="182"/>
                  </a:cubicBezTo>
                  <a:cubicBezTo>
                    <a:pt x="367" y="181"/>
                    <a:pt x="367" y="180"/>
                    <a:pt x="367" y="180"/>
                  </a:cubicBezTo>
                  <a:cubicBezTo>
                    <a:pt x="367" y="179"/>
                    <a:pt x="370" y="179"/>
                    <a:pt x="370" y="179"/>
                  </a:cubicBezTo>
                  <a:cubicBezTo>
                    <a:pt x="371" y="177"/>
                    <a:pt x="369" y="176"/>
                    <a:pt x="371" y="176"/>
                  </a:cubicBezTo>
                  <a:cubicBezTo>
                    <a:pt x="373" y="175"/>
                    <a:pt x="374" y="178"/>
                    <a:pt x="375" y="178"/>
                  </a:cubicBezTo>
                  <a:cubicBezTo>
                    <a:pt x="379" y="176"/>
                    <a:pt x="372" y="173"/>
                    <a:pt x="374" y="172"/>
                  </a:cubicBezTo>
                  <a:cubicBezTo>
                    <a:pt x="376" y="171"/>
                    <a:pt x="380" y="171"/>
                    <a:pt x="382" y="169"/>
                  </a:cubicBezTo>
                  <a:cubicBezTo>
                    <a:pt x="383" y="168"/>
                    <a:pt x="383" y="167"/>
                    <a:pt x="384" y="166"/>
                  </a:cubicBezTo>
                  <a:cubicBezTo>
                    <a:pt x="387" y="163"/>
                    <a:pt x="389" y="163"/>
                    <a:pt x="392" y="163"/>
                  </a:cubicBezTo>
                  <a:cubicBezTo>
                    <a:pt x="393" y="163"/>
                    <a:pt x="391" y="162"/>
                    <a:pt x="391" y="161"/>
                  </a:cubicBezTo>
                  <a:cubicBezTo>
                    <a:pt x="391" y="161"/>
                    <a:pt x="394" y="161"/>
                    <a:pt x="395" y="160"/>
                  </a:cubicBezTo>
                  <a:cubicBezTo>
                    <a:pt x="396" y="159"/>
                    <a:pt x="397" y="155"/>
                    <a:pt x="398" y="154"/>
                  </a:cubicBezTo>
                  <a:cubicBezTo>
                    <a:pt x="399" y="154"/>
                    <a:pt x="399" y="155"/>
                    <a:pt x="399" y="155"/>
                  </a:cubicBezTo>
                  <a:cubicBezTo>
                    <a:pt x="401" y="155"/>
                    <a:pt x="402" y="152"/>
                    <a:pt x="404" y="152"/>
                  </a:cubicBezTo>
                  <a:cubicBezTo>
                    <a:pt x="404" y="152"/>
                    <a:pt x="404" y="153"/>
                    <a:pt x="405" y="153"/>
                  </a:cubicBezTo>
                  <a:cubicBezTo>
                    <a:pt x="407" y="153"/>
                    <a:pt x="407" y="151"/>
                    <a:pt x="411" y="152"/>
                  </a:cubicBezTo>
                  <a:cubicBezTo>
                    <a:pt x="412" y="152"/>
                    <a:pt x="413" y="147"/>
                    <a:pt x="414" y="147"/>
                  </a:cubicBezTo>
                  <a:cubicBezTo>
                    <a:pt x="415" y="147"/>
                    <a:pt x="414" y="148"/>
                    <a:pt x="415" y="148"/>
                  </a:cubicBezTo>
                  <a:cubicBezTo>
                    <a:pt x="415" y="148"/>
                    <a:pt x="416" y="148"/>
                    <a:pt x="416" y="148"/>
                  </a:cubicBezTo>
                  <a:cubicBezTo>
                    <a:pt x="417" y="147"/>
                    <a:pt x="423" y="144"/>
                    <a:pt x="424" y="143"/>
                  </a:cubicBezTo>
                  <a:cubicBezTo>
                    <a:pt x="427" y="141"/>
                    <a:pt x="426" y="130"/>
                    <a:pt x="426" y="126"/>
                  </a:cubicBezTo>
                  <a:cubicBezTo>
                    <a:pt x="427" y="123"/>
                    <a:pt x="429" y="122"/>
                    <a:pt x="428" y="119"/>
                  </a:cubicBezTo>
                  <a:cubicBezTo>
                    <a:pt x="427" y="117"/>
                    <a:pt x="425" y="115"/>
                    <a:pt x="424" y="113"/>
                  </a:cubicBezTo>
                  <a:cubicBezTo>
                    <a:pt x="423" y="111"/>
                    <a:pt x="425" y="106"/>
                    <a:pt x="423" y="104"/>
                  </a:cubicBezTo>
                  <a:cubicBezTo>
                    <a:pt x="422" y="104"/>
                    <a:pt x="422" y="105"/>
                    <a:pt x="421" y="105"/>
                  </a:cubicBezTo>
                  <a:cubicBezTo>
                    <a:pt x="421" y="104"/>
                    <a:pt x="420" y="101"/>
                    <a:pt x="418" y="102"/>
                  </a:cubicBezTo>
                  <a:cubicBezTo>
                    <a:pt x="418" y="102"/>
                    <a:pt x="418" y="103"/>
                    <a:pt x="418" y="103"/>
                  </a:cubicBezTo>
                  <a:cubicBezTo>
                    <a:pt x="418" y="103"/>
                    <a:pt x="417" y="103"/>
                    <a:pt x="417" y="102"/>
                  </a:cubicBezTo>
                  <a:cubicBezTo>
                    <a:pt x="417" y="102"/>
                    <a:pt x="418" y="101"/>
                    <a:pt x="418" y="101"/>
                  </a:cubicBezTo>
                  <a:cubicBezTo>
                    <a:pt x="417" y="99"/>
                    <a:pt x="414" y="103"/>
                    <a:pt x="414" y="103"/>
                  </a:cubicBezTo>
                  <a:cubicBezTo>
                    <a:pt x="414" y="103"/>
                    <a:pt x="414" y="102"/>
                    <a:pt x="413" y="102"/>
                  </a:cubicBezTo>
                  <a:cubicBezTo>
                    <a:pt x="410" y="101"/>
                    <a:pt x="411" y="107"/>
                    <a:pt x="405" y="102"/>
                  </a:cubicBezTo>
                  <a:cubicBezTo>
                    <a:pt x="406" y="103"/>
                    <a:pt x="406" y="104"/>
                    <a:pt x="405" y="104"/>
                  </a:cubicBezTo>
                  <a:cubicBezTo>
                    <a:pt x="405" y="104"/>
                    <a:pt x="404" y="104"/>
                    <a:pt x="404" y="104"/>
                  </a:cubicBezTo>
                  <a:cubicBezTo>
                    <a:pt x="403" y="106"/>
                    <a:pt x="406" y="110"/>
                    <a:pt x="405" y="112"/>
                  </a:cubicBezTo>
                  <a:cubicBezTo>
                    <a:pt x="404" y="113"/>
                    <a:pt x="403" y="113"/>
                    <a:pt x="403" y="113"/>
                  </a:cubicBezTo>
                  <a:cubicBezTo>
                    <a:pt x="402" y="114"/>
                    <a:pt x="404" y="118"/>
                    <a:pt x="404" y="119"/>
                  </a:cubicBezTo>
                  <a:cubicBezTo>
                    <a:pt x="403" y="120"/>
                    <a:pt x="403" y="122"/>
                    <a:pt x="402" y="123"/>
                  </a:cubicBezTo>
                  <a:cubicBezTo>
                    <a:pt x="402" y="125"/>
                    <a:pt x="400" y="131"/>
                    <a:pt x="399" y="131"/>
                  </a:cubicBezTo>
                  <a:cubicBezTo>
                    <a:pt x="398" y="132"/>
                    <a:pt x="398" y="131"/>
                    <a:pt x="397" y="131"/>
                  </a:cubicBezTo>
                  <a:cubicBezTo>
                    <a:pt x="395" y="131"/>
                    <a:pt x="396" y="133"/>
                    <a:pt x="395" y="134"/>
                  </a:cubicBezTo>
                  <a:cubicBezTo>
                    <a:pt x="394" y="135"/>
                    <a:pt x="392" y="135"/>
                    <a:pt x="391" y="136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89" y="140"/>
                    <a:pt x="389" y="138"/>
                    <a:pt x="388" y="138"/>
                  </a:cubicBezTo>
                  <a:cubicBezTo>
                    <a:pt x="384" y="138"/>
                    <a:pt x="384" y="140"/>
                    <a:pt x="382" y="142"/>
                  </a:cubicBezTo>
                  <a:cubicBezTo>
                    <a:pt x="382" y="142"/>
                    <a:pt x="379" y="144"/>
                    <a:pt x="379" y="144"/>
                  </a:cubicBezTo>
                  <a:cubicBezTo>
                    <a:pt x="378" y="146"/>
                    <a:pt x="380" y="148"/>
                    <a:pt x="378" y="149"/>
                  </a:cubicBezTo>
                  <a:cubicBezTo>
                    <a:pt x="373" y="154"/>
                    <a:pt x="370" y="146"/>
                    <a:pt x="365" y="148"/>
                  </a:cubicBezTo>
                  <a:cubicBezTo>
                    <a:pt x="361" y="150"/>
                    <a:pt x="362" y="153"/>
                    <a:pt x="359" y="155"/>
                  </a:cubicBezTo>
                  <a:cubicBezTo>
                    <a:pt x="358" y="156"/>
                    <a:pt x="355" y="152"/>
                    <a:pt x="354" y="152"/>
                  </a:cubicBezTo>
                  <a:cubicBezTo>
                    <a:pt x="352" y="152"/>
                    <a:pt x="350" y="154"/>
                    <a:pt x="349" y="153"/>
                  </a:cubicBezTo>
                  <a:cubicBezTo>
                    <a:pt x="349" y="153"/>
                    <a:pt x="347" y="151"/>
                    <a:pt x="347" y="151"/>
                  </a:cubicBezTo>
                  <a:cubicBezTo>
                    <a:pt x="345" y="150"/>
                    <a:pt x="343" y="152"/>
                    <a:pt x="342" y="153"/>
                  </a:cubicBezTo>
                  <a:cubicBezTo>
                    <a:pt x="336" y="153"/>
                    <a:pt x="330" y="149"/>
                    <a:pt x="325" y="148"/>
                  </a:cubicBezTo>
                  <a:cubicBezTo>
                    <a:pt x="320" y="146"/>
                    <a:pt x="306" y="149"/>
                    <a:pt x="303" y="148"/>
                  </a:cubicBezTo>
                  <a:cubicBezTo>
                    <a:pt x="300" y="146"/>
                    <a:pt x="304" y="143"/>
                    <a:pt x="304" y="143"/>
                  </a:cubicBezTo>
                  <a:cubicBezTo>
                    <a:pt x="305" y="142"/>
                    <a:pt x="304" y="141"/>
                    <a:pt x="305" y="141"/>
                  </a:cubicBezTo>
                  <a:cubicBezTo>
                    <a:pt x="305" y="141"/>
                    <a:pt x="305" y="142"/>
                    <a:pt x="306" y="141"/>
                  </a:cubicBezTo>
                  <a:cubicBezTo>
                    <a:pt x="307" y="141"/>
                    <a:pt x="306" y="139"/>
                    <a:pt x="307" y="138"/>
                  </a:cubicBezTo>
                  <a:cubicBezTo>
                    <a:pt x="308" y="137"/>
                    <a:pt x="310" y="138"/>
                    <a:pt x="311" y="136"/>
                  </a:cubicBezTo>
                  <a:cubicBezTo>
                    <a:pt x="311" y="136"/>
                    <a:pt x="310" y="135"/>
                    <a:pt x="310" y="135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2" y="133"/>
                    <a:pt x="313" y="130"/>
                    <a:pt x="313" y="130"/>
                  </a:cubicBezTo>
                  <a:cubicBezTo>
                    <a:pt x="314" y="130"/>
                    <a:pt x="315" y="133"/>
                    <a:pt x="314" y="129"/>
                  </a:cubicBezTo>
                  <a:cubicBezTo>
                    <a:pt x="314" y="126"/>
                    <a:pt x="313" y="123"/>
                    <a:pt x="315" y="120"/>
                  </a:cubicBezTo>
                  <a:cubicBezTo>
                    <a:pt x="316" y="118"/>
                    <a:pt x="322" y="115"/>
                    <a:pt x="323" y="113"/>
                  </a:cubicBezTo>
                  <a:cubicBezTo>
                    <a:pt x="323" y="112"/>
                    <a:pt x="321" y="112"/>
                    <a:pt x="321" y="112"/>
                  </a:cubicBezTo>
                  <a:cubicBezTo>
                    <a:pt x="321" y="107"/>
                    <a:pt x="331" y="101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7" y="94"/>
                    <a:pt x="325" y="90"/>
                    <a:pt x="323" y="89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18" y="88"/>
                    <a:pt x="315" y="85"/>
                    <a:pt x="313" y="85"/>
                  </a:cubicBezTo>
                  <a:cubicBezTo>
                    <a:pt x="313" y="85"/>
                    <a:pt x="313" y="85"/>
                    <a:pt x="312" y="86"/>
                  </a:cubicBezTo>
                  <a:cubicBezTo>
                    <a:pt x="311" y="86"/>
                    <a:pt x="310" y="85"/>
                    <a:pt x="310" y="85"/>
                  </a:cubicBezTo>
                  <a:cubicBezTo>
                    <a:pt x="309" y="85"/>
                    <a:pt x="308" y="83"/>
                    <a:pt x="307" y="82"/>
                  </a:cubicBezTo>
                  <a:cubicBezTo>
                    <a:pt x="306" y="82"/>
                    <a:pt x="303" y="82"/>
                    <a:pt x="302" y="82"/>
                  </a:cubicBezTo>
                  <a:cubicBezTo>
                    <a:pt x="297" y="80"/>
                    <a:pt x="280" y="70"/>
                    <a:pt x="278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5" y="65"/>
                    <a:pt x="271" y="61"/>
                    <a:pt x="268" y="60"/>
                  </a:cubicBezTo>
                  <a:cubicBezTo>
                    <a:pt x="266" y="60"/>
                    <a:pt x="263" y="61"/>
                    <a:pt x="260" y="60"/>
                  </a:cubicBezTo>
                  <a:cubicBezTo>
                    <a:pt x="258" y="60"/>
                    <a:pt x="244" y="56"/>
                    <a:pt x="242" y="54"/>
                  </a:cubicBezTo>
                  <a:cubicBezTo>
                    <a:pt x="241" y="53"/>
                    <a:pt x="241" y="50"/>
                    <a:pt x="240" y="49"/>
                  </a:cubicBezTo>
                  <a:cubicBezTo>
                    <a:pt x="235" y="44"/>
                    <a:pt x="221" y="39"/>
                    <a:pt x="217" y="33"/>
                  </a:cubicBezTo>
                  <a:cubicBezTo>
                    <a:pt x="216" y="32"/>
                    <a:pt x="210" y="24"/>
                    <a:pt x="210" y="22"/>
                  </a:cubicBezTo>
                  <a:cubicBezTo>
                    <a:pt x="210" y="22"/>
                    <a:pt x="211" y="22"/>
                    <a:pt x="211" y="22"/>
                  </a:cubicBezTo>
                  <a:cubicBezTo>
                    <a:pt x="211" y="21"/>
                    <a:pt x="210" y="21"/>
                    <a:pt x="210" y="20"/>
                  </a:cubicBezTo>
                  <a:cubicBezTo>
                    <a:pt x="208" y="18"/>
                    <a:pt x="202" y="17"/>
                    <a:pt x="200" y="14"/>
                  </a:cubicBezTo>
                  <a:cubicBezTo>
                    <a:pt x="200" y="14"/>
                    <a:pt x="201" y="14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9" y="11"/>
                    <a:pt x="197" y="11"/>
                    <a:pt x="197" y="10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67" y="6"/>
                    <a:pt x="167" y="7"/>
                  </a:cubicBezTo>
                  <a:cubicBezTo>
                    <a:pt x="167" y="7"/>
                    <a:pt x="159" y="23"/>
                    <a:pt x="158" y="24"/>
                  </a:cubicBezTo>
                  <a:cubicBezTo>
                    <a:pt x="158" y="24"/>
                    <a:pt x="158" y="30"/>
                    <a:pt x="157" y="29"/>
                  </a:cubicBezTo>
                  <a:cubicBezTo>
                    <a:pt x="155" y="29"/>
                    <a:pt x="154" y="22"/>
                    <a:pt x="154" y="21"/>
                  </a:cubicBezTo>
                  <a:cubicBezTo>
                    <a:pt x="154" y="20"/>
                    <a:pt x="151" y="18"/>
                    <a:pt x="151" y="17"/>
                  </a:cubicBezTo>
                  <a:cubicBezTo>
                    <a:pt x="150" y="13"/>
                    <a:pt x="153" y="15"/>
                    <a:pt x="151" y="13"/>
                  </a:cubicBezTo>
                  <a:cubicBezTo>
                    <a:pt x="142" y="5"/>
                    <a:pt x="127" y="12"/>
                    <a:pt x="120" y="10"/>
                  </a:cubicBezTo>
                  <a:cubicBezTo>
                    <a:pt x="118" y="9"/>
                    <a:pt x="109" y="0"/>
                    <a:pt x="107" y="1"/>
                  </a:cubicBezTo>
                  <a:cubicBezTo>
                    <a:pt x="107" y="2"/>
                    <a:pt x="106" y="9"/>
                    <a:pt x="105" y="10"/>
                  </a:cubicBezTo>
                  <a:cubicBezTo>
                    <a:pt x="102" y="12"/>
                    <a:pt x="97" y="11"/>
                    <a:pt x="95" y="14"/>
                  </a:cubicBezTo>
                  <a:cubicBezTo>
                    <a:pt x="94" y="15"/>
                    <a:pt x="95" y="18"/>
                    <a:pt x="94" y="19"/>
                  </a:cubicBezTo>
                  <a:cubicBezTo>
                    <a:pt x="93" y="20"/>
                    <a:pt x="89" y="20"/>
                    <a:pt x="88" y="21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7"/>
                    <a:pt x="85" y="28"/>
                    <a:pt x="8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30"/>
                    <a:pt x="88" y="33"/>
                    <a:pt x="89" y="34"/>
                  </a:cubicBezTo>
                  <a:cubicBezTo>
                    <a:pt x="89" y="35"/>
                    <a:pt x="87" y="39"/>
                    <a:pt x="87" y="41"/>
                  </a:cubicBezTo>
                  <a:cubicBezTo>
                    <a:pt x="85" y="44"/>
                    <a:pt x="83" y="60"/>
                    <a:pt x="81" y="61"/>
                  </a:cubicBezTo>
                  <a:cubicBezTo>
                    <a:pt x="79" y="65"/>
                    <a:pt x="59" y="70"/>
                    <a:pt x="55" y="75"/>
                  </a:cubicBezTo>
                  <a:cubicBezTo>
                    <a:pt x="54" y="75"/>
                    <a:pt x="50" y="83"/>
                    <a:pt x="51" y="85"/>
                  </a:cubicBezTo>
                  <a:cubicBezTo>
                    <a:pt x="53" y="86"/>
                    <a:pt x="55" y="85"/>
                    <a:pt x="56" y="90"/>
                  </a:cubicBezTo>
                  <a:cubicBezTo>
                    <a:pt x="56" y="92"/>
                    <a:pt x="50" y="95"/>
                    <a:pt x="51" y="102"/>
                  </a:cubicBezTo>
                  <a:cubicBezTo>
                    <a:pt x="52" y="106"/>
                    <a:pt x="58" y="115"/>
                    <a:pt x="57" y="119"/>
                  </a:cubicBezTo>
                  <a:cubicBezTo>
                    <a:pt x="56" y="123"/>
                    <a:pt x="51" y="123"/>
                    <a:pt x="53" y="129"/>
                  </a:cubicBezTo>
                  <a:cubicBezTo>
                    <a:pt x="54" y="132"/>
                    <a:pt x="64" y="139"/>
                    <a:pt x="60" y="143"/>
                  </a:cubicBezTo>
                  <a:cubicBezTo>
                    <a:pt x="59" y="144"/>
                    <a:pt x="56" y="143"/>
                    <a:pt x="55" y="144"/>
                  </a:cubicBezTo>
                  <a:cubicBezTo>
                    <a:pt x="54" y="144"/>
                    <a:pt x="55" y="146"/>
                    <a:pt x="54" y="146"/>
                  </a:cubicBezTo>
                  <a:cubicBezTo>
                    <a:pt x="51" y="146"/>
                    <a:pt x="50" y="143"/>
                    <a:pt x="48" y="145"/>
                  </a:cubicBezTo>
                  <a:cubicBezTo>
                    <a:pt x="47" y="146"/>
                    <a:pt x="41" y="166"/>
                    <a:pt x="40" y="167"/>
                  </a:cubicBezTo>
                  <a:cubicBezTo>
                    <a:pt x="39" y="168"/>
                    <a:pt x="38" y="168"/>
                    <a:pt x="37" y="168"/>
                  </a:cubicBezTo>
                  <a:cubicBezTo>
                    <a:pt x="36" y="169"/>
                    <a:pt x="36" y="174"/>
                    <a:pt x="35" y="174"/>
                  </a:cubicBezTo>
                  <a:cubicBezTo>
                    <a:pt x="34" y="174"/>
                    <a:pt x="34" y="173"/>
                    <a:pt x="33" y="173"/>
                  </a:cubicBezTo>
                  <a:cubicBezTo>
                    <a:pt x="33" y="173"/>
                    <a:pt x="32" y="177"/>
                    <a:pt x="32" y="177"/>
                  </a:cubicBezTo>
                  <a:cubicBezTo>
                    <a:pt x="32" y="177"/>
                    <a:pt x="29" y="179"/>
                    <a:pt x="29" y="179"/>
                  </a:cubicBezTo>
                  <a:cubicBezTo>
                    <a:pt x="27" y="183"/>
                    <a:pt x="28" y="193"/>
                    <a:pt x="27" y="198"/>
                  </a:cubicBezTo>
                  <a:cubicBezTo>
                    <a:pt x="26" y="200"/>
                    <a:pt x="22" y="201"/>
                    <a:pt x="21" y="203"/>
                  </a:cubicBezTo>
                  <a:cubicBezTo>
                    <a:pt x="21" y="204"/>
                    <a:pt x="24" y="213"/>
                    <a:pt x="25" y="214"/>
                  </a:cubicBezTo>
                  <a:cubicBezTo>
                    <a:pt x="27" y="217"/>
                    <a:pt x="23" y="221"/>
                    <a:pt x="24" y="224"/>
                  </a:cubicBezTo>
                  <a:cubicBezTo>
                    <a:pt x="25" y="226"/>
                    <a:pt x="28" y="223"/>
                    <a:pt x="28" y="226"/>
                  </a:cubicBezTo>
                  <a:cubicBezTo>
                    <a:pt x="28" y="228"/>
                    <a:pt x="27" y="231"/>
                    <a:pt x="25" y="232"/>
                  </a:cubicBezTo>
                  <a:cubicBezTo>
                    <a:pt x="24" y="233"/>
                    <a:pt x="20" y="231"/>
                    <a:pt x="20" y="231"/>
                  </a:cubicBezTo>
                  <a:cubicBezTo>
                    <a:pt x="20" y="232"/>
                    <a:pt x="21" y="233"/>
                    <a:pt x="21" y="233"/>
                  </a:cubicBezTo>
                  <a:cubicBezTo>
                    <a:pt x="21" y="237"/>
                    <a:pt x="18" y="241"/>
                    <a:pt x="17" y="245"/>
                  </a:cubicBezTo>
                  <a:cubicBezTo>
                    <a:pt x="17" y="246"/>
                    <a:pt x="17" y="246"/>
                    <a:pt x="17" y="247"/>
                  </a:cubicBezTo>
                  <a:cubicBezTo>
                    <a:pt x="17" y="248"/>
                    <a:pt x="20" y="248"/>
                    <a:pt x="19" y="249"/>
                  </a:cubicBezTo>
                  <a:cubicBezTo>
                    <a:pt x="19" y="250"/>
                    <a:pt x="18" y="249"/>
                    <a:pt x="17" y="250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4" y="252"/>
                    <a:pt x="14" y="250"/>
                    <a:pt x="13" y="253"/>
                  </a:cubicBezTo>
                  <a:cubicBezTo>
                    <a:pt x="12" y="258"/>
                    <a:pt x="12" y="268"/>
                    <a:pt x="17" y="272"/>
                  </a:cubicBezTo>
                  <a:cubicBezTo>
                    <a:pt x="19" y="273"/>
                    <a:pt x="21" y="271"/>
                    <a:pt x="22" y="274"/>
                  </a:cubicBezTo>
                  <a:cubicBezTo>
                    <a:pt x="23" y="279"/>
                    <a:pt x="19" y="274"/>
                    <a:pt x="18" y="276"/>
                  </a:cubicBezTo>
                  <a:cubicBezTo>
                    <a:pt x="18" y="279"/>
                    <a:pt x="21" y="281"/>
                    <a:pt x="22" y="283"/>
                  </a:cubicBezTo>
                  <a:cubicBezTo>
                    <a:pt x="22" y="283"/>
                    <a:pt x="23" y="286"/>
                    <a:pt x="23" y="286"/>
                  </a:cubicBezTo>
                  <a:cubicBezTo>
                    <a:pt x="24" y="287"/>
                    <a:pt x="25" y="286"/>
                    <a:pt x="25" y="288"/>
                  </a:cubicBezTo>
                  <a:cubicBezTo>
                    <a:pt x="25" y="290"/>
                    <a:pt x="24" y="292"/>
                    <a:pt x="25" y="295"/>
                  </a:cubicBezTo>
                  <a:cubicBezTo>
                    <a:pt x="26" y="296"/>
                    <a:pt x="29" y="297"/>
                    <a:pt x="29" y="298"/>
                  </a:cubicBezTo>
                  <a:cubicBezTo>
                    <a:pt x="29" y="301"/>
                    <a:pt x="26" y="302"/>
                    <a:pt x="27" y="305"/>
                  </a:cubicBezTo>
                  <a:cubicBezTo>
                    <a:pt x="30" y="312"/>
                    <a:pt x="32" y="304"/>
                    <a:pt x="35" y="308"/>
                  </a:cubicBezTo>
                  <a:cubicBezTo>
                    <a:pt x="37" y="311"/>
                    <a:pt x="34" y="313"/>
                    <a:pt x="34" y="316"/>
                  </a:cubicBezTo>
                  <a:cubicBezTo>
                    <a:pt x="34" y="317"/>
                    <a:pt x="35" y="318"/>
                    <a:pt x="34" y="319"/>
                  </a:cubicBezTo>
                  <a:cubicBezTo>
                    <a:pt x="33" y="325"/>
                    <a:pt x="35" y="327"/>
                    <a:pt x="36" y="333"/>
                  </a:cubicBezTo>
                  <a:cubicBezTo>
                    <a:pt x="37" y="334"/>
                    <a:pt x="32" y="334"/>
                    <a:pt x="32" y="334"/>
                  </a:cubicBezTo>
                  <a:cubicBezTo>
                    <a:pt x="30" y="335"/>
                    <a:pt x="32" y="337"/>
                    <a:pt x="31" y="338"/>
                  </a:cubicBezTo>
                  <a:cubicBezTo>
                    <a:pt x="31" y="339"/>
                    <a:pt x="26" y="346"/>
                    <a:pt x="26" y="347"/>
                  </a:cubicBezTo>
                  <a:cubicBezTo>
                    <a:pt x="26" y="347"/>
                    <a:pt x="27" y="347"/>
                    <a:pt x="27" y="348"/>
                  </a:cubicBezTo>
                  <a:cubicBezTo>
                    <a:pt x="27" y="349"/>
                    <a:pt x="25" y="352"/>
                    <a:pt x="25" y="353"/>
                  </a:cubicBezTo>
                  <a:cubicBezTo>
                    <a:pt x="25" y="353"/>
                    <a:pt x="25" y="357"/>
                    <a:pt x="25" y="357"/>
                  </a:cubicBezTo>
                  <a:cubicBezTo>
                    <a:pt x="25" y="359"/>
                    <a:pt x="21" y="358"/>
                    <a:pt x="21" y="360"/>
                  </a:cubicBezTo>
                  <a:cubicBezTo>
                    <a:pt x="21" y="363"/>
                    <a:pt x="24" y="361"/>
                    <a:pt x="25" y="362"/>
                  </a:cubicBezTo>
                  <a:cubicBezTo>
                    <a:pt x="25" y="363"/>
                    <a:pt x="24" y="363"/>
                    <a:pt x="24" y="363"/>
                  </a:cubicBezTo>
                  <a:cubicBezTo>
                    <a:pt x="24" y="366"/>
                    <a:pt x="28" y="372"/>
                    <a:pt x="28" y="374"/>
                  </a:cubicBezTo>
                  <a:cubicBezTo>
                    <a:pt x="28" y="376"/>
                    <a:pt x="26" y="377"/>
                    <a:pt x="26" y="379"/>
                  </a:cubicBezTo>
                  <a:cubicBezTo>
                    <a:pt x="26" y="379"/>
                    <a:pt x="28" y="380"/>
                    <a:pt x="28" y="381"/>
                  </a:cubicBezTo>
                  <a:cubicBezTo>
                    <a:pt x="28" y="384"/>
                    <a:pt x="24" y="383"/>
                    <a:pt x="23" y="383"/>
                  </a:cubicBezTo>
                  <a:cubicBezTo>
                    <a:pt x="20" y="386"/>
                    <a:pt x="22" y="388"/>
                    <a:pt x="21" y="391"/>
                  </a:cubicBezTo>
                  <a:cubicBezTo>
                    <a:pt x="21" y="391"/>
                    <a:pt x="17" y="390"/>
                    <a:pt x="16" y="390"/>
                  </a:cubicBezTo>
                  <a:cubicBezTo>
                    <a:pt x="16" y="391"/>
                    <a:pt x="16" y="392"/>
                    <a:pt x="16" y="392"/>
                  </a:cubicBezTo>
                  <a:cubicBezTo>
                    <a:pt x="15" y="393"/>
                    <a:pt x="14" y="392"/>
                    <a:pt x="13" y="392"/>
                  </a:cubicBezTo>
                  <a:cubicBezTo>
                    <a:pt x="13" y="393"/>
                    <a:pt x="13" y="394"/>
                    <a:pt x="13" y="395"/>
                  </a:cubicBezTo>
                  <a:cubicBezTo>
                    <a:pt x="13" y="396"/>
                    <a:pt x="13" y="397"/>
                    <a:pt x="13" y="398"/>
                  </a:cubicBezTo>
                  <a:cubicBezTo>
                    <a:pt x="13" y="399"/>
                    <a:pt x="12" y="397"/>
                    <a:pt x="11" y="398"/>
                  </a:cubicBezTo>
                  <a:cubicBezTo>
                    <a:pt x="11" y="398"/>
                    <a:pt x="11" y="402"/>
                    <a:pt x="11" y="402"/>
                  </a:cubicBezTo>
                  <a:cubicBezTo>
                    <a:pt x="12" y="405"/>
                    <a:pt x="12" y="405"/>
                    <a:pt x="12" y="405"/>
                  </a:cubicBezTo>
                  <a:cubicBezTo>
                    <a:pt x="12" y="406"/>
                    <a:pt x="11" y="405"/>
                    <a:pt x="11" y="406"/>
                  </a:cubicBezTo>
                  <a:cubicBezTo>
                    <a:pt x="11" y="407"/>
                    <a:pt x="13" y="407"/>
                    <a:pt x="14" y="409"/>
                  </a:cubicBezTo>
                  <a:cubicBezTo>
                    <a:pt x="14" y="410"/>
                    <a:pt x="11" y="413"/>
                    <a:pt x="12" y="414"/>
                  </a:cubicBezTo>
                  <a:cubicBezTo>
                    <a:pt x="12" y="416"/>
                    <a:pt x="13" y="416"/>
                    <a:pt x="14" y="418"/>
                  </a:cubicBezTo>
                  <a:cubicBezTo>
                    <a:pt x="15" y="420"/>
                    <a:pt x="12" y="422"/>
                    <a:pt x="13" y="425"/>
                  </a:cubicBezTo>
                  <a:cubicBezTo>
                    <a:pt x="14" y="428"/>
                    <a:pt x="16" y="431"/>
                    <a:pt x="17" y="435"/>
                  </a:cubicBezTo>
                  <a:cubicBezTo>
                    <a:pt x="18" y="436"/>
                    <a:pt x="18" y="437"/>
                    <a:pt x="19" y="439"/>
                  </a:cubicBezTo>
                  <a:cubicBezTo>
                    <a:pt x="19" y="441"/>
                    <a:pt x="24" y="446"/>
                    <a:pt x="23" y="447"/>
                  </a:cubicBezTo>
                  <a:cubicBezTo>
                    <a:pt x="23" y="448"/>
                    <a:pt x="22" y="448"/>
                    <a:pt x="22" y="448"/>
                  </a:cubicBezTo>
                  <a:cubicBezTo>
                    <a:pt x="22" y="449"/>
                    <a:pt x="23" y="449"/>
                    <a:pt x="23" y="450"/>
                  </a:cubicBezTo>
                  <a:cubicBezTo>
                    <a:pt x="22" y="451"/>
                    <a:pt x="13" y="454"/>
                    <a:pt x="11" y="456"/>
                  </a:cubicBezTo>
                  <a:cubicBezTo>
                    <a:pt x="11" y="457"/>
                    <a:pt x="12" y="459"/>
                    <a:pt x="12" y="460"/>
                  </a:cubicBezTo>
                  <a:cubicBezTo>
                    <a:pt x="12" y="462"/>
                    <a:pt x="13" y="465"/>
                    <a:pt x="13" y="467"/>
                  </a:cubicBezTo>
                  <a:cubicBezTo>
                    <a:pt x="12" y="467"/>
                    <a:pt x="10" y="471"/>
                    <a:pt x="10" y="472"/>
                  </a:cubicBezTo>
                  <a:cubicBezTo>
                    <a:pt x="11" y="474"/>
                    <a:pt x="13" y="470"/>
                    <a:pt x="12" y="474"/>
                  </a:cubicBezTo>
                  <a:cubicBezTo>
                    <a:pt x="11" y="475"/>
                    <a:pt x="8" y="472"/>
                    <a:pt x="7" y="473"/>
                  </a:cubicBezTo>
                  <a:cubicBezTo>
                    <a:pt x="4" y="474"/>
                    <a:pt x="12" y="483"/>
                    <a:pt x="9" y="487"/>
                  </a:cubicBezTo>
                  <a:cubicBezTo>
                    <a:pt x="9" y="487"/>
                    <a:pt x="6" y="487"/>
                    <a:pt x="6" y="487"/>
                  </a:cubicBezTo>
                  <a:cubicBezTo>
                    <a:pt x="4" y="490"/>
                    <a:pt x="9" y="492"/>
                    <a:pt x="10" y="492"/>
                  </a:cubicBezTo>
                  <a:cubicBezTo>
                    <a:pt x="10" y="493"/>
                    <a:pt x="4" y="500"/>
                    <a:pt x="5" y="503"/>
                  </a:cubicBezTo>
                  <a:cubicBezTo>
                    <a:pt x="5" y="505"/>
                    <a:pt x="7" y="507"/>
                    <a:pt x="8" y="509"/>
                  </a:cubicBezTo>
                  <a:cubicBezTo>
                    <a:pt x="8" y="509"/>
                    <a:pt x="8" y="510"/>
                    <a:pt x="8" y="511"/>
                  </a:cubicBezTo>
                  <a:cubicBezTo>
                    <a:pt x="8" y="513"/>
                    <a:pt x="7" y="517"/>
                    <a:pt x="8" y="519"/>
                  </a:cubicBezTo>
                  <a:cubicBezTo>
                    <a:pt x="8" y="521"/>
                    <a:pt x="10" y="523"/>
                    <a:pt x="10" y="524"/>
                  </a:cubicBezTo>
                  <a:cubicBezTo>
                    <a:pt x="10" y="525"/>
                    <a:pt x="8" y="525"/>
                    <a:pt x="8" y="526"/>
                  </a:cubicBezTo>
                  <a:cubicBezTo>
                    <a:pt x="8" y="529"/>
                    <a:pt x="15" y="535"/>
                    <a:pt x="14" y="538"/>
                  </a:cubicBezTo>
                  <a:cubicBezTo>
                    <a:pt x="12" y="542"/>
                    <a:pt x="6" y="536"/>
                    <a:pt x="6" y="543"/>
                  </a:cubicBezTo>
                  <a:cubicBezTo>
                    <a:pt x="6" y="544"/>
                    <a:pt x="9" y="546"/>
                    <a:pt x="8" y="548"/>
                  </a:cubicBezTo>
                  <a:cubicBezTo>
                    <a:pt x="8" y="549"/>
                    <a:pt x="7" y="549"/>
                    <a:pt x="7" y="549"/>
                  </a:cubicBezTo>
                  <a:cubicBezTo>
                    <a:pt x="6" y="550"/>
                    <a:pt x="8" y="562"/>
                    <a:pt x="9" y="563"/>
                  </a:cubicBezTo>
                  <a:cubicBezTo>
                    <a:pt x="10" y="565"/>
                    <a:pt x="17" y="564"/>
                    <a:pt x="17" y="566"/>
                  </a:cubicBezTo>
                  <a:cubicBezTo>
                    <a:pt x="18" y="570"/>
                    <a:pt x="15" y="568"/>
                    <a:pt x="14" y="571"/>
                  </a:cubicBezTo>
                  <a:cubicBezTo>
                    <a:pt x="13" y="573"/>
                    <a:pt x="18" y="575"/>
                    <a:pt x="19" y="576"/>
                  </a:cubicBezTo>
                  <a:cubicBezTo>
                    <a:pt x="22" y="579"/>
                    <a:pt x="17" y="578"/>
                    <a:pt x="17" y="580"/>
                  </a:cubicBezTo>
                  <a:cubicBezTo>
                    <a:pt x="17" y="580"/>
                    <a:pt x="21" y="583"/>
                    <a:pt x="21" y="584"/>
                  </a:cubicBezTo>
                  <a:cubicBezTo>
                    <a:pt x="22" y="586"/>
                    <a:pt x="18" y="588"/>
                    <a:pt x="18" y="589"/>
                  </a:cubicBezTo>
                  <a:cubicBezTo>
                    <a:pt x="17" y="591"/>
                    <a:pt x="20" y="593"/>
                    <a:pt x="19" y="595"/>
                  </a:cubicBezTo>
                  <a:cubicBezTo>
                    <a:pt x="19" y="595"/>
                    <a:pt x="18" y="596"/>
                    <a:pt x="19" y="597"/>
                  </a:cubicBezTo>
                  <a:cubicBezTo>
                    <a:pt x="23" y="598"/>
                    <a:pt x="33" y="594"/>
                    <a:pt x="34" y="599"/>
                  </a:cubicBezTo>
                  <a:cubicBezTo>
                    <a:pt x="35" y="601"/>
                    <a:pt x="33" y="601"/>
                    <a:pt x="33" y="602"/>
                  </a:cubicBezTo>
                  <a:cubicBezTo>
                    <a:pt x="31" y="604"/>
                    <a:pt x="34" y="605"/>
                    <a:pt x="32" y="606"/>
                  </a:cubicBezTo>
                  <a:cubicBezTo>
                    <a:pt x="31" y="607"/>
                    <a:pt x="29" y="605"/>
                    <a:pt x="27" y="605"/>
                  </a:cubicBezTo>
                  <a:cubicBezTo>
                    <a:pt x="25" y="605"/>
                    <a:pt x="23" y="606"/>
                    <a:pt x="21" y="606"/>
                  </a:cubicBezTo>
                  <a:cubicBezTo>
                    <a:pt x="20" y="606"/>
                    <a:pt x="15" y="606"/>
                    <a:pt x="15" y="606"/>
                  </a:cubicBezTo>
                  <a:cubicBezTo>
                    <a:pt x="14" y="612"/>
                    <a:pt x="22" y="609"/>
                    <a:pt x="26" y="611"/>
                  </a:cubicBezTo>
                  <a:cubicBezTo>
                    <a:pt x="27" y="612"/>
                    <a:pt x="28" y="615"/>
                    <a:pt x="30" y="616"/>
                  </a:cubicBezTo>
                  <a:cubicBezTo>
                    <a:pt x="30" y="617"/>
                    <a:pt x="34" y="617"/>
                    <a:pt x="33" y="619"/>
                  </a:cubicBezTo>
                  <a:cubicBezTo>
                    <a:pt x="33" y="620"/>
                    <a:pt x="30" y="621"/>
                    <a:pt x="29" y="622"/>
                  </a:cubicBezTo>
                  <a:cubicBezTo>
                    <a:pt x="29" y="623"/>
                    <a:pt x="31" y="624"/>
                    <a:pt x="30" y="625"/>
                  </a:cubicBezTo>
                  <a:cubicBezTo>
                    <a:pt x="28" y="626"/>
                    <a:pt x="26" y="624"/>
                    <a:pt x="25" y="627"/>
                  </a:cubicBezTo>
                  <a:cubicBezTo>
                    <a:pt x="23" y="634"/>
                    <a:pt x="29" y="634"/>
                    <a:pt x="29" y="636"/>
                  </a:cubicBezTo>
                  <a:cubicBezTo>
                    <a:pt x="29" y="639"/>
                    <a:pt x="24" y="641"/>
                    <a:pt x="24" y="641"/>
                  </a:cubicBezTo>
                  <a:cubicBezTo>
                    <a:pt x="23" y="641"/>
                    <a:pt x="26" y="642"/>
                    <a:pt x="27" y="643"/>
                  </a:cubicBezTo>
                  <a:cubicBezTo>
                    <a:pt x="28" y="644"/>
                    <a:pt x="29" y="649"/>
                    <a:pt x="30" y="650"/>
                  </a:cubicBezTo>
                  <a:cubicBezTo>
                    <a:pt x="32" y="657"/>
                    <a:pt x="28" y="655"/>
                    <a:pt x="25" y="657"/>
                  </a:cubicBezTo>
                  <a:cubicBezTo>
                    <a:pt x="24" y="659"/>
                    <a:pt x="27" y="662"/>
                    <a:pt x="27" y="662"/>
                  </a:cubicBezTo>
                  <a:cubicBezTo>
                    <a:pt x="27" y="663"/>
                    <a:pt x="25" y="663"/>
                    <a:pt x="25" y="664"/>
                  </a:cubicBezTo>
                  <a:cubicBezTo>
                    <a:pt x="24" y="665"/>
                    <a:pt x="28" y="665"/>
                    <a:pt x="28" y="667"/>
                  </a:cubicBezTo>
                  <a:cubicBezTo>
                    <a:pt x="28" y="670"/>
                    <a:pt x="26" y="667"/>
                    <a:pt x="25" y="668"/>
                  </a:cubicBezTo>
                  <a:cubicBezTo>
                    <a:pt x="25" y="668"/>
                    <a:pt x="25" y="668"/>
                    <a:pt x="25" y="669"/>
                  </a:cubicBezTo>
                  <a:cubicBezTo>
                    <a:pt x="25" y="669"/>
                    <a:pt x="25" y="669"/>
                    <a:pt x="25" y="669"/>
                  </a:cubicBezTo>
                  <a:cubicBezTo>
                    <a:pt x="25" y="669"/>
                    <a:pt x="25" y="670"/>
                    <a:pt x="25" y="670"/>
                  </a:cubicBezTo>
                  <a:cubicBezTo>
                    <a:pt x="25" y="670"/>
                    <a:pt x="24" y="673"/>
                    <a:pt x="23" y="673"/>
                  </a:cubicBezTo>
                  <a:cubicBezTo>
                    <a:pt x="23" y="673"/>
                    <a:pt x="19" y="673"/>
                    <a:pt x="19" y="675"/>
                  </a:cubicBezTo>
                  <a:cubicBezTo>
                    <a:pt x="19" y="675"/>
                    <a:pt x="20" y="675"/>
                    <a:pt x="20" y="675"/>
                  </a:cubicBezTo>
                  <a:cubicBezTo>
                    <a:pt x="21" y="677"/>
                    <a:pt x="17" y="686"/>
                    <a:pt x="18" y="687"/>
                  </a:cubicBezTo>
                  <a:cubicBezTo>
                    <a:pt x="19" y="689"/>
                    <a:pt x="26" y="692"/>
                    <a:pt x="24" y="697"/>
                  </a:cubicBezTo>
                  <a:cubicBezTo>
                    <a:pt x="23" y="698"/>
                    <a:pt x="19" y="699"/>
                    <a:pt x="18" y="700"/>
                  </a:cubicBezTo>
                  <a:cubicBezTo>
                    <a:pt x="18" y="702"/>
                    <a:pt x="21" y="706"/>
                    <a:pt x="20" y="708"/>
                  </a:cubicBezTo>
                  <a:cubicBezTo>
                    <a:pt x="19" y="712"/>
                    <a:pt x="14" y="711"/>
                    <a:pt x="12" y="714"/>
                  </a:cubicBezTo>
                  <a:cubicBezTo>
                    <a:pt x="11" y="715"/>
                    <a:pt x="10" y="718"/>
                    <a:pt x="10" y="719"/>
                  </a:cubicBezTo>
                  <a:cubicBezTo>
                    <a:pt x="10" y="720"/>
                    <a:pt x="12" y="721"/>
                    <a:pt x="11" y="721"/>
                  </a:cubicBezTo>
                  <a:cubicBezTo>
                    <a:pt x="11" y="721"/>
                    <a:pt x="7" y="722"/>
                    <a:pt x="7" y="722"/>
                  </a:cubicBezTo>
                  <a:cubicBezTo>
                    <a:pt x="0" y="726"/>
                    <a:pt x="7" y="731"/>
                    <a:pt x="7" y="734"/>
                  </a:cubicBezTo>
                  <a:cubicBezTo>
                    <a:pt x="7" y="734"/>
                    <a:pt x="5" y="737"/>
                    <a:pt x="5" y="737"/>
                  </a:cubicBezTo>
                  <a:cubicBezTo>
                    <a:pt x="6" y="738"/>
                    <a:pt x="7" y="738"/>
                    <a:pt x="8" y="739"/>
                  </a:cubicBezTo>
                  <a:cubicBezTo>
                    <a:pt x="8" y="740"/>
                    <a:pt x="6" y="742"/>
                    <a:pt x="7" y="743"/>
                  </a:cubicBezTo>
                  <a:cubicBezTo>
                    <a:pt x="8" y="744"/>
                    <a:pt x="10" y="744"/>
                    <a:pt x="11" y="745"/>
                  </a:cubicBezTo>
                  <a:cubicBezTo>
                    <a:pt x="14" y="747"/>
                    <a:pt x="13" y="750"/>
                    <a:pt x="14" y="753"/>
                  </a:cubicBezTo>
                  <a:cubicBezTo>
                    <a:pt x="15" y="754"/>
                    <a:pt x="16" y="757"/>
                    <a:pt x="17" y="758"/>
                  </a:cubicBezTo>
                  <a:cubicBezTo>
                    <a:pt x="20" y="759"/>
                    <a:pt x="22" y="753"/>
                    <a:pt x="24" y="754"/>
                  </a:cubicBezTo>
                  <a:cubicBezTo>
                    <a:pt x="25" y="754"/>
                    <a:pt x="26" y="754"/>
                    <a:pt x="26" y="755"/>
                  </a:cubicBezTo>
                  <a:cubicBezTo>
                    <a:pt x="28" y="755"/>
                    <a:pt x="31" y="751"/>
                    <a:pt x="33" y="754"/>
                  </a:cubicBezTo>
                  <a:cubicBezTo>
                    <a:pt x="33" y="754"/>
                    <a:pt x="33" y="755"/>
                    <a:pt x="33" y="755"/>
                  </a:cubicBezTo>
                  <a:cubicBezTo>
                    <a:pt x="33" y="756"/>
                    <a:pt x="32" y="756"/>
                    <a:pt x="33" y="756"/>
                  </a:cubicBezTo>
                  <a:cubicBezTo>
                    <a:pt x="33" y="759"/>
                    <a:pt x="36" y="760"/>
                    <a:pt x="35" y="763"/>
                  </a:cubicBezTo>
                  <a:cubicBezTo>
                    <a:pt x="35" y="763"/>
                    <a:pt x="33" y="765"/>
                    <a:pt x="33" y="765"/>
                  </a:cubicBezTo>
                  <a:cubicBezTo>
                    <a:pt x="32" y="767"/>
                    <a:pt x="36" y="767"/>
                    <a:pt x="36" y="768"/>
                  </a:cubicBezTo>
                  <a:cubicBezTo>
                    <a:pt x="37" y="771"/>
                    <a:pt x="35" y="774"/>
                    <a:pt x="34" y="776"/>
                  </a:cubicBezTo>
                  <a:cubicBezTo>
                    <a:pt x="34" y="777"/>
                    <a:pt x="35" y="777"/>
                    <a:pt x="36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8" y="780"/>
                    <a:pt x="39" y="781"/>
                    <a:pt x="40" y="781"/>
                  </a:cubicBezTo>
                  <a:cubicBezTo>
                    <a:pt x="40" y="781"/>
                    <a:pt x="44" y="783"/>
                    <a:pt x="44" y="783"/>
                  </a:cubicBezTo>
                  <a:cubicBezTo>
                    <a:pt x="46" y="784"/>
                    <a:pt x="43" y="786"/>
                    <a:pt x="45" y="787"/>
                  </a:cubicBezTo>
                  <a:cubicBezTo>
                    <a:pt x="55" y="789"/>
                    <a:pt x="71" y="784"/>
                    <a:pt x="81" y="785"/>
                  </a:cubicBezTo>
                  <a:cubicBezTo>
                    <a:pt x="85" y="786"/>
                    <a:pt x="89" y="789"/>
                    <a:pt x="94" y="788"/>
                  </a:cubicBezTo>
                  <a:cubicBezTo>
                    <a:pt x="96" y="788"/>
                    <a:pt x="108" y="791"/>
                    <a:pt x="111" y="793"/>
                  </a:cubicBezTo>
                  <a:cubicBezTo>
                    <a:pt x="112" y="793"/>
                    <a:pt x="112" y="793"/>
                    <a:pt x="112" y="792"/>
                  </a:cubicBezTo>
                  <a:cubicBezTo>
                    <a:pt x="113" y="790"/>
                    <a:pt x="107" y="786"/>
                    <a:pt x="106" y="785"/>
                  </a:cubicBezTo>
                  <a:cubicBezTo>
                    <a:pt x="104" y="782"/>
                    <a:pt x="102" y="776"/>
                    <a:pt x="99" y="775"/>
                  </a:cubicBezTo>
                  <a:cubicBezTo>
                    <a:pt x="98" y="775"/>
                    <a:pt x="96" y="777"/>
                    <a:pt x="95" y="777"/>
                  </a:cubicBezTo>
                  <a:cubicBezTo>
                    <a:pt x="94" y="777"/>
                    <a:pt x="96" y="776"/>
                    <a:pt x="96" y="776"/>
                  </a:cubicBezTo>
                  <a:cubicBezTo>
                    <a:pt x="95" y="775"/>
                    <a:pt x="95" y="775"/>
                    <a:pt x="94" y="775"/>
                  </a:cubicBezTo>
                  <a:cubicBezTo>
                    <a:pt x="92" y="774"/>
                    <a:pt x="89" y="775"/>
                    <a:pt x="87" y="776"/>
                  </a:cubicBezTo>
                  <a:cubicBezTo>
                    <a:pt x="87" y="776"/>
                    <a:pt x="88" y="775"/>
                    <a:pt x="88" y="775"/>
                  </a:cubicBezTo>
                  <a:cubicBezTo>
                    <a:pt x="89" y="775"/>
                    <a:pt x="90" y="774"/>
                    <a:pt x="92" y="774"/>
                  </a:cubicBezTo>
                  <a:cubicBezTo>
                    <a:pt x="93" y="773"/>
                    <a:pt x="97" y="776"/>
                    <a:pt x="99" y="774"/>
                  </a:cubicBezTo>
                  <a:cubicBezTo>
                    <a:pt x="100" y="773"/>
                    <a:pt x="96" y="767"/>
                    <a:pt x="96" y="766"/>
                  </a:cubicBezTo>
                  <a:cubicBezTo>
                    <a:pt x="95" y="765"/>
                    <a:pt x="94" y="759"/>
                    <a:pt x="93" y="759"/>
                  </a:cubicBezTo>
                  <a:cubicBezTo>
                    <a:pt x="93" y="759"/>
                    <a:pt x="92" y="759"/>
                    <a:pt x="92" y="759"/>
                  </a:cubicBezTo>
                  <a:cubicBezTo>
                    <a:pt x="91" y="760"/>
                    <a:pt x="91" y="760"/>
                    <a:pt x="91" y="760"/>
                  </a:cubicBezTo>
                  <a:cubicBezTo>
                    <a:pt x="90" y="761"/>
                    <a:pt x="89" y="763"/>
                    <a:pt x="89" y="762"/>
                  </a:cubicBezTo>
                  <a:cubicBezTo>
                    <a:pt x="90" y="762"/>
                    <a:pt x="91" y="760"/>
                    <a:pt x="92" y="759"/>
                  </a:cubicBezTo>
                  <a:cubicBezTo>
                    <a:pt x="93" y="759"/>
                    <a:pt x="94" y="758"/>
                    <a:pt x="94" y="757"/>
                  </a:cubicBezTo>
                  <a:cubicBezTo>
                    <a:pt x="95" y="754"/>
                    <a:pt x="91" y="751"/>
                    <a:pt x="96" y="744"/>
                  </a:cubicBezTo>
                  <a:cubicBezTo>
                    <a:pt x="99" y="741"/>
                    <a:pt x="105" y="742"/>
                    <a:pt x="106" y="738"/>
                  </a:cubicBezTo>
                  <a:cubicBezTo>
                    <a:pt x="107" y="738"/>
                    <a:pt x="105" y="737"/>
                    <a:pt x="105" y="737"/>
                  </a:cubicBezTo>
                  <a:cubicBezTo>
                    <a:pt x="104" y="737"/>
                    <a:pt x="103" y="734"/>
                    <a:pt x="102" y="734"/>
                  </a:cubicBezTo>
                  <a:cubicBezTo>
                    <a:pt x="101" y="734"/>
                    <a:pt x="94" y="735"/>
                    <a:pt x="94" y="735"/>
                  </a:cubicBezTo>
                  <a:cubicBezTo>
                    <a:pt x="93" y="735"/>
                    <a:pt x="94" y="735"/>
                    <a:pt x="94" y="735"/>
                  </a:cubicBezTo>
                  <a:cubicBezTo>
                    <a:pt x="96" y="734"/>
                    <a:pt x="100" y="735"/>
                    <a:pt x="101" y="734"/>
                  </a:cubicBezTo>
                  <a:cubicBezTo>
                    <a:pt x="103" y="732"/>
                    <a:pt x="98" y="728"/>
                    <a:pt x="98" y="728"/>
                  </a:cubicBezTo>
                  <a:cubicBezTo>
                    <a:pt x="98" y="728"/>
                    <a:pt x="99" y="729"/>
                    <a:pt x="100" y="729"/>
                  </a:cubicBezTo>
                  <a:cubicBezTo>
                    <a:pt x="103" y="732"/>
                    <a:pt x="104" y="739"/>
                    <a:pt x="110" y="737"/>
                  </a:cubicBezTo>
                  <a:cubicBezTo>
                    <a:pt x="117" y="735"/>
                    <a:pt x="117" y="730"/>
                    <a:pt x="118" y="724"/>
                  </a:cubicBezTo>
                  <a:cubicBezTo>
                    <a:pt x="118" y="722"/>
                    <a:pt x="119" y="721"/>
                    <a:pt x="118" y="720"/>
                  </a:cubicBezTo>
                  <a:cubicBezTo>
                    <a:pt x="118" y="717"/>
                    <a:pt x="116" y="720"/>
                    <a:pt x="115" y="719"/>
                  </a:cubicBezTo>
                  <a:cubicBezTo>
                    <a:pt x="114" y="718"/>
                    <a:pt x="117" y="718"/>
                    <a:pt x="117" y="717"/>
                  </a:cubicBezTo>
                  <a:cubicBezTo>
                    <a:pt x="118" y="717"/>
                    <a:pt x="116" y="717"/>
                    <a:pt x="117" y="716"/>
                  </a:cubicBezTo>
                  <a:cubicBezTo>
                    <a:pt x="117" y="716"/>
                    <a:pt x="119" y="714"/>
                    <a:pt x="119" y="714"/>
                  </a:cubicBezTo>
                  <a:cubicBezTo>
                    <a:pt x="119" y="711"/>
                    <a:pt x="118" y="712"/>
                    <a:pt x="118" y="712"/>
                  </a:cubicBezTo>
                  <a:cubicBezTo>
                    <a:pt x="118" y="713"/>
                    <a:pt x="118" y="713"/>
                    <a:pt x="118" y="712"/>
                  </a:cubicBezTo>
                  <a:cubicBezTo>
                    <a:pt x="118" y="712"/>
                    <a:pt x="118" y="711"/>
                    <a:pt x="119" y="710"/>
                  </a:cubicBezTo>
                  <a:cubicBezTo>
                    <a:pt x="120" y="708"/>
                    <a:pt x="123" y="707"/>
                    <a:pt x="125" y="704"/>
                  </a:cubicBezTo>
                  <a:cubicBezTo>
                    <a:pt x="126" y="703"/>
                    <a:pt x="127" y="701"/>
                    <a:pt x="128" y="700"/>
                  </a:cubicBezTo>
                  <a:cubicBezTo>
                    <a:pt x="128" y="699"/>
                    <a:pt x="138" y="695"/>
                    <a:pt x="140" y="694"/>
                  </a:cubicBezTo>
                  <a:cubicBezTo>
                    <a:pt x="142" y="692"/>
                    <a:pt x="144" y="688"/>
                    <a:pt x="147" y="686"/>
                  </a:cubicBezTo>
                  <a:cubicBezTo>
                    <a:pt x="147" y="686"/>
                    <a:pt x="148" y="686"/>
                    <a:pt x="149" y="686"/>
                  </a:cubicBezTo>
                  <a:cubicBezTo>
                    <a:pt x="149" y="686"/>
                    <a:pt x="150" y="686"/>
                    <a:pt x="150" y="686"/>
                  </a:cubicBezTo>
                  <a:cubicBezTo>
                    <a:pt x="151" y="685"/>
                    <a:pt x="149" y="684"/>
                    <a:pt x="149" y="683"/>
                  </a:cubicBezTo>
                  <a:cubicBezTo>
                    <a:pt x="149" y="681"/>
                    <a:pt x="152" y="683"/>
                    <a:pt x="152" y="682"/>
                  </a:cubicBezTo>
                  <a:cubicBezTo>
                    <a:pt x="153" y="682"/>
                    <a:pt x="151" y="681"/>
                    <a:pt x="150" y="679"/>
                  </a:cubicBezTo>
                  <a:cubicBezTo>
                    <a:pt x="149" y="675"/>
                    <a:pt x="142" y="682"/>
                    <a:pt x="140" y="680"/>
                  </a:cubicBezTo>
                  <a:cubicBezTo>
                    <a:pt x="140" y="680"/>
                    <a:pt x="141" y="680"/>
                    <a:pt x="141" y="680"/>
                  </a:cubicBezTo>
                  <a:cubicBezTo>
                    <a:pt x="142" y="680"/>
                    <a:pt x="142" y="680"/>
                    <a:pt x="142" y="680"/>
                  </a:cubicBezTo>
                  <a:cubicBezTo>
                    <a:pt x="144" y="680"/>
                    <a:pt x="146" y="678"/>
                    <a:pt x="147" y="678"/>
                  </a:cubicBezTo>
                  <a:cubicBezTo>
                    <a:pt x="148" y="677"/>
                    <a:pt x="149" y="678"/>
                    <a:pt x="150" y="678"/>
                  </a:cubicBezTo>
                  <a:cubicBezTo>
                    <a:pt x="150" y="678"/>
                    <a:pt x="150" y="678"/>
                    <a:pt x="150" y="678"/>
                  </a:cubicBezTo>
                  <a:cubicBezTo>
                    <a:pt x="153" y="673"/>
                    <a:pt x="154" y="660"/>
                    <a:pt x="146" y="660"/>
                  </a:cubicBezTo>
                  <a:cubicBezTo>
                    <a:pt x="142" y="660"/>
                    <a:pt x="134" y="662"/>
                    <a:pt x="130" y="658"/>
                  </a:cubicBezTo>
                  <a:cubicBezTo>
                    <a:pt x="126" y="656"/>
                    <a:pt x="116" y="648"/>
                    <a:pt x="114" y="645"/>
                  </a:cubicBezTo>
                  <a:cubicBezTo>
                    <a:pt x="111" y="640"/>
                    <a:pt x="111" y="633"/>
                    <a:pt x="115" y="629"/>
                  </a:cubicBezTo>
                  <a:cubicBezTo>
                    <a:pt x="115" y="629"/>
                    <a:pt x="116" y="629"/>
                    <a:pt x="117" y="628"/>
                  </a:cubicBezTo>
                  <a:cubicBezTo>
                    <a:pt x="117" y="628"/>
                    <a:pt x="116" y="625"/>
                    <a:pt x="117" y="624"/>
                  </a:cubicBezTo>
                  <a:cubicBezTo>
                    <a:pt x="117" y="624"/>
                    <a:pt x="119" y="622"/>
                    <a:pt x="119" y="622"/>
                  </a:cubicBezTo>
                  <a:cubicBezTo>
                    <a:pt x="120" y="620"/>
                    <a:pt x="121" y="618"/>
                    <a:pt x="122" y="616"/>
                  </a:cubicBezTo>
                  <a:cubicBezTo>
                    <a:pt x="125" y="613"/>
                    <a:pt x="129" y="614"/>
                    <a:pt x="132" y="613"/>
                  </a:cubicBezTo>
                  <a:cubicBezTo>
                    <a:pt x="133" y="613"/>
                    <a:pt x="131" y="612"/>
                    <a:pt x="131" y="612"/>
                  </a:cubicBezTo>
                  <a:cubicBezTo>
                    <a:pt x="133" y="612"/>
                    <a:pt x="133" y="612"/>
                    <a:pt x="133" y="612"/>
                  </a:cubicBezTo>
                  <a:cubicBezTo>
                    <a:pt x="133" y="611"/>
                    <a:pt x="131" y="611"/>
                    <a:pt x="132" y="610"/>
                  </a:cubicBezTo>
                  <a:cubicBezTo>
                    <a:pt x="133" y="609"/>
                    <a:pt x="136" y="610"/>
                    <a:pt x="137" y="609"/>
                  </a:cubicBezTo>
                  <a:cubicBezTo>
                    <a:pt x="138" y="609"/>
                    <a:pt x="138" y="608"/>
                    <a:pt x="138" y="607"/>
                  </a:cubicBezTo>
                  <a:cubicBezTo>
                    <a:pt x="142" y="606"/>
                    <a:pt x="148" y="610"/>
                    <a:pt x="151" y="608"/>
                  </a:cubicBezTo>
                  <a:cubicBezTo>
                    <a:pt x="151" y="608"/>
                    <a:pt x="151" y="607"/>
                    <a:pt x="151" y="607"/>
                  </a:cubicBezTo>
                  <a:cubicBezTo>
                    <a:pt x="151" y="606"/>
                    <a:pt x="153" y="606"/>
                    <a:pt x="152" y="605"/>
                  </a:cubicBezTo>
                  <a:cubicBezTo>
                    <a:pt x="151" y="604"/>
                    <a:pt x="148" y="605"/>
                    <a:pt x="148" y="602"/>
                  </a:cubicBezTo>
                  <a:cubicBezTo>
                    <a:pt x="149" y="600"/>
                    <a:pt x="152" y="596"/>
                    <a:pt x="154" y="596"/>
                  </a:cubicBezTo>
                  <a:cubicBezTo>
                    <a:pt x="154" y="596"/>
                    <a:pt x="155" y="596"/>
                    <a:pt x="155" y="596"/>
                  </a:cubicBezTo>
                  <a:cubicBezTo>
                    <a:pt x="156" y="596"/>
                    <a:pt x="155" y="595"/>
                    <a:pt x="155" y="595"/>
                  </a:cubicBezTo>
                  <a:cubicBezTo>
                    <a:pt x="156" y="594"/>
                    <a:pt x="157" y="595"/>
                    <a:pt x="157" y="595"/>
                  </a:cubicBezTo>
                  <a:cubicBezTo>
                    <a:pt x="157" y="594"/>
                    <a:pt x="156" y="594"/>
                    <a:pt x="156" y="593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58" y="590"/>
                    <a:pt x="156" y="588"/>
                    <a:pt x="156" y="587"/>
                  </a:cubicBezTo>
                  <a:cubicBezTo>
                    <a:pt x="156" y="586"/>
                    <a:pt x="159" y="583"/>
                    <a:pt x="158" y="581"/>
                  </a:cubicBezTo>
                  <a:cubicBezTo>
                    <a:pt x="157" y="581"/>
                    <a:pt x="157" y="581"/>
                    <a:pt x="156" y="581"/>
                  </a:cubicBezTo>
                  <a:cubicBezTo>
                    <a:pt x="155" y="580"/>
                    <a:pt x="154" y="575"/>
                    <a:pt x="155" y="573"/>
                  </a:cubicBezTo>
                  <a:cubicBezTo>
                    <a:pt x="156" y="571"/>
                    <a:pt x="163" y="562"/>
                    <a:pt x="166" y="561"/>
                  </a:cubicBezTo>
                  <a:cubicBezTo>
                    <a:pt x="168" y="559"/>
                    <a:pt x="174" y="559"/>
                    <a:pt x="176" y="557"/>
                  </a:cubicBezTo>
                  <a:cubicBezTo>
                    <a:pt x="176" y="556"/>
                    <a:pt x="176" y="555"/>
                    <a:pt x="175" y="555"/>
                  </a:cubicBezTo>
                  <a:cubicBezTo>
                    <a:pt x="175" y="555"/>
                    <a:pt x="174" y="556"/>
                    <a:pt x="173" y="556"/>
                  </a:cubicBezTo>
                  <a:cubicBezTo>
                    <a:pt x="171" y="556"/>
                    <a:pt x="160" y="551"/>
                    <a:pt x="160" y="550"/>
                  </a:cubicBezTo>
                  <a:cubicBezTo>
                    <a:pt x="161" y="548"/>
                    <a:pt x="169" y="544"/>
                    <a:pt x="172" y="544"/>
                  </a:cubicBezTo>
                  <a:cubicBezTo>
                    <a:pt x="173" y="544"/>
                    <a:pt x="177" y="546"/>
                    <a:pt x="178" y="547"/>
                  </a:cubicBezTo>
                  <a:cubicBezTo>
                    <a:pt x="178" y="547"/>
                    <a:pt x="175" y="554"/>
                    <a:pt x="180" y="554"/>
                  </a:cubicBezTo>
                  <a:cubicBezTo>
                    <a:pt x="189" y="553"/>
                    <a:pt x="194" y="548"/>
                    <a:pt x="191" y="539"/>
                  </a:cubicBezTo>
                  <a:cubicBezTo>
                    <a:pt x="190" y="538"/>
                    <a:pt x="188" y="534"/>
                    <a:pt x="187" y="533"/>
                  </a:cubicBezTo>
                  <a:cubicBezTo>
                    <a:pt x="186" y="533"/>
                    <a:pt x="177" y="537"/>
                    <a:pt x="176" y="537"/>
                  </a:cubicBezTo>
                  <a:cubicBezTo>
                    <a:pt x="175" y="537"/>
                    <a:pt x="175" y="537"/>
                    <a:pt x="174" y="537"/>
                  </a:cubicBezTo>
                  <a:cubicBezTo>
                    <a:pt x="174" y="537"/>
                    <a:pt x="175" y="538"/>
                    <a:pt x="175" y="538"/>
                  </a:cubicBezTo>
                  <a:cubicBezTo>
                    <a:pt x="177" y="538"/>
                    <a:pt x="182" y="536"/>
                    <a:pt x="181" y="540"/>
                  </a:cubicBezTo>
                  <a:cubicBezTo>
                    <a:pt x="180" y="543"/>
                    <a:pt x="176" y="542"/>
                    <a:pt x="174" y="542"/>
                  </a:cubicBezTo>
                  <a:cubicBezTo>
                    <a:pt x="173" y="542"/>
                    <a:pt x="169" y="542"/>
                    <a:pt x="169" y="542"/>
                  </a:cubicBezTo>
                  <a:cubicBezTo>
                    <a:pt x="169" y="541"/>
                    <a:pt x="171" y="538"/>
                    <a:pt x="171" y="538"/>
                  </a:cubicBezTo>
                  <a:cubicBezTo>
                    <a:pt x="171" y="537"/>
                    <a:pt x="170" y="538"/>
                    <a:pt x="170" y="538"/>
                  </a:cubicBezTo>
                  <a:cubicBezTo>
                    <a:pt x="166" y="537"/>
                    <a:pt x="162" y="537"/>
                    <a:pt x="159" y="534"/>
                  </a:cubicBezTo>
                  <a:cubicBezTo>
                    <a:pt x="156" y="530"/>
                    <a:pt x="160" y="529"/>
                    <a:pt x="160" y="526"/>
                  </a:cubicBezTo>
                  <a:cubicBezTo>
                    <a:pt x="160" y="526"/>
                    <a:pt x="158" y="523"/>
                    <a:pt x="158" y="523"/>
                  </a:cubicBezTo>
                  <a:cubicBezTo>
                    <a:pt x="158" y="522"/>
                    <a:pt x="159" y="520"/>
                    <a:pt x="159" y="519"/>
                  </a:cubicBezTo>
                  <a:cubicBezTo>
                    <a:pt x="157" y="517"/>
                    <a:pt x="157" y="517"/>
                    <a:pt x="157" y="517"/>
                  </a:cubicBezTo>
                  <a:cubicBezTo>
                    <a:pt x="155" y="512"/>
                    <a:pt x="154" y="507"/>
                    <a:pt x="155" y="502"/>
                  </a:cubicBezTo>
                  <a:cubicBezTo>
                    <a:pt x="156" y="499"/>
                    <a:pt x="162" y="499"/>
                    <a:pt x="163" y="499"/>
                  </a:cubicBezTo>
                  <a:cubicBezTo>
                    <a:pt x="165" y="501"/>
                    <a:pt x="158" y="501"/>
                    <a:pt x="161" y="501"/>
                  </a:cubicBezTo>
                  <a:cubicBezTo>
                    <a:pt x="161" y="502"/>
                    <a:pt x="162" y="501"/>
                    <a:pt x="163" y="501"/>
                  </a:cubicBezTo>
                  <a:cubicBezTo>
                    <a:pt x="163" y="501"/>
                    <a:pt x="164" y="501"/>
                    <a:pt x="165" y="501"/>
                  </a:cubicBezTo>
                  <a:cubicBezTo>
                    <a:pt x="168" y="502"/>
                    <a:pt x="172" y="504"/>
                    <a:pt x="175" y="505"/>
                  </a:cubicBezTo>
                  <a:cubicBezTo>
                    <a:pt x="176" y="505"/>
                    <a:pt x="176" y="506"/>
                    <a:pt x="177" y="506"/>
                  </a:cubicBezTo>
                  <a:cubicBezTo>
                    <a:pt x="178" y="506"/>
                    <a:pt x="178" y="505"/>
                    <a:pt x="179" y="505"/>
                  </a:cubicBezTo>
                  <a:cubicBezTo>
                    <a:pt x="179" y="506"/>
                    <a:pt x="179" y="506"/>
                    <a:pt x="179" y="507"/>
                  </a:cubicBezTo>
                  <a:cubicBezTo>
                    <a:pt x="180" y="507"/>
                    <a:pt x="184" y="509"/>
                    <a:pt x="185" y="510"/>
                  </a:cubicBezTo>
                  <a:cubicBezTo>
                    <a:pt x="193" y="511"/>
                    <a:pt x="212" y="507"/>
                    <a:pt x="217" y="502"/>
                  </a:cubicBezTo>
                  <a:cubicBezTo>
                    <a:pt x="218" y="501"/>
                    <a:pt x="218" y="498"/>
                    <a:pt x="219" y="496"/>
                  </a:cubicBezTo>
                  <a:cubicBezTo>
                    <a:pt x="219" y="496"/>
                    <a:pt x="220" y="496"/>
                    <a:pt x="220" y="496"/>
                  </a:cubicBezTo>
                  <a:cubicBezTo>
                    <a:pt x="219" y="495"/>
                    <a:pt x="218" y="497"/>
                    <a:pt x="217" y="497"/>
                  </a:cubicBezTo>
                  <a:cubicBezTo>
                    <a:pt x="216" y="497"/>
                    <a:pt x="217" y="496"/>
                    <a:pt x="217" y="496"/>
                  </a:cubicBezTo>
                  <a:cubicBezTo>
                    <a:pt x="217" y="495"/>
                    <a:pt x="216" y="495"/>
                    <a:pt x="217" y="495"/>
                  </a:cubicBezTo>
                  <a:cubicBezTo>
                    <a:pt x="217" y="495"/>
                    <a:pt x="220" y="498"/>
                    <a:pt x="218" y="494"/>
                  </a:cubicBezTo>
                  <a:cubicBezTo>
                    <a:pt x="217" y="491"/>
                    <a:pt x="213" y="491"/>
                    <a:pt x="213" y="487"/>
                  </a:cubicBezTo>
                  <a:cubicBezTo>
                    <a:pt x="213" y="484"/>
                    <a:pt x="217" y="486"/>
                    <a:pt x="216" y="482"/>
                  </a:cubicBezTo>
                  <a:cubicBezTo>
                    <a:pt x="216" y="478"/>
                    <a:pt x="217" y="475"/>
                    <a:pt x="217" y="475"/>
                  </a:cubicBezTo>
                  <a:cubicBezTo>
                    <a:pt x="219" y="475"/>
                    <a:pt x="219" y="476"/>
                    <a:pt x="221" y="475"/>
                  </a:cubicBezTo>
                  <a:cubicBezTo>
                    <a:pt x="222" y="475"/>
                    <a:pt x="222" y="468"/>
                    <a:pt x="222" y="468"/>
                  </a:cubicBezTo>
                  <a:cubicBezTo>
                    <a:pt x="222" y="467"/>
                    <a:pt x="223" y="466"/>
                    <a:pt x="222" y="466"/>
                  </a:cubicBezTo>
                  <a:cubicBezTo>
                    <a:pt x="222" y="466"/>
                    <a:pt x="219" y="463"/>
                    <a:pt x="218" y="463"/>
                  </a:cubicBezTo>
                  <a:cubicBezTo>
                    <a:pt x="218" y="462"/>
                    <a:pt x="217" y="462"/>
                    <a:pt x="217" y="462"/>
                  </a:cubicBezTo>
                  <a:cubicBezTo>
                    <a:pt x="219" y="461"/>
                    <a:pt x="224" y="466"/>
                    <a:pt x="223" y="463"/>
                  </a:cubicBezTo>
                  <a:cubicBezTo>
                    <a:pt x="223" y="460"/>
                    <a:pt x="218" y="462"/>
                    <a:pt x="216" y="461"/>
                  </a:cubicBezTo>
                  <a:cubicBezTo>
                    <a:pt x="215" y="460"/>
                    <a:pt x="217" y="461"/>
                    <a:pt x="217" y="461"/>
                  </a:cubicBezTo>
                  <a:cubicBezTo>
                    <a:pt x="217" y="459"/>
                    <a:pt x="215" y="458"/>
                    <a:pt x="215" y="456"/>
                  </a:cubicBezTo>
                  <a:cubicBezTo>
                    <a:pt x="216" y="454"/>
                    <a:pt x="216" y="455"/>
                    <a:pt x="217" y="454"/>
                  </a:cubicBezTo>
                  <a:cubicBezTo>
                    <a:pt x="217" y="453"/>
                    <a:pt x="217" y="453"/>
                    <a:pt x="217" y="453"/>
                  </a:cubicBezTo>
                  <a:cubicBezTo>
                    <a:pt x="216" y="452"/>
                    <a:pt x="214" y="451"/>
                    <a:pt x="214" y="449"/>
                  </a:cubicBezTo>
                  <a:cubicBezTo>
                    <a:pt x="214" y="448"/>
                    <a:pt x="215" y="449"/>
                    <a:pt x="216" y="449"/>
                  </a:cubicBezTo>
                  <a:cubicBezTo>
                    <a:pt x="221" y="449"/>
                    <a:pt x="222" y="453"/>
                    <a:pt x="227" y="453"/>
                  </a:cubicBezTo>
                  <a:cubicBezTo>
                    <a:pt x="230" y="453"/>
                    <a:pt x="231" y="454"/>
                    <a:pt x="233" y="454"/>
                  </a:cubicBezTo>
                  <a:cubicBezTo>
                    <a:pt x="235" y="454"/>
                    <a:pt x="236" y="453"/>
                    <a:pt x="237" y="453"/>
                  </a:cubicBezTo>
                  <a:cubicBezTo>
                    <a:pt x="239" y="453"/>
                    <a:pt x="242" y="454"/>
                    <a:pt x="244" y="454"/>
                  </a:cubicBezTo>
                  <a:cubicBezTo>
                    <a:pt x="249" y="452"/>
                    <a:pt x="254" y="452"/>
                    <a:pt x="259" y="451"/>
                  </a:cubicBezTo>
                  <a:cubicBezTo>
                    <a:pt x="280" y="448"/>
                    <a:pt x="303" y="445"/>
                    <a:pt x="322" y="433"/>
                  </a:cubicBezTo>
                  <a:cubicBezTo>
                    <a:pt x="326" y="430"/>
                    <a:pt x="325" y="423"/>
                    <a:pt x="330" y="419"/>
                  </a:cubicBezTo>
                  <a:cubicBezTo>
                    <a:pt x="333" y="416"/>
                    <a:pt x="344" y="404"/>
                    <a:pt x="345" y="400"/>
                  </a:cubicBezTo>
                  <a:cubicBezTo>
                    <a:pt x="346" y="398"/>
                    <a:pt x="345" y="385"/>
                    <a:pt x="344" y="384"/>
                  </a:cubicBezTo>
                  <a:cubicBezTo>
                    <a:pt x="344" y="384"/>
                    <a:pt x="341" y="386"/>
                    <a:pt x="340" y="386"/>
                  </a:cubicBezTo>
                  <a:cubicBezTo>
                    <a:pt x="339" y="386"/>
                    <a:pt x="340" y="385"/>
                    <a:pt x="340" y="385"/>
                  </a:cubicBezTo>
                  <a:cubicBezTo>
                    <a:pt x="338" y="384"/>
                    <a:pt x="335" y="383"/>
                    <a:pt x="333" y="381"/>
                  </a:cubicBezTo>
                  <a:cubicBezTo>
                    <a:pt x="331" y="379"/>
                    <a:pt x="331" y="377"/>
                    <a:pt x="329" y="375"/>
                  </a:cubicBezTo>
                  <a:cubicBezTo>
                    <a:pt x="327" y="372"/>
                    <a:pt x="334" y="365"/>
                    <a:pt x="336" y="362"/>
                  </a:cubicBezTo>
                  <a:cubicBezTo>
                    <a:pt x="337" y="360"/>
                    <a:pt x="333" y="355"/>
                    <a:pt x="331" y="354"/>
                  </a:cubicBezTo>
                  <a:cubicBezTo>
                    <a:pt x="325" y="349"/>
                    <a:pt x="318" y="347"/>
                    <a:pt x="311" y="343"/>
                  </a:cubicBezTo>
                  <a:cubicBezTo>
                    <a:pt x="309" y="342"/>
                    <a:pt x="309" y="340"/>
                    <a:pt x="307" y="339"/>
                  </a:cubicBezTo>
                  <a:cubicBezTo>
                    <a:pt x="306" y="339"/>
                    <a:pt x="305" y="339"/>
                    <a:pt x="305" y="338"/>
                  </a:cubicBezTo>
                  <a:cubicBezTo>
                    <a:pt x="303" y="335"/>
                    <a:pt x="305" y="336"/>
                    <a:pt x="304" y="333"/>
                  </a:cubicBezTo>
                  <a:cubicBezTo>
                    <a:pt x="304" y="333"/>
                    <a:pt x="302" y="331"/>
                    <a:pt x="302" y="331"/>
                  </a:cubicBezTo>
                  <a:cubicBezTo>
                    <a:pt x="302" y="330"/>
                    <a:pt x="304" y="331"/>
                    <a:pt x="306" y="331"/>
                  </a:cubicBezTo>
                  <a:cubicBezTo>
                    <a:pt x="307" y="330"/>
                    <a:pt x="307" y="326"/>
                    <a:pt x="307" y="325"/>
                  </a:cubicBezTo>
                  <a:cubicBezTo>
                    <a:pt x="306" y="325"/>
                    <a:pt x="305" y="325"/>
                    <a:pt x="305" y="324"/>
                  </a:cubicBezTo>
                  <a:cubicBezTo>
                    <a:pt x="305" y="324"/>
                    <a:pt x="306" y="323"/>
                    <a:pt x="306" y="323"/>
                  </a:cubicBezTo>
                  <a:cubicBezTo>
                    <a:pt x="306" y="318"/>
                    <a:pt x="301" y="316"/>
                    <a:pt x="304" y="308"/>
                  </a:cubicBezTo>
                  <a:cubicBezTo>
                    <a:pt x="305" y="307"/>
                    <a:pt x="306" y="307"/>
                    <a:pt x="306" y="306"/>
                  </a:cubicBezTo>
                  <a:cubicBezTo>
                    <a:pt x="307" y="304"/>
                    <a:pt x="306" y="301"/>
                    <a:pt x="306" y="300"/>
                  </a:cubicBezTo>
                  <a:cubicBezTo>
                    <a:pt x="307" y="298"/>
                    <a:pt x="311" y="302"/>
                    <a:pt x="313" y="299"/>
                  </a:cubicBezTo>
                  <a:cubicBezTo>
                    <a:pt x="315" y="294"/>
                    <a:pt x="310" y="289"/>
                    <a:pt x="312" y="283"/>
                  </a:cubicBezTo>
                  <a:cubicBezTo>
                    <a:pt x="312" y="283"/>
                    <a:pt x="314" y="280"/>
                    <a:pt x="314" y="280"/>
                  </a:cubicBezTo>
                  <a:cubicBezTo>
                    <a:pt x="315" y="278"/>
                    <a:pt x="312" y="277"/>
                    <a:pt x="312" y="2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542"/>
            <p:cNvSpPr>
              <a:spLocks/>
            </p:cNvSpPr>
            <p:nvPr/>
          </p:nvSpPr>
          <p:spPr bwMode="auto">
            <a:xfrm>
              <a:off x="4716" y="2874"/>
              <a:ext cx="186" cy="188"/>
            </a:xfrm>
            <a:custGeom>
              <a:avLst/>
              <a:gdLst>
                <a:gd name="T0" fmla="*/ 120 w 131"/>
                <a:gd name="T1" fmla="*/ 93 h 132"/>
                <a:gd name="T2" fmla="*/ 124 w 131"/>
                <a:gd name="T3" fmla="*/ 80 h 132"/>
                <a:gd name="T4" fmla="*/ 119 w 131"/>
                <a:gd name="T5" fmla="*/ 63 h 132"/>
                <a:gd name="T6" fmla="*/ 113 w 131"/>
                <a:gd name="T7" fmla="*/ 54 h 132"/>
                <a:gd name="T8" fmla="*/ 107 w 131"/>
                <a:gd name="T9" fmla="*/ 51 h 132"/>
                <a:gd name="T10" fmla="*/ 99 w 131"/>
                <a:gd name="T11" fmla="*/ 45 h 132"/>
                <a:gd name="T12" fmla="*/ 89 w 131"/>
                <a:gd name="T13" fmla="*/ 37 h 132"/>
                <a:gd name="T14" fmla="*/ 81 w 131"/>
                <a:gd name="T15" fmla="*/ 33 h 132"/>
                <a:gd name="T16" fmla="*/ 63 w 131"/>
                <a:gd name="T17" fmla="*/ 29 h 132"/>
                <a:gd name="T18" fmla="*/ 63 w 131"/>
                <a:gd name="T19" fmla="*/ 21 h 132"/>
                <a:gd name="T20" fmla="*/ 48 w 131"/>
                <a:gd name="T21" fmla="*/ 7 h 132"/>
                <a:gd name="T22" fmla="*/ 34 w 131"/>
                <a:gd name="T23" fmla="*/ 8 h 132"/>
                <a:gd name="T24" fmla="*/ 24 w 131"/>
                <a:gd name="T25" fmla="*/ 5 h 132"/>
                <a:gd name="T26" fmla="*/ 23 w 131"/>
                <a:gd name="T27" fmla="*/ 5 h 132"/>
                <a:gd name="T28" fmla="*/ 23 w 131"/>
                <a:gd name="T29" fmla="*/ 7 h 132"/>
                <a:gd name="T30" fmla="*/ 19 w 131"/>
                <a:gd name="T31" fmla="*/ 23 h 132"/>
                <a:gd name="T32" fmla="*/ 18 w 131"/>
                <a:gd name="T33" fmla="*/ 28 h 132"/>
                <a:gd name="T34" fmla="*/ 12 w 131"/>
                <a:gd name="T35" fmla="*/ 38 h 132"/>
                <a:gd name="T36" fmla="*/ 9 w 131"/>
                <a:gd name="T37" fmla="*/ 49 h 132"/>
                <a:gd name="T38" fmla="*/ 9 w 131"/>
                <a:gd name="T39" fmla="*/ 56 h 132"/>
                <a:gd name="T40" fmla="*/ 9 w 131"/>
                <a:gd name="T41" fmla="*/ 64 h 132"/>
                <a:gd name="T42" fmla="*/ 10 w 131"/>
                <a:gd name="T43" fmla="*/ 70 h 132"/>
                <a:gd name="T44" fmla="*/ 10 w 131"/>
                <a:gd name="T45" fmla="*/ 81 h 132"/>
                <a:gd name="T46" fmla="*/ 5 w 131"/>
                <a:gd name="T47" fmla="*/ 86 h 132"/>
                <a:gd name="T48" fmla="*/ 6 w 131"/>
                <a:gd name="T49" fmla="*/ 105 h 132"/>
                <a:gd name="T50" fmla="*/ 11 w 131"/>
                <a:gd name="T51" fmla="*/ 110 h 132"/>
                <a:gd name="T52" fmla="*/ 17 w 131"/>
                <a:gd name="T53" fmla="*/ 118 h 132"/>
                <a:gd name="T54" fmla="*/ 34 w 131"/>
                <a:gd name="T55" fmla="*/ 117 h 132"/>
                <a:gd name="T56" fmla="*/ 51 w 131"/>
                <a:gd name="T57" fmla="*/ 126 h 132"/>
                <a:gd name="T58" fmla="*/ 54 w 131"/>
                <a:gd name="T59" fmla="*/ 128 h 132"/>
                <a:gd name="T60" fmla="*/ 67 w 131"/>
                <a:gd name="T61" fmla="*/ 125 h 132"/>
                <a:gd name="T62" fmla="*/ 77 w 131"/>
                <a:gd name="T63" fmla="*/ 129 h 132"/>
                <a:gd name="T64" fmla="*/ 84 w 131"/>
                <a:gd name="T65" fmla="*/ 130 h 132"/>
                <a:gd name="T66" fmla="*/ 93 w 131"/>
                <a:gd name="T67" fmla="*/ 127 h 132"/>
                <a:gd name="T68" fmla="*/ 99 w 131"/>
                <a:gd name="T69" fmla="*/ 123 h 132"/>
                <a:gd name="T70" fmla="*/ 99 w 131"/>
                <a:gd name="T71" fmla="*/ 121 h 132"/>
                <a:gd name="T72" fmla="*/ 110 w 131"/>
                <a:gd name="T73" fmla="*/ 117 h 132"/>
                <a:gd name="T74" fmla="*/ 115 w 131"/>
                <a:gd name="T75" fmla="*/ 111 h 132"/>
                <a:gd name="T76" fmla="*/ 123 w 131"/>
                <a:gd name="T77" fmla="*/ 100 h 132"/>
                <a:gd name="T78" fmla="*/ 120 w 131"/>
                <a:gd name="T79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132">
                  <a:moveTo>
                    <a:pt x="120" y="98"/>
                  </a:moveTo>
                  <a:cubicBezTo>
                    <a:pt x="119" y="97"/>
                    <a:pt x="120" y="93"/>
                    <a:pt x="120" y="93"/>
                  </a:cubicBezTo>
                  <a:cubicBezTo>
                    <a:pt x="120" y="90"/>
                    <a:pt x="119" y="85"/>
                    <a:pt x="121" y="83"/>
                  </a:cubicBezTo>
                  <a:cubicBezTo>
                    <a:pt x="121" y="83"/>
                    <a:pt x="124" y="80"/>
                    <a:pt x="124" y="80"/>
                  </a:cubicBezTo>
                  <a:cubicBezTo>
                    <a:pt x="127" y="77"/>
                    <a:pt x="131" y="73"/>
                    <a:pt x="131" y="73"/>
                  </a:cubicBezTo>
                  <a:cubicBezTo>
                    <a:pt x="129" y="69"/>
                    <a:pt x="121" y="68"/>
                    <a:pt x="119" y="63"/>
                  </a:cubicBezTo>
                  <a:cubicBezTo>
                    <a:pt x="117" y="61"/>
                    <a:pt x="118" y="57"/>
                    <a:pt x="116" y="55"/>
                  </a:cubicBezTo>
                  <a:cubicBezTo>
                    <a:pt x="115" y="54"/>
                    <a:pt x="114" y="55"/>
                    <a:pt x="113" y="54"/>
                  </a:cubicBezTo>
                  <a:cubicBezTo>
                    <a:pt x="112" y="53"/>
                    <a:pt x="111" y="50"/>
                    <a:pt x="109" y="50"/>
                  </a:cubicBezTo>
                  <a:cubicBezTo>
                    <a:pt x="108" y="50"/>
                    <a:pt x="108" y="51"/>
                    <a:pt x="107" y="51"/>
                  </a:cubicBezTo>
                  <a:cubicBezTo>
                    <a:pt x="107" y="51"/>
                    <a:pt x="106" y="50"/>
                    <a:pt x="106" y="50"/>
                  </a:cubicBezTo>
                  <a:cubicBezTo>
                    <a:pt x="104" y="49"/>
                    <a:pt x="100" y="46"/>
                    <a:pt x="99" y="45"/>
                  </a:cubicBezTo>
                  <a:cubicBezTo>
                    <a:pt x="98" y="43"/>
                    <a:pt x="99" y="41"/>
                    <a:pt x="97" y="39"/>
                  </a:cubicBezTo>
                  <a:cubicBezTo>
                    <a:pt x="95" y="38"/>
                    <a:pt x="91" y="38"/>
                    <a:pt x="89" y="37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7"/>
                    <a:pt x="81" y="33"/>
                  </a:cubicBezTo>
                  <a:cubicBezTo>
                    <a:pt x="78" y="30"/>
                    <a:pt x="78" y="25"/>
                    <a:pt x="73" y="23"/>
                  </a:cubicBezTo>
                  <a:cubicBezTo>
                    <a:pt x="73" y="23"/>
                    <a:pt x="65" y="31"/>
                    <a:pt x="63" y="29"/>
                  </a:cubicBezTo>
                  <a:cubicBezTo>
                    <a:pt x="62" y="28"/>
                    <a:pt x="63" y="28"/>
                    <a:pt x="63" y="27"/>
                  </a:cubicBezTo>
                  <a:cubicBezTo>
                    <a:pt x="63" y="25"/>
                    <a:pt x="64" y="23"/>
                    <a:pt x="63" y="21"/>
                  </a:cubicBezTo>
                  <a:cubicBezTo>
                    <a:pt x="60" y="16"/>
                    <a:pt x="49" y="11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8" y="6"/>
                    <a:pt x="45" y="3"/>
                    <a:pt x="44" y="3"/>
                  </a:cubicBezTo>
                  <a:cubicBezTo>
                    <a:pt x="35" y="0"/>
                    <a:pt x="37" y="7"/>
                    <a:pt x="34" y="8"/>
                  </a:cubicBezTo>
                  <a:cubicBezTo>
                    <a:pt x="32" y="8"/>
                    <a:pt x="26" y="8"/>
                    <a:pt x="25" y="7"/>
                  </a:cubicBezTo>
                  <a:cubicBezTo>
                    <a:pt x="24" y="4"/>
                    <a:pt x="26" y="6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4" y="7"/>
                    <a:pt x="23" y="7"/>
                  </a:cubicBezTo>
                  <a:cubicBezTo>
                    <a:pt x="22" y="10"/>
                    <a:pt x="19" y="11"/>
                    <a:pt x="18" y="13"/>
                  </a:cubicBezTo>
                  <a:cubicBezTo>
                    <a:pt x="16" y="16"/>
                    <a:pt x="19" y="20"/>
                    <a:pt x="19" y="23"/>
                  </a:cubicBezTo>
                  <a:cubicBezTo>
                    <a:pt x="19" y="25"/>
                    <a:pt x="16" y="24"/>
                    <a:pt x="16" y="25"/>
                  </a:cubicBezTo>
                  <a:cubicBezTo>
                    <a:pt x="16" y="26"/>
                    <a:pt x="18" y="26"/>
                    <a:pt x="18" y="28"/>
                  </a:cubicBezTo>
                  <a:cubicBezTo>
                    <a:pt x="18" y="30"/>
                    <a:pt x="15" y="35"/>
                    <a:pt x="14" y="37"/>
                  </a:cubicBezTo>
                  <a:cubicBezTo>
                    <a:pt x="14" y="38"/>
                    <a:pt x="12" y="37"/>
                    <a:pt x="12" y="38"/>
                  </a:cubicBezTo>
                  <a:cubicBezTo>
                    <a:pt x="11" y="39"/>
                    <a:pt x="15" y="41"/>
                    <a:pt x="14" y="42"/>
                  </a:cubicBezTo>
                  <a:cubicBezTo>
                    <a:pt x="13" y="48"/>
                    <a:pt x="11" y="46"/>
                    <a:pt x="9" y="49"/>
                  </a:cubicBezTo>
                  <a:cubicBezTo>
                    <a:pt x="8" y="50"/>
                    <a:pt x="10" y="51"/>
                    <a:pt x="10" y="52"/>
                  </a:cubicBezTo>
                  <a:cubicBezTo>
                    <a:pt x="10" y="52"/>
                    <a:pt x="9" y="56"/>
                    <a:pt x="9" y="56"/>
                  </a:cubicBezTo>
                  <a:cubicBezTo>
                    <a:pt x="9" y="58"/>
                    <a:pt x="12" y="59"/>
                    <a:pt x="11" y="61"/>
                  </a:cubicBezTo>
                  <a:cubicBezTo>
                    <a:pt x="11" y="61"/>
                    <a:pt x="9" y="64"/>
                    <a:pt x="9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9" y="67"/>
                    <a:pt x="10" y="68"/>
                    <a:pt x="10" y="70"/>
                  </a:cubicBezTo>
                  <a:cubicBezTo>
                    <a:pt x="10" y="73"/>
                    <a:pt x="13" y="76"/>
                    <a:pt x="11" y="80"/>
                  </a:cubicBezTo>
                  <a:cubicBezTo>
                    <a:pt x="11" y="80"/>
                    <a:pt x="10" y="81"/>
                    <a:pt x="10" y="81"/>
                  </a:cubicBezTo>
                  <a:cubicBezTo>
                    <a:pt x="9" y="82"/>
                    <a:pt x="5" y="81"/>
                    <a:pt x="4" y="82"/>
                  </a:cubicBezTo>
                  <a:cubicBezTo>
                    <a:pt x="4" y="83"/>
                    <a:pt x="5" y="85"/>
                    <a:pt x="5" y="86"/>
                  </a:cubicBezTo>
                  <a:cubicBezTo>
                    <a:pt x="5" y="88"/>
                    <a:pt x="3" y="88"/>
                    <a:pt x="3" y="89"/>
                  </a:cubicBezTo>
                  <a:cubicBezTo>
                    <a:pt x="4" y="96"/>
                    <a:pt x="0" y="98"/>
                    <a:pt x="6" y="105"/>
                  </a:cubicBezTo>
                  <a:cubicBezTo>
                    <a:pt x="7" y="106"/>
                    <a:pt x="7" y="108"/>
                    <a:pt x="8" y="109"/>
                  </a:cubicBezTo>
                  <a:cubicBezTo>
                    <a:pt x="8" y="109"/>
                    <a:pt x="11" y="110"/>
                    <a:pt x="11" y="110"/>
                  </a:cubicBezTo>
                  <a:cubicBezTo>
                    <a:pt x="13" y="111"/>
                    <a:pt x="15" y="114"/>
                    <a:pt x="16" y="117"/>
                  </a:cubicBezTo>
                  <a:cubicBezTo>
                    <a:pt x="16" y="117"/>
                    <a:pt x="16" y="118"/>
                    <a:pt x="17" y="118"/>
                  </a:cubicBezTo>
                  <a:cubicBezTo>
                    <a:pt x="18" y="118"/>
                    <a:pt x="21" y="116"/>
                    <a:pt x="23" y="116"/>
                  </a:cubicBezTo>
                  <a:cubicBezTo>
                    <a:pt x="25" y="116"/>
                    <a:pt x="32" y="116"/>
                    <a:pt x="34" y="117"/>
                  </a:cubicBezTo>
                  <a:cubicBezTo>
                    <a:pt x="36" y="118"/>
                    <a:pt x="37" y="121"/>
                    <a:pt x="39" y="122"/>
                  </a:cubicBezTo>
                  <a:cubicBezTo>
                    <a:pt x="42" y="124"/>
                    <a:pt x="51" y="125"/>
                    <a:pt x="51" y="126"/>
                  </a:cubicBezTo>
                  <a:cubicBezTo>
                    <a:pt x="51" y="127"/>
                    <a:pt x="49" y="127"/>
                    <a:pt x="49" y="127"/>
                  </a:cubicBezTo>
                  <a:cubicBezTo>
                    <a:pt x="49" y="130"/>
                    <a:pt x="54" y="128"/>
                    <a:pt x="54" y="128"/>
                  </a:cubicBezTo>
                  <a:cubicBezTo>
                    <a:pt x="55" y="128"/>
                    <a:pt x="55" y="129"/>
                    <a:pt x="55" y="130"/>
                  </a:cubicBezTo>
                  <a:cubicBezTo>
                    <a:pt x="58" y="131"/>
                    <a:pt x="63" y="125"/>
                    <a:pt x="67" y="125"/>
                  </a:cubicBezTo>
                  <a:cubicBezTo>
                    <a:pt x="70" y="125"/>
                    <a:pt x="74" y="127"/>
                    <a:pt x="76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9"/>
                    <a:pt x="83" y="129"/>
                    <a:pt x="84" y="130"/>
                  </a:cubicBezTo>
                  <a:cubicBezTo>
                    <a:pt x="84" y="130"/>
                    <a:pt x="84" y="131"/>
                    <a:pt x="84" y="131"/>
                  </a:cubicBezTo>
                  <a:cubicBezTo>
                    <a:pt x="85" y="132"/>
                    <a:pt x="91" y="128"/>
                    <a:pt x="93" y="127"/>
                  </a:cubicBezTo>
                  <a:cubicBezTo>
                    <a:pt x="95" y="126"/>
                    <a:pt x="99" y="126"/>
                    <a:pt x="100" y="124"/>
                  </a:cubicBezTo>
                  <a:cubicBezTo>
                    <a:pt x="102" y="122"/>
                    <a:pt x="98" y="123"/>
                    <a:pt x="99" y="123"/>
                  </a:cubicBezTo>
                  <a:cubicBezTo>
                    <a:pt x="99" y="122"/>
                    <a:pt x="100" y="122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103" y="119"/>
                    <a:pt x="98" y="126"/>
                    <a:pt x="103" y="123"/>
                  </a:cubicBezTo>
                  <a:cubicBezTo>
                    <a:pt x="106" y="122"/>
                    <a:pt x="108" y="119"/>
                    <a:pt x="110" y="117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3" y="114"/>
                    <a:pt x="113" y="113"/>
                    <a:pt x="115" y="111"/>
                  </a:cubicBezTo>
                  <a:cubicBezTo>
                    <a:pt x="116" y="110"/>
                    <a:pt x="118" y="109"/>
                    <a:pt x="119" y="108"/>
                  </a:cubicBezTo>
                  <a:cubicBezTo>
                    <a:pt x="121" y="105"/>
                    <a:pt x="120" y="103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2" y="99"/>
                    <a:pt x="120" y="99"/>
                    <a:pt x="120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543"/>
            <p:cNvSpPr>
              <a:spLocks noEditPoints="1"/>
            </p:cNvSpPr>
            <p:nvPr/>
          </p:nvSpPr>
          <p:spPr bwMode="auto">
            <a:xfrm>
              <a:off x="3585" y="960"/>
              <a:ext cx="1404" cy="2828"/>
            </a:xfrm>
            <a:custGeom>
              <a:avLst/>
              <a:gdLst>
                <a:gd name="T0" fmla="*/ 526 w 987"/>
                <a:gd name="T1" fmla="*/ 1902 h 1987"/>
                <a:gd name="T2" fmla="*/ 503 w 987"/>
                <a:gd name="T3" fmla="*/ 1847 h 1987"/>
                <a:gd name="T4" fmla="*/ 517 w 987"/>
                <a:gd name="T5" fmla="*/ 1783 h 1987"/>
                <a:gd name="T6" fmla="*/ 511 w 987"/>
                <a:gd name="T7" fmla="*/ 1723 h 1987"/>
                <a:gd name="T8" fmla="*/ 500 w 987"/>
                <a:gd name="T9" fmla="*/ 1635 h 1987"/>
                <a:gd name="T10" fmla="*/ 506 w 987"/>
                <a:gd name="T11" fmla="*/ 1544 h 1987"/>
                <a:gd name="T12" fmla="*/ 516 w 987"/>
                <a:gd name="T13" fmla="*/ 1489 h 1987"/>
                <a:gd name="T14" fmla="*/ 515 w 987"/>
                <a:gd name="T15" fmla="*/ 1412 h 1987"/>
                <a:gd name="T16" fmla="*/ 513 w 987"/>
                <a:gd name="T17" fmla="*/ 1329 h 1987"/>
                <a:gd name="T18" fmla="*/ 547 w 987"/>
                <a:gd name="T19" fmla="*/ 1201 h 1987"/>
                <a:gd name="T20" fmla="*/ 894 w 987"/>
                <a:gd name="T21" fmla="*/ 1390 h 1987"/>
                <a:gd name="T22" fmla="*/ 799 w 987"/>
                <a:gd name="T23" fmla="*/ 1427 h 1987"/>
                <a:gd name="T24" fmla="*/ 826 w 987"/>
                <a:gd name="T25" fmla="*/ 1345 h 1987"/>
                <a:gd name="T26" fmla="*/ 887 w 987"/>
                <a:gd name="T27" fmla="*/ 1286 h 1987"/>
                <a:gd name="T28" fmla="*/ 909 w 987"/>
                <a:gd name="T29" fmla="*/ 1228 h 1987"/>
                <a:gd name="T30" fmla="*/ 817 w 987"/>
                <a:gd name="T31" fmla="*/ 1111 h 1987"/>
                <a:gd name="T32" fmla="*/ 873 w 987"/>
                <a:gd name="T33" fmla="*/ 1152 h 1987"/>
                <a:gd name="T34" fmla="*/ 895 w 987"/>
                <a:gd name="T35" fmla="*/ 1239 h 1987"/>
                <a:gd name="T36" fmla="*/ 834 w 987"/>
                <a:gd name="T37" fmla="*/ 1279 h 1987"/>
                <a:gd name="T38" fmla="*/ 815 w 987"/>
                <a:gd name="T39" fmla="*/ 1215 h 1987"/>
                <a:gd name="T40" fmla="*/ 540 w 987"/>
                <a:gd name="T41" fmla="*/ 1065 h 1987"/>
                <a:gd name="T42" fmla="*/ 580 w 987"/>
                <a:gd name="T43" fmla="*/ 1151 h 1987"/>
                <a:gd name="T44" fmla="*/ 702 w 987"/>
                <a:gd name="T45" fmla="*/ 1146 h 1987"/>
                <a:gd name="T46" fmla="*/ 521 w 987"/>
                <a:gd name="T47" fmla="*/ 902 h 1987"/>
                <a:gd name="T48" fmla="*/ 522 w 987"/>
                <a:gd name="T49" fmla="*/ 990 h 1987"/>
                <a:gd name="T50" fmla="*/ 469 w 987"/>
                <a:gd name="T51" fmla="*/ 651 h 1987"/>
                <a:gd name="T52" fmla="*/ 410 w 987"/>
                <a:gd name="T53" fmla="*/ 677 h 1987"/>
                <a:gd name="T54" fmla="*/ 404 w 987"/>
                <a:gd name="T55" fmla="*/ 775 h 1987"/>
                <a:gd name="T56" fmla="*/ 477 w 987"/>
                <a:gd name="T57" fmla="*/ 835 h 1987"/>
                <a:gd name="T58" fmla="*/ 604 w 987"/>
                <a:gd name="T59" fmla="*/ 802 h 1987"/>
                <a:gd name="T60" fmla="*/ 635 w 987"/>
                <a:gd name="T61" fmla="*/ 868 h 1987"/>
                <a:gd name="T62" fmla="*/ 710 w 987"/>
                <a:gd name="T63" fmla="*/ 902 h 1987"/>
                <a:gd name="T64" fmla="*/ 765 w 987"/>
                <a:gd name="T65" fmla="*/ 978 h 1987"/>
                <a:gd name="T66" fmla="*/ 810 w 987"/>
                <a:gd name="T67" fmla="*/ 1072 h 1987"/>
                <a:gd name="T68" fmla="*/ 212 w 987"/>
                <a:gd name="T69" fmla="*/ 641 h 1987"/>
                <a:gd name="T70" fmla="*/ 265 w 987"/>
                <a:gd name="T71" fmla="*/ 630 h 1987"/>
                <a:gd name="T72" fmla="*/ 258 w 987"/>
                <a:gd name="T73" fmla="*/ 504 h 1987"/>
                <a:gd name="T74" fmla="*/ 356 w 987"/>
                <a:gd name="T75" fmla="*/ 541 h 1987"/>
                <a:gd name="T76" fmla="*/ 401 w 987"/>
                <a:gd name="T77" fmla="*/ 597 h 1987"/>
                <a:gd name="T78" fmla="*/ 449 w 987"/>
                <a:gd name="T79" fmla="*/ 602 h 1987"/>
                <a:gd name="T80" fmla="*/ 493 w 987"/>
                <a:gd name="T81" fmla="*/ 629 h 1987"/>
                <a:gd name="T82" fmla="*/ 509 w 987"/>
                <a:gd name="T83" fmla="*/ 512 h 1987"/>
                <a:gd name="T84" fmla="*/ 543 w 987"/>
                <a:gd name="T85" fmla="*/ 489 h 1987"/>
                <a:gd name="T86" fmla="*/ 939 w 987"/>
                <a:gd name="T87" fmla="*/ 476 h 1987"/>
                <a:gd name="T88" fmla="*/ 872 w 987"/>
                <a:gd name="T89" fmla="*/ 481 h 1987"/>
                <a:gd name="T90" fmla="*/ 793 w 987"/>
                <a:gd name="T91" fmla="*/ 505 h 1987"/>
                <a:gd name="T92" fmla="*/ 770 w 987"/>
                <a:gd name="T93" fmla="*/ 424 h 1987"/>
                <a:gd name="T94" fmla="*/ 837 w 987"/>
                <a:gd name="T95" fmla="*/ 457 h 1987"/>
                <a:gd name="T96" fmla="*/ 833 w 987"/>
                <a:gd name="T97" fmla="*/ 393 h 1987"/>
                <a:gd name="T98" fmla="*/ 766 w 987"/>
                <a:gd name="T99" fmla="*/ 312 h 1987"/>
                <a:gd name="T100" fmla="*/ 728 w 987"/>
                <a:gd name="T101" fmla="*/ 358 h 1987"/>
                <a:gd name="T102" fmla="*/ 704 w 987"/>
                <a:gd name="T103" fmla="*/ 424 h 1987"/>
                <a:gd name="T104" fmla="*/ 669 w 987"/>
                <a:gd name="T105" fmla="*/ 475 h 1987"/>
                <a:gd name="T106" fmla="*/ 570 w 987"/>
                <a:gd name="T107" fmla="*/ 491 h 1987"/>
                <a:gd name="T108" fmla="*/ 553 w 987"/>
                <a:gd name="T109" fmla="*/ 379 h 1987"/>
                <a:gd name="T110" fmla="*/ 447 w 987"/>
                <a:gd name="T111" fmla="*/ 344 h 1987"/>
                <a:gd name="T112" fmla="*/ 424 w 987"/>
                <a:gd name="T113" fmla="*/ 233 h 1987"/>
                <a:gd name="T114" fmla="*/ 713 w 987"/>
                <a:gd name="T115" fmla="*/ 244 h 1987"/>
                <a:gd name="T116" fmla="*/ 101 w 987"/>
                <a:gd name="T117" fmla="*/ 229 h 1987"/>
                <a:gd name="T118" fmla="*/ 23 w 987"/>
                <a:gd name="T119" fmla="*/ 162 h 1987"/>
                <a:gd name="T120" fmla="*/ 98 w 987"/>
                <a:gd name="T121" fmla="*/ 132 h 1987"/>
                <a:gd name="T122" fmla="*/ 19 w 987"/>
                <a:gd name="T123" fmla="*/ 97 h 1987"/>
                <a:gd name="T124" fmla="*/ 454 w 987"/>
                <a:gd name="T125" fmla="*/ 10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7" h="1987">
                  <a:moveTo>
                    <a:pt x="601" y="1926"/>
                  </a:moveTo>
                  <a:cubicBezTo>
                    <a:pt x="603" y="1940"/>
                    <a:pt x="604" y="1954"/>
                    <a:pt x="606" y="1968"/>
                  </a:cubicBezTo>
                  <a:cubicBezTo>
                    <a:pt x="606" y="1970"/>
                    <a:pt x="606" y="1972"/>
                    <a:pt x="606" y="1973"/>
                  </a:cubicBezTo>
                  <a:cubicBezTo>
                    <a:pt x="607" y="1975"/>
                    <a:pt x="607" y="1977"/>
                    <a:pt x="607" y="1979"/>
                  </a:cubicBezTo>
                  <a:cubicBezTo>
                    <a:pt x="607" y="1980"/>
                    <a:pt x="607" y="1980"/>
                    <a:pt x="607" y="1981"/>
                  </a:cubicBezTo>
                  <a:cubicBezTo>
                    <a:pt x="607" y="1981"/>
                    <a:pt x="607" y="1981"/>
                    <a:pt x="607" y="1981"/>
                  </a:cubicBezTo>
                  <a:cubicBezTo>
                    <a:pt x="610" y="1982"/>
                    <a:pt x="620" y="1981"/>
                    <a:pt x="624" y="1981"/>
                  </a:cubicBezTo>
                  <a:cubicBezTo>
                    <a:pt x="633" y="1981"/>
                    <a:pt x="640" y="1983"/>
                    <a:pt x="648" y="1987"/>
                  </a:cubicBezTo>
                  <a:moveTo>
                    <a:pt x="603" y="1920"/>
                  </a:moveTo>
                  <a:cubicBezTo>
                    <a:pt x="603" y="1917"/>
                    <a:pt x="589" y="1914"/>
                    <a:pt x="586" y="1914"/>
                  </a:cubicBezTo>
                  <a:cubicBezTo>
                    <a:pt x="581" y="1915"/>
                    <a:pt x="577" y="1912"/>
                    <a:pt x="573" y="1911"/>
                  </a:cubicBezTo>
                  <a:cubicBezTo>
                    <a:pt x="563" y="1910"/>
                    <a:pt x="547" y="1915"/>
                    <a:pt x="537" y="1913"/>
                  </a:cubicBezTo>
                  <a:cubicBezTo>
                    <a:pt x="535" y="1912"/>
                    <a:pt x="538" y="1910"/>
                    <a:pt x="536" y="1909"/>
                  </a:cubicBezTo>
                  <a:cubicBezTo>
                    <a:pt x="536" y="1909"/>
                    <a:pt x="532" y="1907"/>
                    <a:pt x="532" y="1907"/>
                  </a:cubicBezTo>
                  <a:cubicBezTo>
                    <a:pt x="531" y="1907"/>
                    <a:pt x="530" y="1906"/>
                    <a:pt x="529" y="1905"/>
                  </a:cubicBezTo>
                  <a:cubicBezTo>
                    <a:pt x="528" y="1903"/>
                    <a:pt x="528" y="1903"/>
                    <a:pt x="528" y="1903"/>
                  </a:cubicBezTo>
                  <a:cubicBezTo>
                    <a:pt x="527" y="1903"/>
                    <a:pt x="526" y="1903"/>
                    <a:pt x="526" y="1902"/>
                  </a:cubicBezTo>
                  <a:cubicBezTo>
                    <a:pt x="527" y="1900"/>
                    <a:pt x="529" y="1897"/>
                    <a:pt x="528" y="1894"/>
                  </a:cubicBezTo>
                  <a:cubicBezTo>
                    <a:pt x="528" y="1893"/>
                    <a:pt x="524" y="1893"/>
                    <a:pt x="525" y="1891"/>
                  </a:cubicBezTo>
                  <a:cubicBezTo>
                    <a:pt x="525" y="1891"/>
                    <a:pt x="527" y="1889"/>
                    <a:pt x="527" y="1889"/>
                  </a:cubicBezTo>
                  <a:cubicBezTo>
                    <a:pt x="528" y="1886"/>
                    <a:pt x="525" y="1885"/>
                    <a:pt x="525" y="1882"/>
                  </a:cubicBezTo>
                  <a:cubicBezTo>
                    <a:pt x="524" y="1882"/>
                    <a:pt x="525" y="1882"/>
                    <a:pt x="525" y="1881"/>
                  </a:cubicBezTo>
                  <a:cubicBezTo>
                    <a:pt x="525" y="1881"/>
                    <a:pt x="525" y="1880"/>
                    <a:pt x="525" y="1880"/>
                  </a:cubicBezTo>
                  <a:cubicBezTo>
                    <a:pt x="523" y="1877"/>
                    <a:pt x="520" y="1881"/>
                    <a:pt x="518" y="1881"/>
                  </a:cubicBezTo>
                  <a:cubicBezTo>
                    <a:pt x="518" y="1880"/>
                    <a:pt x="517" y="1880"/>
                    <a:pt x="516" y="1880"/>
                  </a:cubicBezTo>
                  <a:cubicBezTo>
                    <a:pt x="514" y="1879"/>
                    <a:pt x="512" y="1885"/>
                    <a:pt x="509" y="1884"/>
                  </a:cubicBezTo>
                  <a:cubicBezTo>
                    <a:pt x="508" y="1883"/>
                    <a:pt x="507" y="1880"/>
                    <a:pt x="506" y="1879"/>
                  </a:cubicBezTo>
                  <a:cubicBezTo>
                    <a:pt x="505" y="1876"/>
                    <a:pt x="506" y="1873"/>
                    <a:pt x="503" y="1871"/>
                  </a:cubicBezTo>
                  <a:cubicBezTo>
                    <a:pt x="502" y="1870"/>
                    <a:pt x="500" y="1870"/>
                    <a:pt x="499" y="1869"/>
                  </a:cubicBezTo>
                  <a:cubicBezTo>
                    <a:pt x="498" y="1868"/>
                    <a:pt x="500" y="1866"/>
                    <a:pt x="500" y="1865"/>
                  </a:cubicBezTo>
                  <a:cubicBezTo>
                    <a:pt x="499" y="1864"/>
                    <a:pt x="498" y="1864"/>
                    <a:pt x="497" y="1863"/>
                  </a:cubicBezTo>
                  <a:cubicBezTo>
                    <a:pt x="497" y="1863"/>
                    <a:pt x="499" y="1860"/>
                    <a:pt x="499" y="1860"/>
                  </a:cubicBezTo>
                  <a:cubicBezTo>
                    <a:pt x="499" y="1857"/>
                    <a:pt x="492" y="1852"/>
                    <a:pt x="499" y="1848"/>
                  </a:cubicBezTo>
                  <a:cubicBezTo>
                    <a:pt x="499" y="1848"/>
                    <a:pt x="503" y="1847"/>
                    <a:pt x="503" y="1847"/>
                  </a:cubicBezTo>
                  <a:cubicBezTo>
                    <a:pt x="504" y="1847"/>
                    <a:pt x="502" y="1846"/>
                    <a:pt x="502" y="1845"/>
                  </a:cubicBezTo>
                  <a:cubicBezTo>
                    <a:pt x="502" y="1844"/>
                    <a:pt x="503" y="1841"/>
                    <a:pt x="504" y="1840"/>
                  </a:cubicBezTo>
                  <a:cubicBezTo>
                    <a:pt x="506" y="1837"/>
                    <a:pt x="511" y="1838"/>
                    <a:pt x="512" y="1834"/>
                  </a:cubicBezTo>
                  <a:cubicBezTo>
                    <a:pt x="513" y="1832"/>
                    <a:pt x="510" y="1828"/>
                    <a:pt x="510" y="1826"/>
                  </a:cubicBezTo>
                  <a:cubicBezTo>
                    <a:pt x="511" y="1825"/>
                    <a:pt x="515" y="1824"/>
                    <a:pt x="516" y="1823"/>
                  </a:cubicBezTo>
                  <a:cubicBezTo>
                    <a:pt x="518" y="1818"/>
                    <a:pt x="511" y="1815"/>
                    <a:pt x="510" y="1813"/>
                  </a:cubicBezTo>
                  <a:cubicBezTo>
                    <a:pt x="509" y="1812"/>
                    <a:pt x="513" y="1803"/>
                    <a:pt x="512" y="1801"/>
                  </a:cubicBezTo>
                  <a:cubicBezTo>
                    <a:pt x="512" y="1801"/>
                    <a:pt x="511" y="1801"/>
                    <a:pt x="511" y="1801"/>
                  </a:cubicBezTo>
                  <a:cubicBezTo>
                    <a:pt x="511" y="1799"/>
                    <a:pt x="515" y="1799"/>
                    <a:pt x="515" y="1799"/>
                  </a:cubicBezTo>
                  <a:cubicBezTo>
                    <a:pt x="516" y="1799"/>
                    <a:pt x="517" y="1796"/>
                    <a:pt x="517" y="1796"/>
                  </a:cubicBezTo>
                  <a:cubicBezTo>
                    <a:pt x="517" y="1796"/>
                    <a:pt x="517" y="1795"/>
                    <a:pt x="517" y="1795"/>
                  </a:cubicBezTo>
                  <a:cubicBezTo>
                    <a:pt x="517" y="1795"/>
                    <a:pt x="517" y="1795"/>
                    <a:pt x="517" y="1795"/>
                  </a:cubicBezTo>
                  <a:cubicBezTo>
                    <a:pt x="517" y="1794"/>
                    <a:pt x="517" y="1794"/>
                    <a:pt x="517" y="1794"/>
                  </a:cubicBezTo>
                  <a:cubicBezTo>
                    <a:pt x="518" y="1793"/>
                    <a:pt x="520" y="1796"/>
                    <a:pt x="520" y="1793"/>
                  </a:cubicBezTo>
                  <a:cubicBezTo>
                    <a:pt x="520" y="1791"/>
                    <a:pt x="516" y="1791"/>
                    <a:pt x="517" y="1790"/>
                  </a:cubicBezTo>
                  <a:cubicBezTo>
                    <a:pt x="517" y="1789"/>
                    <a:pt x="519" y="1789"/>
                    <a:pt x="519" y="1788"/>
                  </a:cubicBezTo>
                  <a:cubicBezTo>
                    <a:pt x="519" y="1788"/>
                    <a:pt x="516" y="1785"/>
                    <a:pt x="517" y="1783"/>
                  </a:cubicBezTo>
                  <a:cubicBezTo>
                    <a:pt x="520" y="1781"/>
                    <a:pt x="524" y="1783"/>
                    <a:pt x="522" y="1776"/>
                  </a:cubicBezTo>
                  <a:cubicBezTo>
                    <a:pt x="521" y="1775"/>
                    <a:pt x="520" y="1770"/>
                    <a:pt x="519" y="1769"/>
                  </a:cubicBezTo>
                  <a:cubicBezTo>
                    <a:pt x="518" y="1768"/>
                    <a:pt x="515" y="1767"/>
                    <a:pt x="516" y="1767"/>
                  </a:cubicBezTo>
                  <a:cubicBezTo>
                    <a:pt x="516" y="1767"/>
                    <a:pt x="521" y="1765"/>
                    <a:pt x="521" y="1762"/>
                  </a:cubicBezTo>
                  <a:cubicBezTo>
                    <a:pt x="521" y="1760"/>
                    <a:pt x="515" y="1760"/>
                    <a:pt x="517" y="1753"/>
                  </a:cubicBezTo>
                  <a:cubicBezTo>
                    <a:pt x="518" y="1750"/>
                    <a:pt x="520" y="1752"/>
                    <a:pt x="522" y="1751"/>
                  </a:cubicBezTo>
                  <a:cubicBezTo>
                    <a:pt x="523" y="1750"/>
                    <a:pt x="521" y="1749"/>
                    <a:pt x="521" y="1748"/>
                  </a:cubicBezTo>
                  <a:cubicBezTo>
                    <a:pt x="522" y="1747"/>
                    <a:pt x="525" y="1746"/>
                    <a:pt x="525" y="1745"/>
                  </a:cubicBezTo>
                  <a:cubicBezTo>
                    <a:pt x="526" y="1743"/>
                    <a:pt x="522" y="1743"/>
                    <a:pt x="522" y="1742"/>
                  </a:cubicBezTo>
                  <a:cubicBezTo>
                    <a:pt x="520" y="1741"/>
                    <a:pt x="519" y="1738"/>
                    <a:pt x="518" y="1737"/>
                  </a:cubicBezTo>
                  <a:cubicBezTo>
                    <a:pt x="514" y="1735"/>
                    <a:pt x="506" y="1738"/>
                    <a:pt x="507" y="1732"/>
                  </a:cubicBezTo>
                  <a:cubicBezTo>
                    <a:pt x="507" y="1732"/>
                    <a:pt x="512" y="1732"/>
                    <a:pt x="513" y="1732"/>
                  </a:cubicBezTo>
                  <a:cubicBezTo>
                    <a:pt x="515" y="1732"/>
                    <a:pt x="517" y="1731"/>
                    <a:pt x="519" y="1731"/>
                  </a:cubicBezTo>
                  <a:cubicBezTo>
                    <a:pt x="521" y="1731"/>
                    <a:pt x="523" y="1733"/>
                    <a:pt x="524" y="1732"/>
                  </a:cubicBezTo>
                  <a:cubicBezTo>
                    <a:pt x="526" y="1731"/>
                    <a:pt x="523" y="1730"/>
                    <a:pt x="525" y="1728"/>
                  </a:cubicBezTo>
                  <a:cubicBezTo>
                    <a:pt x="525" y="1727"/>
                    <a:pt x="527" y="1727"/>
                    <a:pt x="526" y="1725"/>
                  </a:cubicBezTo>
                  <a:cubicBezTo>
                    <a:pt x="525" y="1720"/>
                    <a:pt x="515" y="1724"/>
                    <a:pt x="511" y="1723"/>
                  </a:cubicBezTo>
                  <a:cubicBezTo>
                    <a:pt x="510" y="1722"/>
                    <a:pt x="511" y="1721"/>
                    <a:pt x="511" y="1721"/>
                  </a:cubicBezTo>
                  <a:cubicBezTo>
                    <a:pt x="512" y="1719"/>
                    <a:pt x="509" y="1717"/>
                    <a:pt x="510" y="1715"/>
                  </a:cubicBezTo>
                  <a:cubicBezTo>
                    <a:pt x="510" y="1714"/>
                    <a:pt x="514" y="1712"/>
                    <a:pt x="513" y="1710"/>
                  </a:cubicBezTo>
                  <a:cubicBezTo>
                    <a:pt x="513" y="1709"/>
                    <a:pt x="509" y="1706"/>
                    <a:pt x="509" y="1706"/>
                  </a:cubicBezTo>
                  <a:cubicBezTo>
                    <a:pt x="509" y="1704"/>
                    <a:pt x="514" y="1705"/>
                    <a:pt x="511" y="1702"/>
                  </a:cubicBezTo>
                  <a:cubicBezTo>
                    <a:pt x="510" y="1701"/>
                    <a:pt x="505" y="1699"/>
                    <a:pt x="506" y="1697"/>
                  </a:cubicBezTo>
                  <a:cubicBezTo>
                    <a:pt x="507" y="1694"/>
                    <a:pt x="510" y="1696"/>
                    <a:pt x="509" y="1692"/>
                  </a:cubicBezTo>
                  <a:cubicBezTo>
                    <a:pt x="509" y="1690"/>
                    <a:pt x="502" y="1691"/>
                    <a:pt x="501" y="1689"/>
                  </a:cubicBezTo>
                  <a:cubicBezTo>
                    <a:pt x="500" y="1688"/>
                    <a:pt x="498" y="1676"/>
                    <a:pt x="499" y="1675"/>
                  </a:cubicBezTo>
                  <a:cubicBezTo>
                    <a:pt x="499" y="1675"/>
                    <a:pt x="500" y="1675"/>
                    <a:pt x="500" y="1674"/>
                  </a:cubicBezTo>
                  <a:cubicBezTo>
                    <a:pt x="501" y="1672"/>
                    <a:pt x="498" y="1670"/>
                    <a:pt x="498" y="1669"/>
                  </a:cubicBezTo>
                  <a:cubicBezTo>
                    <a:pt x="498" y="1662"/>
                    <a:pt x="504" y="1668"/>
                    <a:pt x="506" y="1664"/>
                  </a:cubicBezTo>
                  <a:cubicBezTo>
                    <a:pt x="507" y="1661"/>
                    <a:pt x="500" y="1655"/>
                    <a:pt x="500" y="1652"/>
                  </a:cubicBezTo>
                  <a:cubicBezTo>
                    <a:pt x="500" y="1651"/>
                    <a:pt x="502" y="1651"/>
                    <a:pt x="502" y="1650"/>
                  </a:cubicBezTo>
                  <a:cubicBezTo>
                    <a:pt x="502" y="1649"/>
                    <a:pt x="500" y="1647"/>
                    <a:pt x="500" y="1645"/>
                  </a:cubicBezTo>
                  <a:cubicBezTo>
                    <a:pt x="499" y="1643"/>
                    <a:pt x="500" y="1639"/>
                    <a:pt x="500" y="1637"/>
                  </a:cubicBezTo>
                  <a:cubicBezTo>
                    <a:pt x="500" y="1636"/>
                    <a:pt x="500" y="1635"/>
                    <a:pt x="500" y="1635"/>
                  </a:cubicBezTo>
                  <a:cubicBezTo>
                    <a:pt x="499" y="1633"/>
                    <a:pt x="497" y="1631"/>
                    <a:pt x="497" y="1629"/>
                  </a:cubicBezTo>
                  <a:cubicBezTo>
                    <a:pt x="496" y="1626"/>
                    <a:pt x="502" y="1619"/>
                    <a:pt x="502" y="1618"/>
                  </a:cubicBezTo>
                  <a:cubicBezTo>
                    <a:pt x="501" y="1618"/>
                    <a:pt x="496" y="1616"/>
                    <a:pt x="498" y="1613"/>
                  </a:cubicBezTo>
                  <a:cubicBezTo>
                    <a:pt x="498" y="1613"/>
                    <a:pt x="501" y="1613"/>
                    <a:pt x="501" y="1613"/>
                  </a:cubicBezTo>
                  <a:cubicBezTo>
                    <a:pt x="504" y="1609"/>
                    <a:pt x="496" y="1600"/>
                    <a:pt x="499" y="1599"/>
                  </a:cubicBezTo>
                  <a:cubicBezTo>
                    <a:pt x="500" y="1598"/>
                    <a:pt x="503" y="1601"/>
                    <a:pt x="504" y="1600"/>
                  </a:cubicBezTo>
                  <a:cubicBezTo>
                    <a:pt x="505" y="1596"/>
                    <a:pt x="503" y="1600"/>
                    <a:pt x="502" y="1598"/>
                  </a:cubicBezTo>
                  <a:cubicBezTo>
                    <a:pt x="502" y="1597"/>
                    <a:pt x="504" y="1593"/>
                    <a:pt x="505" y="1593"/>
                  </a:cubicBezTo>
                  <a:cubicBezTo>
                    <a:pt x="505" y="1591"/>
                    <a:pt x="504" y="1588"/>
                    <a:pt x="504" y="1586"/>
                  </a:cubicBezTo>
                  <a:cubicBezTo>
                    <a:pt x="504" y="1585"/>
                    <a:pt x="503" y="1583"/>
                    <a:pt x="503" y="1582"/>
                  </a:cubicBezTo>
                  <a:cubicBezTo>
                    <a:pt x="505" y="1580"/>
                    <a:pt x="514" y="1577"/>
                    <a:pt x="515" y="1576"/>
                  </a:cubicBezTo>
                  <a:cubicBezTo>
                    <a:pt x="515" y="1575"/>
                    <a:pt x="514" y="1575"/>
                    <a:pt x="514" y="1574"/>
                  </a:cubicBezTo>
                  <a:cubicBezTo>
                    <a:pt x="514" y="1574"/>
                    <a:pt x="515" y="1574"/>
                    <a:pt x="515" y="1573"/>
                  </a:cubicBezTo>
                  <a:cubicBezTo>
                    <a:pt x="516" y="1572"/>
                    <a:pt x="511" y="1567"/>
                    <a:pt x="511" y="1565"/>
                  </a:cubicBezTo>
                  <a:cubicBezTo>
                    <a:pt x="510" y="1563"/>
                    <a:pt x="510" y="1562"/>
                    <a:pt x="509" y="1561"/>
                  </a:cubicBezTo>
                  <a:cubicBezTo>
                    <a:pt x="508" y="1557"/>
                    <a:pt x="506" y="1554"/>
                    <a:pt x="505" y="1551"/>
                  </a:cubicBezTo>
                  <a:cubicBezTo>
                    <a:pt x="504" y="1548"/>
                    <a:pt x="507" y="1546"/>
                    <a:pt x="506" y="1544"/>
                  </a:cubicBezTo>
                  <a:cubicBezTo>
                    <a:pt x="505" y="1542"/>
                    <a:pt x="504" y="1542"/>
                    <a:pt x="504" y="1540"/>
                  </a:cubicBezTo>
                  <a:cubicBezTo>
                    <a:pt x="503" y="1539"/>
                    <a:pt x="506" y="1536"/>
                    <a:pt x="506" y="1535"/>
                  </a:cubicBezTo>
                  <a:cubicBezTo>
                    <a:pt x="505" y="1533"/>
                    <a:pt x="503" y="1533"/>
                    <a:pt x="503" y="1532"/>
                  </a:cubicBezTo>
                  <a:cubicBezTo>
                    <a:pt x="503" y="1531"/>
                    <a:pt x="504" y="1532"/>
                    <a:pt x="504" y="1531"/>
                  </a:cubicBezTo>
                  <a:cubicBezTo>
                    <a:pt x="503" y="1528"/>
                    <a:pt x="503" y="1528"/>
                    <a:pt x="503" y="1528"/>
                  </a:cubicBezTo>
                  <a:cubicBezTo>
                    <a:pt x="503" y="1528"/>
                    <a:pt x="503" y="1524"/>
                    <a:pt x="503" y="1524"/>
                  </a:cubicBezTo>
                  <a:cubicBezTo>
                    <a:pt x="504" y="1523"/>
                    <a:pt x="505" y="1525"/>
                    <a:pt x="505" y="1524"/>
                  </a:cubicBezTo>
                  <a:cubicBezTo>
                    <a:pt x="505" y="1523"/>
                    <a:pt x="505" y="1522"/>
                    <a:pt x="505" y="1521"/>
                  </a:cubicBezTo>
                  <a:cubicBezTo>
                    <a:pt x="505" y="1520"/>
                    <a:pt x="505" y="1519"/>
                    <a:pt x="505" y="1518"/>
                  </a:cubicBezTo>
                  <a:cubicBezTo>
                    <a:pt x="506" y="1518"/>
                    <a:pt x="507" y="1519"/>
                    <a:pt x="508" y="1518"/>
                  </a:cubicBezTo>
                  <a:cubicBezTo>
                    <a:pt x="508" y="1518"/>
                    <a:pt x="508" y="1517"/>
                    <a:pt x="508" y="1516"/>
                  </a:cubicBezTo>
                  <a:cubicBezTo>
                    <a:pt x="509" y="1516"/>
                    <a:pt x="513" y="1517"/>
                    <a:pt x="513" y="1517"/>
                  </a:cubicBezTo>
                  <a:cubicBezTo>
                    <a:pt x="514" y="1514"/>
                    <a:pt x="512" y="1512"/>
                    <a:pt x="515" y="1509"/>
                  </a:cubicBezTo>
                  <a:cubicBezTo>
                    <a:pt x="516" y="1509"/>
                    <a:pt x="520" y="1510"/>
                    <a:pt x="520" y="1507"/>
                  </a:cubicBezTo>
                  <a:cubicBezTo>
                    <a:pt x="520" y="1506"/>
                    <a:pt x="518" y="1505"/>
                    <a:pt x="518" y="1505"/>
                  </a:cubicBezTo>
                  <a:cubicBezTo>
                    <a:pt x="518" y="1503"/>
                    <a:pt x="520" y="1502"/>
                    <a:pt x="520" y="1500"/>
                  </a:cubicBezTo>
                  <a:cubicBezTo>
                    <a:pt x="520" y="1498"/>
                    <a:pt x="516" y="1492"/>
                    <a:pt x="516" y="1489"/>
                  </a:cubicBezTo>
                  <a:cubicBezTo>
                    <a:pt x="516" y="1489"/>
                    <a:pt x="517" y="1489"/>
                    <a:pt x="517" y="1488"/>
                  </a:cubicBezTo>
                  <a:cubicBezTo>
                    <a:pt x="516" y="1487"/>
                    <a:pt x="513" y="1489"/>
                    <a:pt x="513" y="1486"/>
                  </a:cubicBezTo>
                  <a:cubicBezTo>
                    <a:pt x="513" y="1484"/>
                    <a:pt x="517" y="1485"/>
                    <a:pt x="517" y="1483"/>
                  </a:cubicBezTo>
                  <a:cubicBezTo>
                    <a:pt x="517" y="1483"/>
                    <a:pt x="517" y="1479"/>
                    <a:pt x="517" y="1479"/>
                  </a:cubicBezTo>
                  <a:cubicBezTo>
                    <a:pt x="517" y="1478"/>
                    <a:pt x="519" y="1475"/>
                    <a:pt x="519" y="1474"/>
                  </a:cubicBezTo>
                  <a:cubicBezTo>
                    <a:pt x="519" y="1473"/>
                    <a:pt x="518" y="1473"/>
                    <a:pt x="518" y="1473"/>
                  </a:cubicBezTo>
                  <a:cubicBezTo>
                    <a:pt x="518" y="1472"/>
                    <a:pt x="523" y="1465"/>
                    <a:pt x="523" y="1464"/>
                  </a:cubicBezTo>
                  <a:cubicBezTo>
                    <a:pt x="524" y="1463"/>
                    <a:pt x="522" y="1461"/>
                    <a:pt x="524" y="1460"/>
                  </a:cubicBezTo>
                  <a:cubicBezTo>
                    <a:pt x="524" y="1460"/>
                    <a:pt x="529" y="1460"/>
                    <a:pt x="528" y="1459"/>
                  </a:cubicBezTo>
                  <a:cubicBezTo>
                    <a:pt x="527" y="1453"/>
                    <a:pt x="525" y="1451"/>
                    <a:pt x="526" y="1445"/>
                  </a:cubicBezTo>
                  <a:cubicBezTo>
                    <a:pt x="527" y="1444"/>
                    <a:pt x="526" y="1443"/>
                    <a:pt x="526" y="1442"/>
                  </a:cubicBezTo>
                  <a:cubicBezTo>
                    <a:pt x="526" y="1439"/>
                    <a:pt x="529" y="1437"/>
                    <a:pt x="527" y="1434"/>
                  </a:cubicBezTo>
                  <a:cubicBezTo>
                    <a:pt x="524" y="1430"/>
                    <a:pt x="522" y="1438"/>
                    <a:pt x="519" y="1431"/>
                  </a:cubicBezTo>
                  <a:cubicBezTo>
                    <a:pt x="518" y="1428"/>
                    <a:pt x="521" y="1427"/>
                    <a:pt x="521" y="1424"/>
                  </a:cubicBezTo>
                  <a:cubicBezTo>
                    <a:pt x="521" y="1423"/>
                    <a:pt x="518" y="1422"/>
                    <a:pt x="517" y="1421"/>
                  </a:cubicBezTo>
                  <a:cubicBezTo>
                    <a:pt x="516" y="1418"/>
                    <a:pt x="517" y="1416"/>
                    <a:pt x="517" y="1414"/>
                  </a:cubicBezTo>
                  <a:cubicBezTo>
                    <a:pt x="517" y="1412"/>
                    <a:pt x="516" y="1413"/>
                    <a:pt x="515" y="1412"/>
                  </a:cubicBezTo>
                  <a:cubicBezTo>
                    <a:pt x="515" y="1412"/>
                    <a:pt x="514" y="1409"/>
                    <a:pt x="514" y="1409"/>
                  </a:cubicBezTo>
                  <a:cubicBezTo>
                    <a:pt x="513" y="1407"/>
                    <a:pt x="510" y="1405"/>
                    <a:pt x="510" y="1402"/>
                  </a:cubicBezTo>
                  <a:cubicBezTo>
                    <a:pt x="511" y="1400"/>
                    <a:pt x="515" y="1405"/>
                    <a:pt x="514" y="1400"/>
                  </a:cubicBezTo>
                  <a:cubicBezTo>
                    <a:pt x="513" y="1397"/>
                    <a:pt x="511" y="1399"/>
                    <a:pt x="509" y="1398"/>
                  </a:cubicBezTo>
                  <a:cubicBezTo>
                    <a:pt x="504" y="1394"/>
                    <a:pt x="504" y="1384"/>
                    <a:pt x="505" y="1379"/>
                  </a:cubicBezTo>
                  <a:cubicBezTo>
                    <a:pt x="506" y="1376"/>
                    <a:pt x="506" y="1378"/>
                    <a:pt x="508" y="1378"/>
                  </a:cubicBezTo>
                  <a:cubicBezTo>
                    <a:pt x="508" y="1378"/>
                    <a:pt x="509" y="1377"/>
                    <a:pt x="509" y="1376"/>
                  </a:cubicBezTo>
                  <a:cubicBezTo>
                    <a:pt x="510" y="1375"/>
                    <a:pt x="511" y="1376"/>
                    <a:pt x="511" y="1375"/>
                  </a:cubicBezTo>
                  <a:cubicBezTo>
                    <a:pt x="512" y="1374"/>
                    <a:pt x="509" y="1374"/>
                    <a:pt x="509" y="1373"/>
                  </a:cubicBezTo>
                  <a:cubicBezTo>
                    <a:pt x="509" y="1372"/>
                    <a:pt x="509" y="1372"/>
                    <a:pt x="509" y="1371"/>
                  </a:cubicBezTo>
                  <a:cubicBezTo>
                    <a:pt x="510" y="1367"/>
                    <a:pt x="513" y="1363"/>
                    <a:pt x="513" y="1359"/>
                  </a:cubicBezTo>
                  <a:cubicBezTo>
                    <a:pt x="513" y="1359"/>
                    <a:pt x="512" y="1358"/>
                    <a:pt x="512" y="1357"/>
                  </a:cubicBezTo>
                  <a:cubicBezTo>
                    <a:pt x="512" y="1357"/>
                    <a:pt x="516" y="1359"/>
                    <a:pt x="517" y="1358"/>
                  </a:cubicBezTo>
                  <a:cubicBezTo>
                    <a:pt x="519" y="1357"/>
                    <a:pt x="520" y="1354"/>
                    <a:pt x="520" y="1352"/>
                  </a:cubicBezTo>
                  <a:cubicBezTo>
                    <a:pt x="520" y="1349"/>
                    <a:pt x="517" y="1352"/>
                    <a:pt x="516" y="1350"/>
                  </a:cubicBezTo>
                  <a:cubicBezTo>
                    <a:pt x="515" y="1347"/>
                    <a:pt x="519" y="1343"/>
                    <a:pt x="517" y="1340"/>
                  </a:cubicBezTo>
                  <a:cubicBezTo>
                    <a:pt x="516" y="1339"/>
                    <a:pt x="513" y="1330"/>
                    <a:pt x="513" y="1329"/>
                  </a:cubicBezTo>
                  <a:cubicBezTo>
                    <a:pt x="514" y="1327"/>
                    <a:pt x="518" y="1326"/>
                    <a:pt x="519" y="1324"/>
                  </a:cubicBezTo>
                  <a:cubicBezTo>
                    <a:pt x="520" y="1319"/>
                    <a:pt x="519" y="1309"/>
                    <a:pt x="521" y="1305"/>
                  </a:cubicBezTo>
                  <a:cubicBezTo>
                    <a:pt x="521" y="1305"/>
                    <a:pt x="524" y="1303"/>
                    <a:pt x="524" y="1303"/>
                  </a:cubicBezTo>
                  <a:cubicBezTo>
                    <a:pt x="524" y="1303"/>
                    <a:pt x="525" y="1299"/>
                    <a:pt x="525" y="1299"/>
                  </a:cubicBezTo>
                  <a:cubicBezTo>
                    <a:pt x="526" y="1299"/>
                    <a:pt x="526" y="1300"/>
                    <a:pt x="527" y="1300"/>
                  </a:cubicBezTo>
                  <a:cubicBezTo>
                    <a:pt x="528" y="1300"/>
                    <a:pt x="528" y="1295"/>
                    <a:pt x="529" y="1294"/>
                  </a:cubicBezTo>
                  <a:cubicBezTo>
                    <a:pt x="530" y="1294"/>
                    <a:pt x="531" y="1294"/>
                    <a:pt x="532" y="1293"/>
                  </a:cubicBezTo>
                  <a:cubicBezTo>
                    <a:pt x="533" y="1292"/>
                    <a:pt x="539" y="1272"/>
                    <a:pt x="540" y="1271"/>
                  </a:cubicBezTo>
                  <a:cubicBezTo>
                    <a:pt x="542" y="1269"/>
                    <a:pt x="543" y="1272"/>
                    <a:pt x="546" y="1272"/>
                  </a:cubicBezTo>
                  <a:cubicBezTo>
                    <a:pt x="547" y="1272"/>
                    <a:pt x="546" y="1270"/>
                    <a:pt x="547" y="1270"/>
                  </a:cubicBezTo>
                  <a:cubicBezTo>
                    <a:pt x="548" y="1269"/>
                    <a:pt x="551" y="1270"/>
                    <a:pt x="552" y="1269"/>
                  </a:cubicBezTo>
                  <a:cubicBezTo>
                    <a:pt x="556" y="1265"/>
                    <a:pt x="546" y="1258"/>
                    <a:pt x="545" y="1255"/>
                  </a:cubicBezTo>
                  <a:cubicBezTo>
                    <a:pt x="543" y="1249"/>
                    <a:pt x="548" y="1249"/>
                    <a:pt x="549" y="1245"/>
                  </a:cubicBezTo>
                  <a:cubicBezTo>
                    <a:pt x="550" y="1241"/>
                    <a:pt x="544" y="1232"/>
                    <a:pt x="543" y="1228"/>
                  </a:cubicBezTo>
                  <a:cubicBezTo>
                    <a:pt x="542" y="1221"/>
                    <a:pt x="548" y="1218"/>
                    <a:pt x="548" y="1216"/>
                  </a:cubicBezTo>
                  <a:cubicBezTo>
                    <a:pt x="547" y="1211"/>
                    <a:pt x="545" y="1212"/>
                    <a:pt x="543" y="1211"/>
                  </a:cubicBezTo>
                  <a:cubicBezTo>
                    <a:pt x="542" y="1209"/>
                    <a:pt x="546" y="1201"/>
                    <a:pt x="547" y="1201"/>
                  </a:cubicBezTo>
                  <a:cubicBezTo>
                    <a:pt x="551" y="1196"/>
                    <a:pt x="571" y="1191"/>
                    <a:pt x="573" y="1187"/>
                  </a:cubicBezTo>
                  <a:cubicBezTo>
                    <a:pt x="575" y="1186"/>
                    <a:pt x="577" y="1170"/>
                    <a:pt x="579" y="1167"/>
                  </a:cubicBezTo>
                  <a:cubicBezTo>
                    <a:pt x="579" y="1165"/>
                    <a:pt x="581" y="1161"/>
                    <a:pt x="581" y="1160"/>
                  </a:cubicBezTo>
                  <a:cubicBezTo>
                    <a:pt x="580" y="1159"/>
                    <a:pt x="577" y="1156"/>
                    <a:pt x="576" y="1155"/>
                  </a:cubicBezTo>
                  <a:moveTo>
                    <a:pt x="918" y="1445"/>
                  </a:moveTo>
                  <a:cubicBezTo>
                    <a:pt x="917" y="1444"/>
                    <a:pt x="915" y="1444"/>
                    <a:pt x="915" y="1443"/>
                  </a:cubicBezTo>
                  <a:cubicBezTo>
                    <a:pt x="914" y="1442"/>
                    <a:pt x="915" y="1438"/>
                    <a:pt x="915" y="1438"/>
                  </a:cubicBezTo>
                  <a:cubicBezTo>
                    <a:pt x="915" y="1435"/>
                    <a:pt x="914" y="1430"/>
                    <a:pt x="916" y="1428"/>
                  </a:cubicBezTo>
                  <a:cubicBezTo>
                    <a:pt x="916" y="1428"/>
                    <a:pt x="919" y="1425"/>
                    <a:pt x="919" y="1425"/>
                  </a:cubicBezTo>
                  <a:cubicBezTo>
                    <a:pt x="922" y="1422"/>
                    <a:pt x="926" y="1418"/>
                    <a:pt x="926" y="1418"/>
                  </a:cubicBezTo>
                  <a:cubicBezTo>
                    <a:pt x="924" y="1414"/>
                    <a:pt x="916" y="1413"/>
                    <a:pt x="914" y="1408"/>
                  </a:cubicBezTo>
                  <a:cubicBezTo>
                    <a:pt x="912" y="1406"/>
                    <a:pt x="913" y="1402"/>
                    <a:pt x="911" y="1400"/>
                  </a:cubicBezTo>
                  <a:cubicBezTo>
                    <a:pt x="910" y="1399"/>
                    <a:pt x="909" y="1400"/>
                    <a:pt x="908" y="1399"/>
                  </a:cubicBezTo>
                  <a:cubicBezTo>
                    <a:pt x="907" y="1398"/>
                    <a:pt x="906" y="1395"/>
                    <a:pt x="904" y="1395"/>
                  </a:cubicBezTo>
                  <a:cubicBezTo>
                    <a:pt x="903" y="1395"/>
                    <a:pt x="903" y="1396"/>
                    <a:pt x="902" y="1396"/>
                  </a:cubicBezTo>
                  <a:cubicBezTo>
                    <a:pt x="902" y="1396"/>
                    <a:pt x="901" y="1395"/>
                    <a:pt x="901" y="1395"/>
                  </a:cubicBezTo>
                  <a:cubicBezTo>
                    <a:pt x="899" y="1394"/>
                    <a:pt x="895" y="1391"/>
                    <a:pt x="894" y="1390"/>
                  </a:cubicBezTo>
                  <a:cubicBezTo>
                    <a:pt x="893" y="1388"/>
                    <a:pt x="894" y="1386"/>
                    <a:pt x="892" y="1384"/>
                  </a:cubicBezTo>
                  <a:cubicBezTo>
                    <a:pt x="890" y="1383"/>
                    <a:pt x="886" y="1383"/>
                    <a:pt x="884" y="1382"/>
                  </a:cubicBezTo>
                  <a:cubicBezTo>
                    <a:pt x="881" y="1379"/>
                    <a:pt x="881" y="1379"/>
                    <a:pt x="881" y="1379"/>
                  </a:cubicBezTo>
                  <a:cubicBezTo>
                    <a:pt x="880" y="1379"/>
                    <a:pt x="880" y="1382"/>
                    <a:pt x="876" y="1378"/>
                  </a:cubicBezTo>
                  <a:cubicBezTo>
                    <a:pt x="873" y="1375"/>
                    <a:pt x="873" y="1370"/>
                    <a:pt x="868" y="1368"/>
                  </a:cubicBezTo>
                  <a:cubicBezTo>
                    <a:pt x="868" y="1368"/>
                    <a:pt x="860" y="1376"/>
                    <a:pt x="858" y="1374"/>
                  </a:cubicBezTo>
                  <a:cubicBezTo>
                    <a:pt x="857" y="1373"/>
                    <a:pt x="858" y="1373"/>
                    <a:pt x="858" y="1372"/>
                  </a:cubicBezTo>
                  <a:cubicBezTo>
                    <a:pt x="858" y="1370"/>
                    <a:pt x="859" y="1368"/>
                    <a:pt x="858" y="1366"/>
                  </a:cubicBezTo>
                  <a:cubicBezTo>
                    <a:pt x="855" y="1361"/>
                    <a:pt x="844" y="1356"/>
                    <a:pt x="843" y="1353"/>
                  </a:cubicBezTo>
                  <a:cubicBezTo>
                    <a:pt x="843" y="1353"/>
                    <a:pt x="843" y="1352"/>
                    <a:pt x="843" y="1352"/>
                  </a:cubicBezTo>
                  <a:cubicBezTo>
                    <a:pt x="843" y="1351"/>
                    <a:pt x="840" y="1348"/>
                    <a:pt x="839" y="1348"/>
                  </a:cubicBezTo>
                  <a:cubicBezTo>
                    <a:pt x="830" y="1345"/>
                    <a:pt x="832" y="1352"/>
                    <a:pt x="829" y="1353"/>
                  </a:cubicBezTo>
                  <a:cubicBezTo>
                    <a:pt x="827" y="1353"/>
                    <a:pt x="821" y="1353"/>
                    <a:pt x="820" y="1352"/>
                  </a:cubicBezTo>
                  <a:cubicBezTo>
                    <a:pt x="819" y="1349"/>
                    <a:pt x="821" y="1351"/>
                    <a:pt x="819" y="1350"/>
                  </a:cubicBezTo>
                  <a:moveTo>
                    <a:pt x="801" y="1454"/>
                  </a:moveTo>
                  <a:cubicBezTo>
                    <a:pt x="800" y="1452"/>
                    <a:pt x="798" y="1450"/>
                    <a:pt x="798" y="1448"/>
                  </a:cubicBezTo>
                  <a:cubicBezTo>
                    <a:pt x="796" y="1443"/>
                    <a:pt x="797" y="1432"/>
                    <a:pt x="799" y="1427"/>
                  </a:cubicBezTo>
                  <a:cubicBezTo>
                    <a:pt x="800" y="1426"/>
                    <a:pt x="804" y="1428"/>
                    <a:pt x="805" y="1426"/>
                  </a:cubicBezTo>
                  <a:cubicBezTo>
                    <a:pt x="807" y="1421"/>
                    <a:pt x="802" y="1414"/>
                    <a:pt x="804" y="1409"/>
                  </a:cubicBezTo>
                  <a:cubicBezTo>
                    <a:pt x="804" y="1409"/>
                    <a:pt x="806" y="1406"/>
                    <a:pt x="806" y="1406"/>
                  </a:cubicBezTo>
                  <a:cubicBezTo>
                    <a:pt x="807" y="1404"/>
                    <a:pt x="804" y="1403"/>
                    <a:pt x="804" y="1401"/>
                  </a:cubicBezTo>
                  <a:cubicBezTo>
                    <a:pt x="804" y="1401"/>
                    <a:pt x="805" y="1397"/>
                    <a:pt x="805" y="1397"/>
                  </a:cubicBezTo>
                  <a:cubicBezTo>
                    <a:pt x="805" y="1396"/>
                    <a:pt x="803" y="1395"/>
                    <a:pt x="804" y="1394"/>
                  </a:cubicBezTo>
                  <a:cubicBezTo>
                    <a:pt x="806" y="1391"/>
                    <a:pt x="808" y="1393"/>
                    <a:pt x="809" y="1387"/>
                  </a:cubicBezTo>
                  <a:cubicBezTo>
                    <a:pt x="810" y="1386"/>
                    <a:pt x="806" y="1384"/>
                    <a:pt x="807" y="1383"/>
                  </a:cubicBezTo>
                  <a:cubicBezTo>
                    <a:pt x="807" y="1382"/>
                    <a:pt x="809" y="1383"/>
                    <a:pt x="809" y="1382"/>
                  </a:cubicBezTo>
                  <a:cubicBezTo>
                    <a:pt x="810" y="1380"/>
                    <a:pt x="813" y="1375"/>
                    <a:pt x="813" y="1373"/>
                  </a:cubicBezTo>
                  <a:cubicBezTo>
                    <a:pt x="813" y="1371"/>
                    <a:pt x="811" y="1371"/>
                    <a:pt x="811" y="1370"/>
                  </a:cubicBezTo>
                  <a:cubicBezTo>
                    <a:pt x="811" y="1369"/>
                    <a:pt x="814" y="1370"/>
                    <a:pt x="814" y="1368"/>
                  </a:cubicBezTo>
                  <a:cubicBezTo>
                    <a:pt x="814" y="1365"/>
                    <a:pt x="811" y="1361"/>
                    <a:pt x="813" y="1358"/>
                  </a:cubicBezTo>
                  <a:cubicBezTo>
                    <a:pt x="814" y="1356"/>
                    <a:pt x="817" y="1355"/>
                    <a:pt x="818" y="1352"/>
                  </a:cubicBezTo>
                  <a:cubicBezTo>
                    <a:pt x="819" y="1352"/>
                    <a:pt x="818" y="1352"/>
                    <a:pt x="818" y="1351"/>
                  </a:cubicBezTo>
                  <a:cubicBezTo>
                    <a:pt x="818" y="1351"/>
                    <a:pt x="818" y="1350"/>
                    <a:pt x="818" y="1350"/>
                  </a:cubicBezTo>
                  <a:cubicBezTo>
                    <a:pt x="819" y="1349"/>
                    <a:pt x="825" y="1347"/>
                    <a:pt x="826" y="1345"/>
                  </a:cubicBezTo>
                  <a:cubicBezTo>
                    <a:pt x="827" y="1343"/>
                    <a:pt x="826" y="1342"/>
                    <a:pt x="827" y="1340"/>
                  </a:cubicBezTo>
                  <a:cubicBezTo>
                    <a:pt x="828" y="1339"/>
                    <a:pt x="832" y="1339"/>
                    <a:pt x="833" y="1337"/>
                  </a:cubicBezTo>
                  <a:cubicBezTo>
                    <a:pt x="836" y="1334"/>
                    <a:pt x="840" y="1331"/>
                    <a:pt x="842" y="1328"/>
                  </a:cubicBezTo>
                  <a:cubicBezTo>
                    <a:pt x="843" y="1326"/>
                    <a:pt x="843" y="1323"/>
                    <a:pt x="845" y="1322"/>
                  </a:cubicBezTo>
                  <a:cubicBezTo>
                    <a:pt x="846" y="1321"/>
                    <a:pt x="848" y="1321"/>
                    <a:pt x="849" y="1320"/>
                  </a:cubicBezTo>
                  <a:cubicBezTo>
                    <a:pt x="850" y="1318"/>
                    <a:pt x="851" y="1315"/>
                    <a:pt x="852" y="1313"/>
                  </a:cubicBezTo>
                  <a:cubicBezTo>
                    <a:pt x="854" y="1311"/>
                    <a:pt x="858" y="1310"/>
                    <a:pt x="859" y="1308"/>
                  </a:cubicBezTo>
                  <a:cubicBezTo>
                    <a:pt x="859" y="1307"/>
                    <a:pt x="859" y="1306"/>
                    <a:pt x="859" y="1306"/>
                  </a:cubicBezTo>
                  <a:cubicBezTo>
                    <a:pt x="859" y="1305"/>
                    <a:pt x="862" y="1305"/>
                    <a:pt x="862" y="1305"/>
                  </a:cubicBezTo>
                  <a:cubicBezTo>
                    <a:pt x="863" y="1303"/>
                    <a:pt x="861" y="1302"/>
                    <a:pt x="863" y="1302"/>
                  </a:cubicBezTo>
                  <a:cubicBezTo>
                    <a:pt x="865" y="1301"/>
                    <a:pt x="866" y="1304"/>
                    <a:pt x="867" y="1304"/>
                  </a:cubicBezTo>
                  <a:cubicBezTo>
                    <a:pt x="871" y="1302"/>
                    <a:pt x="864" y="1299"/>
                    <a:pt x="866" y="1298"/>
                  </a:cubicBezTo>
                  <a:cubicBezTo>
                    <a:pt x="868" y="1297"/>
                    <a:pt x="872" y="1297"/>
                    <a:pt x="874" y="1295"/>
                  </a:cubicBezTo>
                  <a:cubicBezTo>
                    <a:pt x="875" y="1294"/>
                    <a:pt x="875" y="1293"/>
                    <a:pt x="876" y="1292"/>
                  </a:cubicBezTo>
                  <a:cubicBezTo>
                    <a:pt x="879" y="1289"/>
                    <a:pt x="881" y="1289"/>
                    <a:pt x="884" y="1289"/>
                  </a:cubicBezTo>
                  <a:cubicBezTo>
                    <a:pt x="885" y="1289"/>
                    <a:pt x="883" y="1288"/>
                    <a:pt x="883" y="1287"/>
                  </a:cubicBezTo>
                  <a:cubicBezTo>
                    <a:pt x="883" y="1287"/>
                    <a:pt x="886" y="1287"/>
                    <a:pt x="887" y="1286"/>
                  </a:cubicBezTo>
                  <a:cubicBezTo>
                    <a:pt x="888" y="1285"/>
                    <a:pt x="889" y="1281"/>
                    <a:pt x="890" y="1280"/>
                  </a:cubicBezTo>
                  <a:cubicBezTo>
                    <a:pt x="891" y="1280"/>
                    <a:pt x="891" y="1281"/>
                    <a:pt x="891" y="1281"/>
                  </a:cubicBezTo>
                  <a:cubicBezTo>
                    <a:pt x="893" y="1281"/>
                    <a:pt x="894" y="1278"/>
                    <a:pt x="896" y="1278"/>
                  </a:cubicBezTo>
                  <a:cubicBezTo>
                    <a:pt x="896" y="1278"/>
                    <a:pt x="896" y="1279"/>
                    <a:pt x="897" y="1279"/>
                  </a:cubicBezTo>
                  <a:cubicBezTo>
                    <a:pt x="899" y="1279"/>
                    <a:pt x="899" y="1277"/>
                    <a:pt x="903" y="1278"/>
                  </a:cubicBezTo>
                  <a:cubicBezTo>
                    <a:pt x="904" y="1278"/>
                    <a:pt x="905" y="1273"/>
                    <a:pt x="906" y="1273"/>
                  </a:cubicBezTo>
                  <a:cubicBezTo>
                    <a:pt x="907" y="1273"/>
                    <a:pt x="906" y="1274"/>
                    <a:pt x="907" y="1274"/>
                  </a:cubicBezTo>
                  <a:cubicBezTo>
                    <a:pt x="907" y="1274"/>
                    <a:pt x="908" y="1274"/>
                    <a:pt x="908" y="1274"/>
                  </a:cubicBezTo>
                  <a:cubicBezTo>
                    <a:pt x="909" y="1273"/>
                    <a:pt x="915" y="1270"/>
                    <a:pt x="916" y="1269"/>
                  </a:cubicBezTo>
                  <a:cubicBezTo>
                    <a:pt x="919" y="1267"/>
                    <a:pt x="918" y="1256"/>
                    <a:pt x="918" y="1252"/>
                  </a:cubicBezTo>
                  <a:cubicBezTo>
                    <a:pt x="919" y="1249"/>
                    <a:pt x="921" y="1248"/>
                    <a:pt x="920" y="1245"/>
                  </a:cubicBezTo>
                  <a:cubicBezTo>
                    <a:pt x="919" y="1243"/>
                    <a:pt x="917" y="1241"/>
                    <a:pt x="916" y="1239"/>
                  </a:cubicBezTo>
                  <a:cubicBezTo>
                    <a:pt x="915" y="1237"/>
                    <a:pt x="917" y="1232"/>
                    <a:pt x="915" y="1230"/>
                  </a:cubicBezTo>
                  <a:cubicBezTo>
                    <a:pt x="914" y="1230"/>
                    <a:pt x="914" y="1231"/>
                    <a:pt x="913" y="1231"/>
                  </a:cubicBezTo>
                  <a:cubicBezTo>
                    <a:pt x="913" y="1230"/>
                    <a:pt x="912" y="1227"/>
                    <a:pt x="910" y="1228"/>
                  </a:cubicBezTo>
                  <a:cubicBezTo>
                    <a:pt x="910" y="1228"/>
                    <a:pt x="910" y="1229"/>
                    <a:pt x="910" y="1229"/>
                  </a:cubicBezTo>
                  <a:cubicBezTo>
                    <a:pt x="910" y="1229"/>
                    <a:pt x="909" y="1229"/>
                    <a:pt x="909" y="1228"/>
                  </a:cubicBezTo>
                  <a:cubicBezTo>
                    <a:pt x="909" y="1228"/>
                    <a:pt x="910" y="1227"/>
                    <a:pt x="910" y="1227"/>
                  </a:cubicBezTo>
                  <a:cubicBezTo>
                    <a:pt x="909" y="1225"/>
                    <a:pt x="906" y="1229"/>
                    <a:pt x="906" y="1229"/>
                  </a:cubicBezTo>
                  <a:cubicBezTo>
                    <a:pt x="906" y="1229"/>
                    <a:pt x="906" y="1228"/>
                    <a:pt x="905" y="1228"/>
                  </a:cubicBezTo>
                  <a:cubicBezTo>
                    <a:pt x="902" y="1227"/>
                    <a:pt x="903" y="1233"/>
                    <a:pt x="897" y="1228"/>
                  </a:cubicBezTo>
                  <a:moveTo>
                    <a:pt x="808" y="1083"/>
                  </a:moveTo>
                  <a:cubicBezTo>
                    <a:pt x="811" y="1085"/>
                    <a:pt x="806" y="1085"/>
                    <a:pt x="809" y="1086"/>
                  </a:cubicBezTo>
                  <a:cubicBezTo>
                    <a:pt x="809" y="1087"/>
                    <a:pt x="810" y="1086"/>
                    <a:pt x="810" y="1086"/>
                  </a:cubicBezTo>
                  <a:cubicBezTo>
                    <a:pt x="810" y="1089"/>
                    <a:pt x="810" y="1089"/>
                    <a:pt x="810" y="1089"/>
                  </a:cubicBezTo>
                  <a:cubicBezTo>
                    <a:pt x="810" y="1089"/>
                    <a:pt x="813" y="1090"/>
                    <a:pt x="813" y="1090"/>
                  </a:cubicBezTo>
                  <a:cubicBezTo>
                    <a:pt x="813" y="1091"/>
                    <a:pt x="812" y="1098"/>
                    <a:pt x="813" y="1098"/>
                  </a:cubicBezTo>
                  <a:cubicBezTo>
                    <a:pt x="813" y="1098"/>
                    <a:pt x="814" y="1097"/>
                    <a:pt x="814" y="1097"/>
                  </a:cubicBezTo>
                  <a:cubicBezTo>
                    <a:pt x="816" y="1096"/>
                    <a:pt x="816" y="1099"/>
                    <a:pt x="815" y="1099"/>
                  </a:cubicBezTo>
                  <a:cubicBezTo>
                    <a:pt x="814" y="1100"/>
                    <a:pt x="813" y="1100"/>
                    <a:pt x="814" y="1100"/>
                  </a:cubicBezTo>
                  <a:cubicBezTo>
                    <a:pt x="814" y="1101"/>
                    <a:pt x="815" y="1101"/>
                    <a:pt x="816" y="1101"/>
                  </a:cubicBezTo>
                  <a:cubicBezTo>
                    <a:pt x="816" y="1102"/>
                    <a:pt x="815" y="1102"/>
                    <a:pt x="815" y="1103"/>
                  </a:cubicBezTo>
                  <a:cubicBezTo>
                    <a:pt x="815" y="1104"/>
                    <a:pt x="817" y="1103"/>
                    <a:pt x="817" y="1104"/>
                  </a:cubicBezTo>
                  <a:cubicBezTo>
                    <a:pt x="818" y="1105"/>
                    <a:pt x="817" y="1110"/>
                    <a:pt x="817" y="1111"/>
                  </a:cubicBezTo>
                  <a:cubicBezTo>
                    <a:pt x="815" y="1113"/>
                    <a:pt x="815" y="1113"/>
                    <a:pt x="815" y="1113"/>
                  </a:cubicBezTo>
                  <a:cubicBezTo>
                    <a:pt x="815" y="1114"/>
                    <a:pt x="816" y="1114"/>
                    <a:pt x="816" y="1115"/>
                  </a:cubicBezTo>
                  <a:cubicBezTo>
                    <a:pt x="816" y="1116"/>
                    <a:pt x="814" y="1118"/>
                    <a:pt x="814" y="1119"/>
                  </a:cubicBezTo>
                  <a:cubicBezTo>
                    <a:pt x="813" y="1121"/>
                    <a:pt x="815" y="1122"/>
                    <a:pt x="815" y="1124"/>
                  </a:cubicBezTo>
                  <a:cubicBezTo>
                    <a:pt x="815" y="1127"/>
                    <a:pt x="814" y="1127"/>
                    <a:pt x="814" y="1130"/>
                  </a:cubicBezTo>
                  <a:cubicBezTo>
                    <a:pt x="814" y="1131"/>
                    <a:pt x="812" y="1133"/>
                    <a:pt x="812" y="1135"/>
                  </a:cubicBezTo>
                  <a:cubicBezTo>
                    <a:pt x="813" y="1138"/>
                    <a:pt x="820" y="1134"/>
                    <a:pt x="821" y="1135"/>
                  </a:cubicBezTo>
                  <a:cubicBezTo>
                    <a:pt x="822" y="1135"/>
                    <a:pt x="821" y="1136"/>
                    <a:pt x="822" y="1137"/>
                  </a:cubicBezTo>
                  <a:cubicBezTo>
                    <a:pt x="823" y="1138"/>
                    <a:pt x="836" y="1139"/>
                    <a:pt x="838" y="1139"/>
                  </a:cubicBezTo>
                  <a:cubicBezTo>
                    <a:pt x="841" y="1139"/>
                    <a:pt x="841" y="1139"/>
                    <a:pt x="841" y="1139"/>
                  </a:cubicBezTo>
                  <a:cubicBezTo>
                    <a:pt x="841" y="1139"/>
                    <a:pt x="839" y="1141"/>
                    <a:pt x="842" y="1141"/>
                  </a:cubicBezTo>
                  <a:cubicBezTo>
                    <a:pt x="844" y="1140"/>
                    <a:pt x="843" y="1138"/>
                    <a:pt x="846" y="1138"/>
                  </a:cubicBezTo>
                  <a:cubicBezTo>
                    <a:pt x="846" y="1138"/>
                    <a:pt x="847" y="1140"/>
                    <a:pt x="847" y="1140"/>
                  </a:cubicBezTo>
                  <a:cubicBezTo>
                    <a:pt x="850" y="1139"/>
                    <a:pt x="850" y="1134"/>
                    <a:pt x="853" y="1134"/>
                  </a:cubicBezTo>
                  <a:cubicBezTo>
                    <a:pt x="855" y="1135"/>
                    <a:pt x="857" y="1139"/>
                    <a:pt x="858" y="1140"/>
                  </a:cubicBezTo>
                  <a:cubicBezTo>
                    <a:pt x="861" y="1141"/>
                    <a:pt x="865" y="1139"/>
                    <a:pt x="867" y="1140"/>
                  </a:cubicBezTo>
                  <a:cubicBezTo>
                    <a:pt x="868" y="1141"/>
                    <a:pt x="873" y="1150"/>
                    <a:pt x="873" y="1152"/>
                  </a:cubicBezTo>
                  <a:cubicBezTo>
                    <a:pt x="874" y="1154"/>
                    <a:pt x="872" y="1157"/>
                    <a:pt x="873" y="1159"/>
                  </a:cubicBezTo>
                  <a:cubicBezTo>
                    <a:pt x="873" y="1163"/>
                    <a:pt x="875" y="1167"/>
                    <a:pt x="876" y="1170"/>
                  </a:cubicBezTo>
                  <a:cubicBezTo>
                    <a:pt x="876" y="1171"/>
                    <a:pt x="875" y="1174"/>
                    <a:pt x="875" y="1176"/>
                  </a:cubicBezTo>
                  <a:cubicBezTo>
                    <a:pt x="876" y="1178"/>
                    <a:pt x="877" y="1180"/>
                    <a:pt x="877" y="1182"/>
                  </a:cubicBezTo>
                  <a:cubicBezTo>
                    <a:pt x="877" y="1183"/>
                    <a:pt x="877" y="1185"/>
                    <a:pt x="878" y="1185"/>
                  </a:cubicBezTo>
                  <a:cubicBezTo>
                    <a:pt x="886" y="1191"/>
                    <a:pt x="892" y="1181"/>
                    <a:pt x="898" y="1181"/>
                  </a:cubicBezTo>
                  <a:cubicBezTo>
                    <a:pt x="899" y="1181"/>
                    <a:pt x="903" y="1184"/>
                    <a:pt x="904" y="1185"/>
                  </a:cubicBezTo>
                  <a:cubicBezTo>
                    <a:pt x="904" y="1185"/>
                    <a:pt x="907" y="1188"/>
                    <a:pt x="907" y="1188"/>
                  </a:cubicBezTo>
                  <a:cubicBezTo>
                    <a:pt x="907" y="1189"/>
                    <a:pt x="905" y="1189"/>
                    <a:pt x="905" y="1190"/>
                  </a:cubicBezTo>
                  <a:cubicBezTo>
                    <a:pt x="904" y="1193"/>
                    <a:pt x="908" y="1194"/>
                    <a:pt x="906" y="1198"/>
                  </a:cubicBezTo>
                  <a:cubicBezTo>
                    <a:pt x="905" y="1201"/>
                    <a:pt x="901" y="1210"/>
                    <a:pt x="901" y="1214"/>
                  </a:cubicBezTo>
                  <a:cubicBezTo>
                    <a:pt x="901" y="1215"/>
                    <a:pt x="902" y="1216"/>
                    <a:pt x="902" y="1217"/>
                  </a:cubicBezTo>
                  <a:cubicBezTo>
                    <a:pt x="902" y="1219"/>
                    <a:pt x="897" y="1222"/>
                    <a:pt x="897" y="1225"/>
                  </a:cubicBezTo>
                  <a:cubicBezTo>
                    <a:pt x="896" y="1226"/>
                    <a:pt x="898" y="1229"/>
                    <a:pt x="897" y="1230"/>
                  </a:cubicBezTo>
                  <a:cubicBezTo>
                    <a:pt x="897" y="1230"/>
                    <a:pt x="896" y="1230"/>
                    <a:pt x="896" y="1230"/>
                  </a:cubicBezTo>
                  <a:cubicBezTo>
                    <a:pt x="895" y="1232"/>
                    <a:pt x="898" y="1236"/>
                    <a:pt x="897" y="1238"/>
                  </a:cubicBezTo>
                  <a:cubicBezTo>
                    <a:pt x="896" y="1239"/>
                    <a:pt x="895" y="1239"/>
                    <a:pt x="895" y="1239"/>
                  </a:cubicBezTo>
                  <a:cubicBezTo>
                    <a:pt x="894" y="1240"/>
                    <a:pt x="896" y="1244"/>
                    <a:pt x="896" y="1245"/>
                  </a:cubicBezTo>
                  <a:cubicBezTo>
                    <a:pt x="895" y="1246"/>
                    <a:pt x="895" y="1248"/>
                    <a:pt x="894" y="1249"/>
                  </a:cubicBezTo>
                  <a:cubicBezTo>
                    <a:pt x="894" y="1251"/>
                    <a:pt x="892" y="1257"/>
                    <a:pt x="891" y="1257"/>
                  </a:cubicBezTo>
                  <a:cubicBezTo>
                    <a:pt x="890" y="1258"/>
                    <a:pt x="890" y="1257"/>
                    <a:pt x="889" y="1257"/>
                  </a:cubicBezTo>
                  <a:cubicBezTo>
                    <a:pt x="887" y="1257"/>
                    <a:pt x="888" y="1259"/>
                    <a:pt x="887" y="1260"/>
                  </a:cubicBezTo>
                  <a:cubicBezTo>
                    <a:pt x="886" y="1261"/>
                    <a:pt x="884" y="1261"/>
                    <a:pt x="883" y="1262"/>
                  </a:cubicBezTo>
                  <a:cubicBezTo>
                    <a:pt x="882" y="1265"/>
                    <a:pt x="882" y="1265"/>
                    <a:pt x="882" y="1265"/>
                  </a:cubicBezTo>
                  <a:cubicBezTo>
                    <a:pt x="881" y="1266"/>
                    <a:pt x="881" y="1264"/>
                    <a:pt x="880" y="1264"/>
                  </a:cubicBezTo>
                  <a:cubicBezTo>
                    <a:pt x="876" y="1264"/>
                    <a:pt x="876" y="1266"/>
                    <a:pt x="874" y="1268"/>
                  </a:cubicBezTo>
                  <a:cubicBezTo>
                    <a:pt x="874" y="1268"/>
                    <a:pt x="871" y="1270"/>
                    <a:pt x="871" y="1270"/>
                  </a:cubicBezTo>
                  <a:cubicBezTo>
                    <a:pt x="870" y="1272"/>
                    <a:pt x="872" y="1274"/>
                    <a:pt x="870" y="1275"/>
                  </a:cubicBezTo>
                  <a:cubicBezTo>
                    <a:pt x="865" y="1280"/>
                    <a:pt x="862" y="1272"/>
                    <a:pt x="857" y="1274"/>
                  </a:cubicBezTo>
                  <a:cubicBezTo>
                    <a:pt x="853" y="1276"/>
                    <a:pt x="854" y="1279"/>
                    <a:pt x="851" y="1281"/>
                  </a:cubicBezTo>
                  <a:cubicBezTo>
                    <a:pt x="850" y="1282"/>
                    <a:pt x="847" y="1278"/>
                    <a:pt x="846" y="1278"/>
                  </a:cubicBezTo>
                  <a:cubicBezTo>
                    <a:pt x="844" y="1278"/>
                    <a:pt x="842" y="1280"/>
                    <a:pt x="841" y="1279"/>
                  </a:cubicBezTo>
                  <a:cubicBezTo>
                    <a:pt x="841" y="1279"/>
                    <a:pt x="839" y="1277"/>
                    <a:pt x="839" y="1277"/>
                  </a:cubicBezTo>
                  <a:cubicBezTo>
                    <a:pt x="837" y="1276"/>
                    <a:pt x="835" y="1278"/>
                    <a:pt x="834" y="1279"/>
                  </a:cubicBezTo>
                  <a:cubicBezTo>
                    <a:pt x="828" y="1279"/>
                    <a:pt x="822" y="1275"/>
                    <a:pt x="817" y="1274"/>
                  </a:cubicBezTo>
                  <a:cubicBezTo>
                    <a:pt x="812" y="1272"/>
                    <a:pt x="798" y="1275"/>
                    <a:pt x="795" y="1274"/>
                  </a:cubicBezTo>
                  <a:cubicBezTo>
                    <a:pt x="792" y="1272"/>
                    <a:pt x="796" y="1269"/>
                    <a:pt x="796" y="1269"/>
                  </a:cubicBezTo>
                  <a:cubicBezTo>
                    <a:pt x="797" y="1268"/>
                    <a:pt x="796" y="1267"/>
                    <a:pt x="797" y="1267"/>
                  </a:cubicBezTo>
                  <a:cubicBezTo>
                    <a:pt x="797" y="1267"/>
                    <a:pt x="797" y="1268"/>
                    <a:pt x="798" y="1267"/>
                  </a:cubicBezTo>
                  <a:cubicBezTo>
                    <a:pt x="799" y="1267"/>
                    <a:pt x="798" y="1265"/>
                    <a:pt x="799" y="1264"/>
                  </a:cubicBezTo>
                  <a:cubicBezTo>
                    <a:pt x="800" y="1263"/>
                    <a:pt x="802" y="1264"/>
                    <a:pt x="803" y="1262"/>
                  </a:cubicBezTo>
                  <a:cubicBezTo>
                    <a:pt x="803" y="1262"/>
                    <a:pt x="802" y="1261"/>
                    <a:pt x="802" y="1261"/>
                  </a:cubicBezTo>
                  <a:cubicBezTo>
                    <a:pt x="804" y="1259"/>
                    <a:pt x="804" y="1259"/>
                    <a:pt x="804" y="1259"/>
                  </a:cubicBezTo>
                  <a:cubicBezTo>
                    <a:pt x="804" y="1259"/>
                    <a:pt x="805" y="1256"/>
                    <a:pt x="805" y="1256"/>
                  </a:cubicBezTo>
                  <a:cubicBezTo>
                    <a:pt x="806" y="1256"/>
                    <a:pt x="807" y="1259"/>
                    <a:pt x="806" y="1255"/>
                  </a:cubicBezTo>
                  <a:cubicBezTo>
                    <a:pt x="806" y="1252"/>
                    <a:pt x="805" y="1249"/>
                    <a:pt x="807" y="1246"/>
                  </a:cubicBezTo>
                  <a:cubicBezTo>
                    <a:pt x="808" y="1244"/>
                    <a:pt x="814" y="1241"/>
                    <a:pt x="815" y="1239"/>
                  </a:cubicBezTo>
                  <a:cubicBezTo>
                    <a:pt x="815" y="1238"/>
                    <a:pt x="813" y="1238"/>
                    <a:pt x="813" y="1238"/>
                  </a:cubicBezTo>
                  <a:cubicBezTo>
                    <a:pt x="813" y="1233"/>
                    <a:pt x="823" y="1227"/>
                    <a:pt x="822" y="1224"/>
                  </a:cubicBezTo>
                  <a:cubicBezTo>
                    <a:pt x="820" y="1223"/>
                    <a:pt x="820" y="1223"/>
                    <a:pt x="820" y="1223"/>
                  </a:cubicBezTo>
                  <a:cubicBezTo>
                    <a:pt x="819" y="1220"/>
                    <a:pt x="817" y="1216"/>
                    <a:pt x="815" y="1215"/>
                  </a:cubicBezTo>
                  <a:cubicBezTo>
                    <a:pt x="812" y="1215"/>
                    <a:pt x="812" y="1215"/>
                    <a:pt x="812" y="1215"/>
                  </a:cubicBezTo>
                  <a:cubicBezTo>
                    <a:pt x="810" y="1214"/>
                    <a:pt x="807" y="1211"/>
                    <a:pt x="805" y="1211"/>
                  </a:cubicBezTo>
                  <a:cubicBezTo>
                    <a:pt x="805" y="1211"/>
                    <a:pt x="805" y="1211"/>
                    <a:pt x="804" y="1212"/>
                  </a:cubicBezTo>
                  <a:cubicBezTo>
                    <a:pt x="803" y="1212"/>
                    <a:pt x="802" y="1211"/>
                    <a:pt x="802" y="1211"/>
                  </a:cubicBezTo>
                  <a:cubicBezTo>
                    <a:pt x="801" y="1211"/>
                    <a:pt x="800" y="1209"/>
                    <a:pt x="799" y="1208"/>
                  </a:cubicBezTo>
                  <a:cubicBezTo>
                    <a:pt x="798" y="1208"/>
                    <a:pt x="795" y="1208"/>
                    <a:pt x="794" y="1208"/>
                  </a:cubicBezTo>
                  <a:cubicBezTo>
                    <a:pt x="789" y="1206"/>
                    <a:pt x="772" y="1196"/>
                    <a:pt x="770" y="1192"/>
                  </a:cubicBezTo>
                  <a:moveTo>
                    <a:pt x="510" y="1013"/>
                  </a:moveTo>
                  <a:cubicBezTo>
                    <a:pt x="511" y="1017"/>
                    <a:pt x="513" y="1017"/>
                    <a:pt x="515" y="1021"/>
                  </a:cubicBezTo>
                  <a:cubicBezTo>
                    <a:pt x="515" y="1022"/>
                    <a:pt x="515" y="1024"/>
                    <a:pt x="516" y="1026"/>
                  </a:cubicBezTo>
                  <a:cubicBezTo>
                    <a:pt x="517" y="1027"/>
                    <a:pt x="521" y="1027"/>
                    <a:pt x="521" y="1027"/>
                  </a:cubicBezTo>
                  <a:cubicBezTo>
                    <a:pt x="524" y="1029"/>
                    <a:pt x="520" y="1029"/>
                    <a:pt x="520" y="1030"/>
                  </a:cubicBezTo>
                  <a:cubicBezTo>
                    <a:pt x="520" y="1033"/>
                    <a:pt x="523" y="1037"/>
                    <a:pt x="523" y="1039"/>
                  </a:cubicBezTo>
                  <a:cubicBezTo>
                    <a:pt x="524" y="1041"/>
                    <a:pt x="524" y="1044"/>
                    <a:pt x="524" y="1047"/>
                  </a:cubicBezTo>
                  <a:cubicBezTo>
                    <a:pt x="524" y="1047"/>
                    <a:pt x="526" y="1050"/>
                    <a:pt x="526" y="1050"/>
                  </a:cubicBezTo>
                  <a:cubicBezTo>
                    <a:pt x="526" y="1051"/>
                    <a:pt x="526" y="1052"/>
                    <a:pt x="526" y="1052"/>
                  </a:cubicBezTo>
                  <a:cubicBezTo>
                    <a:pt x="527" y="1055"/>
                    <a:pt x="540" y="1065"/>
                    <a:pt x="540" y="1065"/>
                  </a:cubicBezTo>
                  <a:cubicBezTo>
                    <a:pt x="540" y="1065"/>
                    <a:pt x="534" y="1070"/>
                    <a:pt x="534" y="1072"/>
                  </a:cubicBezTo>
                  <a:cubicBezTo>
                    <a:pt x="534" y="1073"/>
                    <a:pt x="541" y="1079"/>
                    <a:pt x="537" y="1082"/>
                  </a:cubicBezTo>
                  <a:cubicBezTo>
                    <a:pt x="536" y="1082"/>
                    <a:pt x="533" y="1081"/>
                    <a:pt x="532" y="1083"/>
                  </a:cubicBezTo>
                  <a:cubicBezTo>
                    <a:pt x="531" y="1083"/>
                    <a:pt x="532" y="1084"/>
                    <a:pt x="532" y="1084"/>
                  </a:cubicBezTo>
                  <a:cubicBezTo>
                    <a:pt x="533" y="1084"/>
                    <a:pt x="535" y="1089"/>
                    <a:pt x="535" y="1089"/>
                  </a:cubicBezTo>
                  <a:cubicBezTo>
                    <a:pt x="535" y="1090"/>
                    <a:pt x="530" y="1091"/>
                    <a:pt x="535" y="1094"/>
                  </a:cubicBezTo>
                  <a:cubicBezTo>
                    <a:pt x="536" y="1095"/>
                    <a:pt x="541" y="1096"/>
                    <a:pt x="540" y="1098"/>
                  </a:cubicBezTo>
                  <a:cubicBezTo>
                    <a:pt x="540" y="1100"/>
                    <a:pt x="536" y="1101"/>
                    <a:pt x="538" y="1105"/>
                  </a:cubicBezTo>
                  <a:cubicBezTo>
                    <a:pt x="539" y="1106"/>
                    <a:pt x="542" y="1105"/>
                    <a:pt x="542" y="1105"/>
                  </a:cubicBezTo>
                  <a:cubicBezTo>
                    <a:pt x="544" y="1106"/>
                    <a:pt x="548" y="1113"/>
                    <a:pt x="548" y="1115"/>
                  </a:cubicBezTo>
                  <a:cubicBezTo>
                    <a:pt x="549" y="1117"/>
                    <a:pt x="548" y="1121"/>
                    <a:pt x="549" y="1123"/>
                  </a:cubicBezTo>
                  <a:cubicBezTo>
                    <a:pt x="549" y="1125"/>
                    <a:pt x="551" y="1126"/>
                    <a:pt x="551" y="1127"/>
                  </a:cubicBezTo>
                  <a:cubicBezTo>
                    <a:pt x="552" y="1129"/>
                    <a:pt x="551" y="1131"/>
                    <a:pt x="552" y="1133"/>
                  </a:cubicBezTo>
                  <a:cubicBezTo>
                    <a:pt x="552" y="1134"/>
                    <a:pt x="554" y="1134"/>
                    <a:pt x="555" y="1135"/>
                  </a:cubicBezTo>
                  <a:cubicBezTo>
                    <a:pt x="556" y="1138"/>
                    <a:pt x="557" y="1143"/>
                    <a:pt x="557" y="1145"/>
                  </a:cubicBezTo>
                  <a:cubicBezTo>
                    <a:pt x="558" y="1149"/>
                    <a:pt x="556" y="1156"/>
                    <a:pt x="560" y="1157"/>
                  </a:cubicBezTo>
                  <a:cubicBezTo>
                    <a:pt x="565" y="1159"/>
                    <a:pt x="578" y="1156"/>
                    <a:pt x="580" y="1151"/>
                  </a:cubicBezTo>
                  <a:cubicBezTo>
                    <a:pt x="580" y="1147"/>
                    <a:pt x="580" y="1147"/>
                    <a:pt x="580" y="1147"/>
                  </a:cubicBezTo>
                  <a:cubicBezTo>
                    <a:pt x="581" y="1146"/>
                    <a:pt x="585" y="1146"/>
                    <a:pt x="586" y="1145"/>
                  </a:cubicBezTo>
                  <a:cubicBezTo>
                    <a:pt x="587" y="1144"/>
                    <a:pt x="586" y="1141"/>
                    <a:pt x="587" y="1140"/>
                  </a:cubicBezTo>
                  <a:cubicBezTo>
                    <a:pt x="589" y="1137"/>
                    <a:pt x="594" y="1138"/>
                    <a:pt x="597" y="1136"/>
                  </a:cubicBezTo>
                  <a:cubicBezTo>
                    <a:pt x="598" y="1135"/>
                    <a:pt x="599" y="1128"/>
                    <a:pt x="599" y="1127"/>
                  </a:cubicBezTo>
                  <a:cubicBezTo>
                    <a:pt x="601" y="1126"/>
                    <a:pt x="610" y="1135"/>
                    <a:pt x="612" y="1136"/>
                  </a:cubicBezTo>
                  <a:cubicBezTo>
                    <a:pt x="619" y="1138"/>
                    <a:pt x="634" y="1131"/>
                    <a:pt x="643" y="1139"/>
                  </a:cubicBezTo>
                  <a:cubicBezTo>
                    <a:pt x="645" y="1141"/>
                    <a:pt x="642" y="1139"/>
                    <a:pt x="643" y="1143"/>
                  </a:cubicBezTo>
                  <a:cubicBezTo>
                    <a:pt x="643" y="1144"/>
                    <a:pt x="646" y="1146"/>
                    <a:pt x="646" y="1147"/>
                  </a:cubicBezTo>
                  <a:cubicBezTo>
                    <a:pt x="646" y="1148"/>
                    <a:pt x="647" y="1155"/>
                    <a:pt x="649" y="1155"/>
                  </a:cubicBezTo>
                  <a:cubicBezTo>
                    <a:pt x="650" y="1156"/>
                    <a:pt x="650" y="1150"/>
                    <a:pt x="650" y="1150"/>
                  </a:cubicBezTo>
                  <a:cubicBezTo>
                    <a:pt x="651" y="1149"/>
                    <a:pt x="659" y="1133"/>
                    <a:pt x="659" y="1133"/>
                  </a:cubicBezTo>
                  <a:cubicBezTo>
                    <a:pt x="659" y="1132"/>
                    <a:pt x="687" y="1132"/>
                    <a:pt x="688" y="1132"/>
                  </a:cubicBezTo>
                  <a:cubicBezTo>
                    <a:pt x="689" y="1136"/>
                    <a:pt x="689" y="1136"/>
                    <a:pt x="689" y="1136"/>
                  </a:cubicBezTo>
                  <a:cubicBezTo>
                    <a:pt x="689" y="1137"/>
                    <a:pt x="692" y="1138"/>
                    <a:pt x="693" y="1139"/>
                  </a:cubicBezTo>
                  <a:cubicBezTo>
                    <a:pt x="693" y="1140"/>
                    <a:pt x="692" y="1140"/>
                    <a:pt x="692" y="1140"/>
                  </a:cubicBezTo>
                  <a:cubicBezTo>
                    <a:pt x="694" y="1143"/>
                    <a:pt x="700" y="1144"/>
                    <a:pt x="702" y="1146"/>
                  </a:cubicBezTo>
                  <a:cubicBezTo>
                    <a:pt x="702" y="1147"/>
                    <a:pt x="703" y="1147"/>
                    <a:pt x="703" y="1148"/>
                  </a:cubicBezTo>
                  <a:cubicBezTo>
                    <a:pt x="703" y="1148"/>
                    <a:pt x="702" y="1148"/>
                    <a:pt x="702" y="1148"/>
                  </a:cubicBezTo>
                  <a:cubicBezTo>
                    <a:pt x="702" y="1150"/>
                    <a:pt x="708" y="1158"/>
                    <a:pt x="709" y="1159"/>
                  </a:cubicBezTo>
                  <a:cubicBezTo>
                    <a:pt x="713" y="1165"/>
                    <a:pt x="727" y="1170"/>
                    <a:pt x="732" y="1175"/>
                  </a:cubicBezTo>
                  <a:cubicBezTo>
                    <a:pt x="733" y="1176"/>
                    <a:pt x="733" y="1179"/>
                    <a:pt x="734" y="1180"/>
                  </a:cubicBezTo>
                  <a:cubicBezTo>
                    <a:pt x="736" y="1182"/>
                    <a:pt x="750" y="1186"/>
                    <a:pt x="752" y="1186"/>
                  </a:cubicBezTo>
                  <a:cubicBezTo>
                    <a:pt x="755" y="1187"/>
                    <a:pt x="758" y="1186"/>
                    <a:pt x="760" y="1186"/>
                  </a:cubicBezTo>
                  <a:cubicBezTo>
                    <a:pt x="764" y="1187"/>
                    <a:pt x="770" y="1192"/>
                    <a:pt x="774" y="1195"/>
                  </a:cubicBezTo>
                  <a:moveTo>
                    <a:pt x="503" y="836"/>
                  </a:moveTo>
                  <a:cubicBezTo>
                    <a:pt x="509" y="846"/>
                    <a:pt x="515" y="856"/>
                    <a:pt x="522" y="866"/>
                  </a:cubicBezTo>
                  <a:cubicBezTo>
                    <a:pt x="523" y="869"/>
                    <a:pt x="528" y="875"/>
                    <a:pt x="527" y="878"/>
                  </a:cubicBezTo>
                  <a:cubicBezTo>
                    <a:pt x="527" y="878"/>
                    <a:pt x="525" y="881"/>
                    <a:pt x="525" y="881"/>
                  </a:cubicBezTo>
                  <a:cubicBezTo>
                    <a:pt x="525" y="881"/>
                    <a:pt x="526" y="881"/>
                    <a:pt x="526" y="882"/>
                  </a:cubicBezTo>
                  <a:cubicBezTo>
                    <a:pt x="527" y="884"/>
                    <a:pt x="521" y="883"/>
                    <a:pt x="520" y="889"/>
                  </a:cubicBezTo>
                  <a:cubicBezTo>
                    <a:pt x="520" y="889"/>
                    <a:pt x="520" y="894"/>
                    <a:pt x="520" y="894"/>
                  </a:cubicBezTo>
                  <a:cubicBezTo>
                    <a:pt x="520" y="896"/>
                    <a:pt x="520" y="898"/>
                    <a:pt x="520" y="900"/>
                  </a:cubicBezTo>
                  <a:cubicBezTo>
                    <a:pt x="520" y="901"/>
                    <a:pt x="520" y="901"/>
                    <a:pt x="521" y="902"/>
                  </a:cubicBezTo>
                  <a:cubicBezTo>
                    <a:pt x="521" y="903"/>
                    <a:pt x="521" y="903"/>
                    <a:pt x="521" y="904"/>
                  </a:cubicBezTo>
                  <a:cubicBezTo>
                    <a:pt x="520" y="906"/>
                    <a:pt x="520" y="907"/>
                    <a:pt x="519" y="908"/>
                  </a:cubicBezTo>
                  <a:cubicBezTo>
                    <a:pt x="519" y="909"/>
                    <a:pt x="518" y="908"/>
                    <a:pt x="518" y="909"/>
                  </a:cubicBezTo>
                  <a:cubicBezTo>
                    <a:pt x="517" y="911"/>
                    <a:pt x="525" y="923"/>
                    <a:pt x="524" y="924"/>
                  </a:cubicBezTo>
                  <a:cubicBezTo>
                    <a:pt x="524" y="925"/>
                    <a:pt x="522" y="924"/>
                    <a:pt x="521" y="925"/>
                  </a:cubicBezTo>
                  <a:cubicBezTo>
                    <a:pt x="520" y="925"/>
                    <a:pt x="521" y="928"/>
                    <a:pt x="521" y="928"/>
                  </a:cubicBezTo>
                  <a:cubicBezTo>
                    <a:pt x="520" y="931"/>
                    <a:pt x="517" y="933"/>
                    <a:pt x="515" y="934"/>
                  </a:cubicBezTo>
                  <a:cubicBezTo>
                    <a:pt x="513" y="935"/>
                    <a:pt x="515" y="937"/>
                    <a:pt x="514" y="938"/>
                  </a:cubicBezTo>
                  <a:cubicBezTo>
                    <a:pt x="514" y="939"/>
                    <a:pt x="512" y="939"/>
                    <a:pt x="511" y="940"/>
                  </a:cubicBezTo>
                  <a:cubicBezTo>
                    <a:pt x="509" y="943"/>
                    <a:pt x="512" y="947"/>
                    <a:pt x="513" y="949"/>
                  </a:cubicBezTo>
                  <a:cubicBezTo>
                    <a:pt x="514" y="949"/>
                    <a:pt x="518" y="952"/>
                    <a:pt x="518" y="952"/>
                  </a:cubicBezTo>
                  <a:cubicBezTo>
                    <a:pt x="518" y="952"/>
                    <a:pt x="514" y="955"/>
                    <a:pt x="514" y="955"/>
                  </a:cubicBezTo>
                  <a:cubicBezTo>
                    <a:pt x="513" y="956"/>
                    <a:pt x="510" y="960"/>
                    <a:pt x="510" y="962"/>
                  </a:cubicBezTo>
                  <a:cubicBezTo>
                    <a:pt x="511" y="966"/>
                    <a:pt x="514" y="973"/>
                    <a:pt x="516" y="977"/>
                  </a:cubicBezTo>
                  <a:cubicBezTo>
                    <a:pt x="518" y="980"/>
                    <a:pt x="523" y="976"/>
                    <a:pt x="526" y="980"/>
                  </a:cubicBezTo>
                  <a:cubicBezTo>
                    <a:pt x="528" y="983"/>
                    <a:pt x="523" y="983"/>
                    <a:pt x="523" y="984"/>
                  </a:cubicBezTo>
                  <a:cubicBezTo>
                    <a:pt x="520" y="986"/>
                    <a:pt x="523" y="988"/>
                    <a:pt x="522" y="990"/>
                  </a:cubicBezTo>
                  <a:cubicBezTo>
                    <a:pt x="522" y="991"/>
                    <a:pt x="519" y="991"/>
                    <a:pt x="518" y="992"/>
                  </a:cubicBezTo>
                  <a:cubicBezTo>
                    <a:pt x="516" y="993"/>
                    <a:pt x="515" y="997"/>
                    <a:pt x="513" y="999"/>
                  </a:cubicBezTo>
                  <a:cubicBezTo>
                    <a:pt x="511" y="1001"/>
                    <a:pt x="509" y="1003"/>
                    <a:pt x="507" y="1005"/>
                  </a:cubicBezTo>
                  <a:cubicBezTo>
                    <a:pt x="503" y="1008"/>
                    <a:pt x="512" y="1008"/>
                    <a:pt x="510" y="1013"/>
                  </a:cubicBezTo>
                  <a:cubicBezTo>
                    <a:pt x="507" y="1018"/>
                    <a:pt x="503" y="1017"/>
                    <a:pt x="502" y="1017"/>
                  </a:cubicBezTo>
                  <a:cubicBezTo>
                    <a:pt x="499" y="1019"/>
                    <a:pt x="503" y="1023"/>
                    <a:pt x="503" y="1025"/>
                  </a:cubicBezTo>
                  <a:cubicBezTo>
                    <a:pt x="504" y="1034"/>
                    <a:pt x="493" y="1036"/>
                    <a:pt x="487" y="1036"/>
                  </a:cubicBezTo>
                  <a:moveTo>
                    <a:pt x="489" y="652"/>
                  </a:moveTo>
                  <a:cubicBezTo>
                    <a:pt x="489" y="653"/>
                    <a:pt x="488" y="656"/>
                    <a:pt x="487" y="656"/>
                  </a:cubicBezTo>
                  <a:cubicBezTo>
                    <a:pt x="486" y="655"/>
                    <a:pt x="486" y="653"/>
                    <a:pt x="485" y="653"/>
                  </a:cubicBezTo>
                  <a:cubicBezTo>
                    <a:pt x="483" y="652"/>
                    <a:pt x="484" y="656"/>
                    <a:pt x="483" y="655"/>
                  </a:cubicBezTo>
                  <a:cubicBezTo>
                    <a:pt x="479" y="654"/>
                    <a:pt x="480" y="650"/>
                    <a:pt x="479" y="650"/>
                  </a:cubicBezTo>
                  <a:cubicBezTo>
                    <a:pt x="477" y="649"/>
                    <a:pt x="476" y="651"/>
                    <a:pt x="474" y="651"/>
                  </a:cubicBezTo>
                  <a:cubicBezTo>
                    <a:pt x="474" y="651"/>
                    <a:pt x="474" y="650"/>
                    <a:pt x="473" y="650"/>
                  </a:cubicBezTo>
                  <a:cubicBezTo>
                    <a:pt x="472" y="650"/>
                    <a:pt x="473" y="651"/>
                    <a:pt x="472" y="651"/>
                  </a:cubicBezTo>
                  <a:cubicBezTo>
                    <a:pt x="471" y="651"/>
                    <a:pt x="472" y="650"/>
                    <a:pt x="471" y="649"/>
                  </a:cubicBezTo>
                  <a:cubicBezTo>
                    <a:pt x="470" y="649"/>
                    <a:pt x="469" y="651"/>
                    <a:pt x="469" y="651"/>
                  </a:cubicBezTo>
                  <a:cubicBezTo>
                    <a:pt x="466" y="652"/>
                    <a:pt x="468" y="649"/>
                    <a:pt x="465" y="651"/>
                  </a:cubicBezTo>
                  <a:cubicBezTo>
                    <a:pt x="464" y="652"/>
                    <a:pt x="464" y="657"/>
                    <a:pt x="462" y="657"/>
                  </a:cubicBezTo>
                  <a:cubicBezTo>
                    <a:pt x="461" y="657"/>
                    <a:pt x="461" y="655"/>
                    <a:pt x="461" y="655"/>
                  </a:cubicBezTo>
                  <a:cubicBezTo>
                    <a:pt x="459" y="655"/>
                    <a:pt x="458" y="657"/>
                    <a:pt x="457" y="657"/>
                  </a:cubicBezTo>
                  <a:cubicBezTo>
                    <a:pt x="457" y="657"/>
                    <a:pt x="457" y="656"/>
                    <a:pt x="456" y="656"/>
                  </a:cubicBezTo>
                  <a:cubicBezTo>
                    <a:pt x="456" y="656"/>
                    <a:pt x="456" y="657"/>
                    <a:pt x="455" y="658"/>
                  </a:cubicBezTo>
                  <a:cubicBezTo>
                    <a:pt x="455" y="658"/>
                    <a:pt x="455" y="657"/>
                    <a:pt x="454" y="657"/>
                  </a:cubicBezTo>
                  <a:cubicBezTo>
                    <a:pt x="454" y="657"/>
                    <a:pt x="453" y="656"/>
                    <a:pt x="453" y="657"/>
                  </a:cubicBezTo>
                  <a:cubicBezTo>
                    <a:pt x="453" y="657"/>
                    <a:pt x="453" y="658"/>
                    <a:pt x="453" y="658"/>
                  </a:cubicBezTo>
                  <a:cubicBezTo>
                    <a:pt x="452" y="658"/>
                    <a:pt x="452" y="658"/>
                    <a:pt x="451" y="658"/>
                  </a:cubicBezTo>
                  <a:cubicBezTo>
                    <a:pt x="451" y="658"/>
                    <a:pt x="450" y="658"/>
                    <a:pt x="450" y="658"/>
                  </a:cubicBezTo>
                  <a:cubicBezTo>
                    <a:pt x="448" y="658"/>
                    <a:pt x="445" y="660"/>
                    <a:pt x="443" y="660"/>
                  </a:cubicBezTo>
                  <a:cubicBezTo>
                    <a:pt x="441" y="660"/>
                    <a:pt x="439" y="659"/>
                    <a:pt x="436" y="660"/>
                  </a:cubicBezTo>
                  <a:cubicBezTo>
                    <a:pt x="434" y="662"/>
                    <a:pt x="432" y="664"/>
                    <a:pt x="430" y="665"/>
                  </a:cubicBezTo>
                  <a:cubicBezTo>
                    <a:pt x="428" y="666"/>
                    <a:pt x="425" y="667"/>
                    <a:pt x="423" y="668"/>
                  </a:cubicBezTo>
                  <a:cubicBezTo>
                    <a:pt x="422" y="670"/>
                    <a:pt x="421" y="672"/>
                    <a:pt x="418" y="674"/>
                  </a:cubicBezTo>
                  <a:cubicBezTo>
                    <a:pt x="416" y="675"/>
                    <a:pt x="411" y="676"/>
                    <a:pt x="410" y="677"/>
                  </a:cubicBezTo>
                  <a:cubicBezTo>
                    <a:pt x="408" y="680"/>
                    <a:pt x="409" y="687"/>
                    <a:pt x="408" y="690"/>
                  </a:cubicBezTo>
                  <a:cubicBezTo>
                    <a:pt x="407" y="695"/>
                    <a:pt x="403" y="698"/>
                    <a:pt x="402" y="703"/>
                  </a:cubicBezTo>
                  <a:cubicBezTo>
                    <a:pt x="401" y="706"/>
                    <a:pt x="404" y="710"/>
                    <a:pt x="403" y="714"/>
                  </a:cubicBezTo>
                  <a:cubicBezTo>
                    <a:pt x="403" y="716"/>
                    <a:pt x="390" y="722"/>
                    <a:pt x="387" y="726"/>
                  </a:cubicBezTo>
                  <a:cubicBezTo>
                    <a:pt x="385" y="731"/>
                    <a:pt x="388" y="733"/>
                    <a:pt x="389" y="736"/>
                  </a:cubicBezTo>
                  <a:cubicBezTo>
                    <a:pt x="389" y="737"/>
                    <a:pt x="389" y="737"/>
                    <a:pt x="389" y="737"/>
                  </a:cubicBezTo>
                  <a:cubicBezTo>
                    <a:pt x="388" y="738"/>
                    <a:pt x="385" y="739"/>
                    <a:pt x="384" y="739"/>
                  </a:cubicBezTo>
                  <a:cubicBezTo>
                    <a:pt x="383" y="739"/>
                    <a:pt x="382" y="738"/>
                    <a:pt x="382" y="738"/>
                  </a:cubicBezTo>
                  <a:cubicBezTo>
                    <a:pt x="381" y="739"/>
                    <a:pt x="382" y="740"/>
                    <a:pt x="382" y="740"/>
                  </a:cubicBezTo>
                  <a:cubicBezTo>
                    <a:pt x="382" y="742"/>
                    <a:pt x="382" y="743"/>
                    <a:pt x="382" y="745"/>
                  </a:cubicBezTo>
                  <a:cubicBezTo>
                    <a:pt x="383" y="748"/>
                    <a:pt x="389" y="749"/>
                    <a:pt x="389" y="751"/>
                  </a:cubicBezTo>
                  <a:cubicBezTo>
                    <a:pt x="389" y="755"/>
                    <a:pt x="389" y="750"/>
                    <a:pt x="387" y="752"/>
                  </a:cubicBezTo>
                  <a:cubicBezTo>
                    <a:pt x="386" y="754"/>
                    <a:pt x="391" y="757"/>
                    <a:pt x="392" y="759"/>
                  </a:cubicBezTo>
                  <a:cubicBezTo>
                    <a:pt x="392" y="761"/>
                    <a:pt x="393" y="764"/>
                    <a:pt x="394" y="766"/>
                  </a:cubicBezTo>
                  <a:cubicBezTo>
                    <a:pt x="395" y="767"/>
                    <a:pt x="398" y="767"/>
                    <a:pt x="399" y="769"/>
                  </a:cubicBezTo>
                  <a:cubicBezTo>
                    <a:pt x="400" y="770"/>
                    <a:pt x="400" y="773"/>
                    <a:pt x="401" y="774"/>
                  </a:cubicBezTo>
                  <a:cubicBezTo>
                    <a:pt x="404" y="775"/>
                    <a:pt x="404" y="775"/>
                    <a:pt x="404" y="775"/>
                  </a:cubicBezTo>
                  <a:cubicBezTo>
                    <a:pt x="406" y="777"/>
                    <a:pt x="409" y="781"/>
                    <a:pt x="410" y="783"/>
                  </a:cubicBezTo>
                  <a:cubicBezTo>
                    <a:pt x="412" y="787"/>
                    <a:pt x="403" y="792"/>
                    <a:pt x="406" y="794"/>
                  </a:cubicBezTo>
                  <a:cubicBezTo>
                    <a:pt x="410" y="797"/>
                    <a:pt x="425" y="793"/>
                    <a:pt x="428" y="798"/>
                  </a:cubicBezTo>
                  <a:cubicBezTo>
                    <a:pt x="429" y="799"/>
                    <a:pt x="428" y="802"/>
                    <a:pt x="429" y="803"/>
                  </a:cubicBezTo>
                  <a:cubicBezTo>
                    <a:pt x="430" y="805"/>
                    <a:pt x="432" y="805"/>
                    <a:pt x="433" y="807"/>
                  </a:cubicBezTo>
                  <a:cubicBezTo>
                    <a:pt x="432" y="810"/>
                    <a:pt x="432" y="810"/>
                    <a:pt x="432" y="810"/>
                  </a:cubicBezTo>
                  <a:cubicBezTo>
                    <a:pt x="432" y="811"/>
                    <a:pt x="433" y="810"/>
                    <a:pt x="434" y="810"/>
                  </a:cubicBezTo>
                  <a:cubicBezTo>
                    <a:pt x="436" y="810"/>
                    <a:pt x="439" y="810"/>
                    <a:pt x="441" y="810"/>
                  </a:cubicBezTo>
                  <a:cubicBezTo>
                    <a:pt x="454" y="810"/>
                    <a:pt x="453" y="812"/>
                    <a:pt x="464" y="804"/>
                  </a:cubicBezTo>
                  <a:cubicBezTo>
                    <a:pt x="467" y="802"/>
                    <a:pt x="475" y="793"/>
                    <a:pt x="476" y="795"/>
                  </a:cubicBezTo>
                  <a:cubicBezTo>
                    <a:pt x="476" y="796"/>
                    <a:pt x="474" y="798"/>
                    <a:pt x="474" y="799"/>
                  </a:cubicBezTo>
                  <a:cubicBezTo>
                    <a:pt x="476" y="801"/>
                    <a:pt x="476" y="801"/>
                    <a:pt x="476" y="801"/>
                  </a:cubicBezTo>
                  <a:cubicBezTo>
                    <a:pt x="477" y="804"/>
                    <a:pt x="474" y="804"/>
                    <a:pt x="473" y="805"/>
                  </a:cubicBezTo>
                  <a:cubicBezTo>
                    <a:pt x="473" y="810"/>
                    <a:pt x="473" y="810"/>
                    <a:pt x="473" y="810"/>
                  </a:cubicBezTo>
                  <a:cubicBezTo>
                    <a:pt x="474" y="815"/>
                    <a:pt x="474" y="821"/>
                    <a:pt x="474" y="826"/>
                  </a:cubicBezTo>
                  <a:cubicBezTo>
                    <a:pt x="474" y="827"/>
                    <a:pt x="474" y="837"/>
                    <a:pt x="474" y="837"/>
                  </a:cubicBezTo>
                  <a:cubicBezTo>
                    <a:pt x="475" y="838"/>
                    <a:pt x="476" y="835"/>
                    <a:pt x="477" y="835"/>
                  </a:cubicBezTo>
                  <a:cubicBezTo>
                    <a:pt x="480" y="836"/>
                    <a:pt x="480" y="840"/>
                    <a:pt x="484" y="839"/>
                  </a:cubicBezTo>
                  <a:cubicBezTo>
                    <a:pt x="487" y="838"/>
                    <a:pt x="490" y="835"/>
                    <a:pt x="493" y="835"/>
                  </a:cubicBezTo>
                  <a:cubicBezTo>
                    <a:pt x="497" y="834"/>
                    <a:pt x="511" y="835"/>
                    <a:pt x="516" y="836"/>
                  </a:cubicBezTo>
                  <a:cubicBezTo>
                    <a:pt x="518" y="836"/>
                    <a:pt x="525" y="837"/>
                    <a:pt x="525" y="837"/>
                  </a:cubicBezTo>
                  <a:cubicBezTo>
                    <a:pt x="526" y="839"/>
                    <a:pt x="521" y="840"/>
                    <a:pt x="526" y="840"/>
                  </a:cubicBezTo>
                  <a:cubicBezTo>
                    <a:pt x="529" y="840"/>
                    <a:pt x="535" y="838"/>
                    <a:pt x="537" y="836"/>
                  </a:cubicBezTo>
                  <a:cubicBezTo>
                    <a:pt x="539" y="834"/>
                    <a:pt x="540" y="830"/>
                    <a:pt x="542" y="828"/>
                  </a:cubicBezTo>
                  <a:cubicBezTo>
                    <a:pt x="545" y="826"/>
                    <a:pt x="552" y="829"/>
                    <a:pt x="553" y="828"/>
                  </a:cubicBezTo>
                  <a:cubicBezTo>
                    <a:pt x="553" y="828"/>
                    <a:pt x="553" y="827"/>
                    <a:pt x="554" y="826"/>
                  </a:cubicBezTo>
                  <a:cubicBezTo>
                    <a:pt x="555" y="824"/>
                    <a:pt x="561" y="819"/>
                    <a:pt x="563" y="818"/>
                  </a:cubicBezTo>
                  <a:cubicBezTo>
                    <a:pt x="564" y="818"/>
                    <a:pt x="565" y="818"/>
                    <a:pt x="565" y="818"/>
                  </a:cubicBezTo>
                  <a:cubicBezTo>
                    <a:pt x="566" y="818"/>
                    <a:pt x="567" y="818"/>
                    <a:pt x="567" y="818"/>
                  </a:cubicBezTo>
                  <a:cubicBezTo>
                    <a:pt x="571" y="816"/>
                    <a:pt x="574" y="811"/>
                    <a:pt x="577" y="809"/>
                  </a:cubicBezTo>
                  <a:cubicBezTo>
                    <a:pt x="582" y="806"/>
                    <a:pt x="591" y="803"/>
                    <a:pt x="596" y="803"/>
                  </a:cubicBezTo>
                  <a:cubicBezTo>
                    <a:pt x="598" y="803"/>
                    <a:pt x="602" y="802"/>
                    <a:pt x="603" y="802"/>
                  </a:cubicBezTo>
                  <a:cubicBezTo>
                    <a:pt x="603" y="802"/>
                    <a:pt x="603" y="803"/>
                    <a:pt x="604" y="803"/>
                  </a:cubicBezTo>
                  <a:cubicBezTo>
                    <a:pt x="604" y="803"/>
                    <a:pt x="604" y="802"/>
                    <a:pt x="604" y="802"/>
                  </a:cubicBezTo>
                  <a:cubicBezTo>
                    <a:pt x="605" y="802"/>
                    <a:pt x="608" y="804"/>
                    <a:pt x="609" y="805"/>
                  </a:cubicBezTo>
                  <a:cubicBezTo>
                    <a:pt x="611" y="806"/>
                    <a:pt x="612" y="799"/>
                    <a:pt x="615" y="801"/>
                  </a:cubicBezTo>
                  <a:cubicBezTo>
                    <a:pt x="617" y="805"/>
                    <a:pt x="617" y="805"/>
                    <a:pt x="617" y="805"/>
                  </a:cubicBezTo>
                  <a:cubicBezTo>
                    <a:pt x="617" y="805"/>
                    <a:pt x="617" y="817"/>
                    <a:pt x="617" y="817"/>
                  </a:cubicBezTo>
                  <a:cubicBezTo>
                    <a:pt x="616" y="819"/>
                    <a:pt x="614" y="821"/>
                    <a:pt x="613" y="823"/>
                  </a:cubicBezTo>
                  <a:cubicBezTo>
                    <a:pt x="612" y="828"/>
                    <a:pt x="618" y="833"/>
                    <a:pt x="618" y="835"/>
                  </a:cubicBezTo>
                  <a:cubicBezTo>
                    <a:pt x="617" y="837"/>
                    <a:pt x="615" y="839"/>
                    <a:pt x="615" y="841"/>
                  </a:cubicBezTo>
                  <a:cubicBezTo>
                    <a:pt x="614" y="843"/>
                    <a:pt x="616" y="844"/>
                    <a:pt x="617" y="845"/>
                  </a:cubicBezTo>
                  <a:cubicBezTo>
                    <a:pt x="617" y="846"/>
                    <a:pt x="616" y="848"/>
                    <a:pt x="617" y="849"/>
                  </a:cubicBezTo>
                  <a:cubicBezTo>
                    <a:pt x="619" y="851"/>
                    <a:pt x="621" y="851"/>
                    <a:pt x="621" y="854"/>
                  </a:cubicBezTo>
                  <a:cubicBezTo>
                    <a:pt x="621" y="854"/>
                    <a:pt x="620" y="855"/>
                    <a:pt x="620" y="856"/>
                  </a:cubicBezTo>
                  <a:cubicBezTo>
                    <a:pt x="620" y="858"/>
                    <a:pt x="623" y="856"/>
                    <a:pt x="624" y="857"/>
                  </a:cubicBezTo>
                  <a:cubicBezTo>
                    <a:pt x="626" y="859"/>
                    <a:pt x="625" y="863"/>
                    <a:pt x="626" y="864"/>
                  </a:cubicBezTo>
                  <a:cubicBezTo>
                    <a:pt x="626" y="864"/>
                    <a:pt x="631" y="864"/>
                    <a:pt x="631" y="864"/>
                  </a:cubicBezTo>
                  <a:cubicBezTo>
                    <a:pt x="632" y="865"/>
                    <a:pt x="632" y="867"/>
                    <a:pt x="633" y="867"/>
                  </a:cubicBezTo>
                  <a:cubicBezTo>
                    <a:pt x="634" y="867"/>
                    <a:pt x="634" y="866"/>
                    <a:pt x="635" y="866"/>
                  </a:cubicBezTo>
                  <a:cubicBezTo>
                    <a:pt x="635" y="866"/>
                    <a:pt x="634" y="867"/>
                    <a:pt x="635" y="868"/>
                  </a:cubicBezTo>
                  <a:cubicBezTo>
                    <a:pt x="635" y="868"/>
                    <a:pt x="636" y="868"/>
                    <a:pt x="636" y="868"/>
                  </a:cubicBezTo>
                  <a:cubicBezTo>
                    <a:pt x="637" y="869"/>
                    <a:pt x="640" y="869"/>
                    <a:pt x="640" y="870"/>
                  </a:cubicBezTo>
                  <a:cubicBezTo>
                    <a:pt x="641" y="870"/>
                    <a:pt x="638" y="874"/>
                    <a:pt x="642" y="876"/>
                  </a:cubicBezTo>
                  <a:cubicBezTo>
                    <a:pt x="643" y="876"/>
                    <a:pt x="655" y="878"/>
                    <a:pt x="655" y="878"/>
                  </a:cubicBezTo>
                  <a:cubicBezTo>
                    <a:pt x="658" y="877"/>
                    <a:pt x="658" y="875"/>
                    <a:pt x="662" y="876"/>
                  </a:cubicBezTo>
                  <a:cubicBezTo>
                    <a:pt x="665" y="877"/>
                    <a:pt x="670" y="882"/>
                    <a:pt x="674" y="882"/>
                  </a:cubicBezTo>
                  <a:cubicBezTo>
                    <a:pt x="675" y="882"/>
                    <a:pt x="676" y="879"/>
                    <a:pt x="678" y="881"/>
                  </a:cubicBezTo>
                  <a:cubicBezTo>
                    <a:pt x="680" y="883"/>
                    <a:pt x="681" y="890"/>
                    <a:pt x="686" y="891"/>
                  </a:cubicBezTo>
                  <a:cubicBezTo>
                    <a:pt x="686" y="891"/>
                    <a:pt x="688" y="889"/>
                    <a:pt x="688" y="889"/>
                  </a:cubicBezTo>
                  <a:cubicBezTo>
                    <a:pt x="688" y="889"/>
                    <a:pt x="691" y="892"/>
                    <a:pt x="691" y="892"/>
                  </a:cubicBezTo>
                  <a:cubicBezTo>
                    <a:pt x="691" y="892"/>
                    <a:pt x="694" y="892"/>
                    <a:pt x="694" y="892"/>
                  </a:cubicBezTo>
                  <a:cubicBezTo>
                    <a:pt x="695" y="892"/>
                    <a:pt x="695" y="894"/>
                    <a:pt x="696" y="894"/>
                  </a:cubicBezTo>
                  <a:cubicBezTo>
                    <a:pt x="697" y="894"/>
                    <a:pt x="697" y="894"/>
                    <a:pt x="698" y="894"/>
                  </a:cubicBezTo>
                  <a:cubicBezTo>
                    <a:pt x="699" y="894"/>
                    <a:pt x="701" y="894"/>
                    <a:pt x="702" y="894"/>
                  </a:cubicBezTo>
                  <a:cubicBezTo>
                    <a:pt x="702" y="894"/>
                    <a:pt x="703" y="894"/>
                    <a:pt x="704" y="894"/>
                  </a:cubicBezTo>
                  <a:cubicBezTo>
                    <a:pt x="705" y="895"/>
                    <a:pt x="705" y="898"/>
                    <a:pt x="706" y="900"/>
                  </a:cubicBezTo>
                  <a:cubicBezTo>
                    <a:pt x="706" y="900"/>
                    <a:pt x="710" y="902"/>
                    <a:pt x="710" y="902"/>
                  </a:cubicBezTo>
                  <a:cubicBezTo>
                    <a:pt x="711" y="903"/>
                    <a:pt x="711" y="904"/>
                    <a:pt x="711" y="904"/>
                  </a:cubicBezTo>
                  <a:cubicBezTo>
                    <a:pt x="713" y="906"/>
                    <a:pt x="716" y="903"/>
                    <a:pt x="718" y="904"/>
                  </a:cubicBezTo>
                  <a:cubicBezTo>
                    <a:pt x="721" y="904"/>
                    <a:pt x="718" y="906"/>
                    <a:pt x="722" y="905"/>
                  </a:cubicBezTo>
                  <a:cubicBezTo>
                    <a:pt x="722" y="905"/>
                    <a:pt x="725" y="903"/>
                    <a:pt x="725" y="903"/>
                  </a:cubicBezTo>
                  <a:cubicBezTo>
                    <a:pt x="726" y="903"/>
                    <a:pt x="728" y="905"/>
                    <a:pt x="729" y="904"/>
                  </a:cubicBezTo>
                  <a:cubicBezTo>
                    <a:pt x="732" y="903"/>
                    <a:pt x="732" y="903"/>
                    <a:pt x="732" y="903"/>
                  </a:cubicBezTo>
                  <a:cubicBezTo>
                    <a:pt x="732" y="903"/>
                    <a:pt x="738" y="908"/>
                    <a:pt x="739" y="909"/>
                  </a:cubicBezTo>
                  <a:cubicBezTo>
                    <a:pt x="741" y="910"/>
                    <a:pt x="745" y="910"/>
                    <a:pt x="747" y="912"/>
                  </a:cubicBezTo>
                  <a:cubicBezTo>
                    <a:pt x="753" y="916"/>
                    <a:pt x="748" y="918"/>
                    <a:pt x="748" y="921"/>
                  </a:cubicBezTo>
                  <a:cubicBezTo>
                    <a:pt x="747" y="926"/>
                    <a:pt x="752" y="929"/>
                    <a:pt x="751" y="933"/>
                  </a:cubicBezTo>
                  <a:cubicBezTo>
                    <a:pt x="751" y="935"/>
                    <a:pt x="749" y="937"/>
                    <a:pt x="749" y="939"/>
                  </a:cubicBezTo>
                  <a:cubicBezTo>
                    <a:pt x="749" y="940"/>
                    <a:pt x="751" y="946"/>
                    <a:pt x="750" y="947"/>
                  </a:cubicBezTo>
                  <a:cubicBezTo>
                    <a:pt x="749" y="948"/>
                    <a:pt x="746" y="945"/>
                    <a:pt x="747" y="949"/>
                  </a:cubicBezTo>
                  <a:cubicBezTo>
                    <a:pt x="747" y="952"/>
                    <a:pt x="754" y="954"/>
                    <a:pt x="754" y="959"/>
                  </a:cubicBezTo>
                  <a:cubicBezTo>
                    <a:pt x="755" y="961"/>
                    <a:pt x="756" y="978"/>
                    <a:pt x="756" y="978"/>
                  </a:cubicBezTo>
                  <a:cubicBezTo>
                    <a:pt x="757" y="979"/>
                    <a:pt x="758" y="978"/>
                    <a:pt x="758" y="978"/>
                  </a:cubicBezTo>
                  <a:cubicBezTo>
                    <a:pt x="761" y="978"/>
                    <a:pt x="763" y="978"/>
                    <a:pt x="765" y="978"/>
                  </a:cubicBezTo>
                  <a:cubicBezTo>
                    <a:pt x="775" y="979"/>
                    <a:pt x="784" y="979"/>
                    <a:pt x="794" y="980"/>
                  </a:cubicBezTo>
                  <a:cubicBezTo>
                    <a:pt x="796" y="980"/>
                    <a:pt x="798" y="980"/>
                    <a:pt x="800" y="980"/>
                  </a:cubicBezTo>
                  <a:cubicBezTo>
                    <a:pt x="801" y="980"/>
                    <a:pt x="801" y="980"/>
                    <a:pt x="802" y="980"/>
                  </a:cubicBezTo>
                  <a:cubicBezTo>
                    <a:pt x="803" y="980"/>
                    <a:pt x="804" y="978"/>
                    <a:pt x="805" y="979"/>
                  </a:cubicBezTo>
                  <a:cubicBezTo>
                    <a:pt x="807" y="982"/>
                    <a:pt x="802" y="986"/>
                    <a:pt x="801" y="988"/>
                  </a:cubicBezTo>
                  <a:cubicBezTo>
                    <a:pt x="800" y="990"/>
                    <a:pt x="801" y="1003"/>
                    <a:pt x="803" y="1005"/>
                  </a:cubicBezTo>
                  <a:cubicBezTo>
                    <a:pt x="805" y="1008"/>
                    <a:pt x="819" y="1010"/>
                    <a:pt x="820" y="1014"/>
                  </a:cubicBezTo>
                  <a:cubicBezTo>
                    <a:pt x="820" y="1015"/>
                    <a:pt x="819" y="1015"/>
                    <a:pt x="819" y="1015"/>
                  </a:cubicBezTo>
                  <a:cubicBezTo>
                    <a:pt x="819" y="1016"/>
                    <a:pt x="824" y="1028"/>
                    <a:pt x="824" y="1029"/>
                  </a:cubicBezTo>
                  <a:cubicBezTo>
                    <a:pt x="824" y="1029"/>
                    <a:pt x="827" y="1030"/>
                    <a:pt x="827" y="1030"/>
                  </a:cubicBezTo>
                  <a:cubicBezTo>
                    <a:pt x="827" y="1031"/>
                    <a:pt x="825" y="1031"/>
                    <a:pt x="825" y="1031"/>
                  </a:cubicBezTo>
                  <a:cubicBezTo>
                    <a:pt x="823" y="1033"/>
                    <a:pt x="823" y="1038"/>
                    <a:pt x="822" y="1041"/>
                  </a:cubicBezTo>
                  <a:cubicBezTo>
                    <a:pt x="821" y="1043"/>
                    <a:pt x="819" y="1048"/>
                    <a:pt x="819" y="1050"/>
                  </a:cubicBezTo>
                  <a:cubicBezTo>
                    <a:pt x="819" y="1050"/>
                    <a:pt x="822" y="1052"/>
                    <a:pt x="821" y="1053"/>
                  </a:cubicBezTo>
                  <a:cubicBezTo>
                    <a:pt x="820" y="1054"/>
                    <a:pt x="819" y="1053"/>
                    <a:pt x="818" y="1054"/>
                  </a:cubicBezTo>
                  <a:cubicBezTo>
                    <a:pt x="816" y="1057"/>
                    <a:pt x="814" y="1062"/>
                    <a:pt x="813" y="1065"/>
                  </a:cubicBezTo>
                  <a:cubicBezTo>
                    <a:pt x="812" y="1066"/>
                    <a:pt x="809" y="1070"/>
                    <a:pt x="810" y="1072"/>
                  </a:cubicBezTo>
                  <a:cubicBezTo>
                    <a:pt x="810" y="1075"/>
                    <a:pt x="820" y="1077"/>
                    <a:pt x="814" y="1080"/>
                  </a:cubicBezTo>
                  <a:cubicBezTo>
                    <a:pt x="813" y="1080"/>
                    <a:pt x="812" y="1082"/>
                    <a:pt x="810" y="1082"/>
                  </a:cubicBezTo>
                  <a:cubicBezTo>
                    <a:pt x="806" y="1082"/>
                    <a:pt x="809" y="1076"/>
                    <a:pt x="809" y="1074"/>
                  </a:cubicBezTo>
                  <a:cubicBezTo>
                    <a:pt x="809" y="1074"/>
                    <a:pt x="786" y="1062"/>
                    <a:pt x="784" y="1061"/>
                  </a:cubicBezTo>
                  <a:cubicBezTo>
                    <a:pt x="781" y="1061"/>
                    <a:pt x="778" y="1061"/>
                    <a:pt x="775" y="1061"/>
                  </a:cubicBezTo>
                  <a:cubicBezTo>
                    <a:pt x="770" y="1060"/>
                    <a:pt x="765" y="1059"/>
                    <a:pt x="761" y="1060"/>
                  </a:cubicBezTo>
                  <a:cubicBezTo>
                    <a:pt x="752" y="1061"/>
                    <a:pt x="742" y="1065"/>
                    <a:pt x="733" y="1066"/>
                  </a:cubicBezTo>
                  <a:cubicBezTo>
                    <a:pt x="730" y="1067"/>
                    <a:pt x="717" y="1068"/>
                    <a:pt x="715" y="1069"/>
                  </a:cubicBezTo>
                  <a:cubicBezTo>
                    <a:pt x="712" y="1071"/>
                    <a:pt x="712" y="1078"/>
                    <a:pt x="710" y="1081"/>
                  </a:cubicBezTo>
                  <a:cubicBezTo>
                    <a:pt x="708" y="1085"/>
                    <a:pt x="703" y="1089"/>
                    <a:pt x="701" y="1094"/>
                  </a:cubicBezTo>
                  <a:cubicBezTo>
                    <a:pt x="701" y="1094"/>
                    <a:pt x="701" y="1098"/>
                    <a:pt x="701" y="1098"/>
                  </a:cubicBezTo>
                  <a:cubicBezTo>
                    <a:pt x="701" y="1100"/>
                    <a:pt x="702" y="1103"/>
                    <a:pt x="702" y="1105"/>
                  </a:cubicBezTo>
                  <a:cubicBezTo>
                    <a:pt x="702" y="1106"/>
                    <a:pt x="702" y="1106"/>
                    <a:pt x="702" y="1107"/>
                  </a:cubicBezTo>
                  <a:cubicBezTo>
                    <a:pt x="700" y="1118"/>
                    <a:pt x="695" y="1128"/>
                    <a:pt x="692" y="1139"/>
                  </a:cubicBezTo>
                  <a:moveTo>
                    <a:pt x="207" y="630"/>
                  </a:moveTo>
                  <a:cubicBezTo>
                    <a:pt x="208" y="630"/>
                    <a:pt x="210" y="630"/>
                    <a:pt x="210" y="631"/>
                  </a:cubicBezTo>
                  <a:cubicBezTo>
                    <a:pt x="211" y="632"/>
                    <a:pt x="211" y="639"/>
                    <a:pt x="212" y="641"/>
                  </a:cubicBezTo>
                  <a:cubicBezTo>
                    <a:pt x="212" y="642"/>
                    <a:pt x="214" y="643"/>
                    <a:pt x="213" y="644"/>
                  </a:cubicBezTo>
                  <a:cubicBezTo>
                    <a:pt x="212" y="648"/>
                    <a:pt x="205" y="647"/>
                    <a:pt x="205" y="647"/>
                  </a:cubicBezTo>
                  <a:cubicBezTo>
                    <a:pt x="202" y="651"/>
                    <a:pt x="207" y="654"/>
                    <a:pt x="207" y="655"/>
                  </a:cubicBezTo>
                  <a:cubicBezTo>
                    <a:pt x="207" y="656"/>
                    <a:pt x="204" y="658"/>
                    <a:pt x="205" y="659"/>
                  </a:cubicBezTo>
                  <a:cubicBezTo>
                    <a:pt x="209" y="663"/>
                    <a:pt x="210" y="656"/>
                    <a:pt x="214" y="655"/>
                  </a:cubicBezTo>
                  <a:cubicBezTo>
                    <a:pt x="215" y="655"/>
                    <a:pt x="222" y="661"/>
                    <a:pt x="223" y="661"/>
                  </a:cubicBezTo>
                  <a:cubicBezTo>
                    <a:pt x="227" y="661"/>
                    <a:pt x="225" y="658"/>
                    <a:pt x="230" y="661"/>
                  </a:cubicBezTo>
                  <a:cubicBezTo>
                    <a:pt x="234" y="664"/>
                    <a:pt x="229" y="669"/>
                    <a:pt x="239" y="673"/>
                  </a:cubicBezTo>
                  <a:cubicBezTo>
                    <a:pt x="243" y="675"/>
                    <a:pt x="243" y="675"/>
                    <a:pt x="243" y="675"/>
                  </a:cubicBezTo>
                  <a:cubicBezTo>
                    <a:pt x="249" y="674"/>
                    <a:pt x="246" y="668"/>
                    <a:pt x="248" y="666"/>
                  </a:cubicBezTo>
                  <a:cubicBezTo>
                    <a:pt x="250" y="664"/>
                    <a:pt x="252" y="664"/>
                    <a:pt x="254" y="663"/>
                  </a:cubicBezTo>
                  <a:cubicBezTo>
                    <a:pt x="256" y="660"/>
                    <a:pt x="253" y="658"/>
                    <a:pt x="253" y="655"/>
                  </a:cubicBezTo>
                  <a:cubicBezTo>
                    <a:pt x="254" y="652"/>
                    <a:pt x="255" y="648"/>
                    <a:pt x="257" y="645"/>
                  </a:cubicBezTo>
                  <a:cubicBezTo>
                    <a:pt x="258" y="643"/>
                    <a:pt x="260" y="642"/>
                    <a:pt x="260" y="640"/>
                  </a:cubicBezTo>
                  <a:cubicBezTo>
                    <a:pt x="261" y="638"/>
                    <a:pt x="260" y="633"/>
                    <a:pt x="262" y="631"/>
                  </a:cubicBezTo>
                  <a:cubicBezTo>
                    <a:pt x="264" y="628"/>
                    <a:pt x="263" y="635"/>
                    <a:pt x="265" y="634"/>
                  </a:cubicBezTo>
                  <a:cubicBezTo>
                    <a:pt x="268" y="632"/>
                    <a:pt x="265" y="631"/>
                    <a:pt x="265" y="630"/>
                  </a:cubicBezTo>
                  <a:cubicBezTo>
                    <a:pt x="265" y="629"/>
                    <a:pt x="266" y="629"/>
                    <a:pt x="266" y="628"/>
                  </a:cubicBezTo>
                  <a:cubicBezTo>
                    <a:pt x="269" y="626"/>
                    <a:pt x="271" y="622"/>
                    <a:pt x="274" y="620"/>
                  </a:cubicBezTo>
                  <a:cubicBezTo>
                    <a:pt x="283" y="614"/>
                    <a:pt x="296" y="613"/>
                    <a:pt x="307" y="607"/>
                  </a:cubicBezTo>
                  <a:cubicBezTo>
                    <a:pt x="315" y="603"/>
                    <a:pt x="332" y="587"/>
                    <a:pt x="336" y="579"/>
                  </a:cubicBezTo>
                  <a:cubicBezTo>
                    <a:pt x="337" y="576"/>
                    <a:pt x="340" y="562"/>
                    <a:pt x="341" y="562"/>
                  </a:cubicBezTo>
                  <a:cubicBezTo>
                    <a:pt x="344" y="561"/>
                    <a:pt x="340" y="566"/>
                    <a:pt x="344" y="564"/>
                  </a:cubicBezTo>
                  <a:cubicBezTo>
                    <a:pt x="344" y="564"/>
                    <a:pt x="345" y="563"/>
                    <a:pt x="345" y="562"/>
                  </a:cubicBezTo>
                  <a:cubicBezTo>
                    <a:pt x="346" y="561"/>
                    <a:pt x="344" y="558"/>
                    <a:pt x="344" y="557"/>
                  </a:cubicBezTo>
                  <a:cubicBezTo>
                    <a:pt x="344" y="555"/>
                    <a:pt x="346" y="553"/>
                    <a:pt x="344" y="551"/>
                  </a:cubicBezTo>
                  <a:cubicBezTo>
                    <a:pt x="344" y="550"/>
                    <a:pt x="342" y="550"/>
                    <a:pt x="342" y="550"/>
                  </a:cubicBezTo>
                  <a:cubicBezTo>
                    <a:pt x="340" y="548"/>
                    <a:pt x="340" y="545"/>
                    <a:pt x="338" y="543"/>
                  </a:cubicBezTo>
                  <a:cubicBezTo>
                    <a:pt x="335" y="542"/>
                    <a:pt x="335" y="542"/>
                    <a:pt x="335" y="542"/>
                  </a:cubicBezTo>
                  <a:cubicBezTo>
                    <a:pt x="334" y="539"/>
                    <a:pt x="341" y="541"/>
                    <a:pt x="344" y="540"/>
                  </a:cubicBezTo>
                  <a:moveTo>
                    <a:pt x="248" y="497"/>
                  </a:moveTo>
                  <a:cubicBezTo>
                    <a:pt x="251" y="499"/>
                    <a:pt x="253" y="502"/>
                    <a:pt x="255" y="504"/>
                  </a:cubicBezTo>
                  <a:cubicBezTo>
                    <a:pt x="255" y="504"/>
                    <a:pt x="256" y="504"/>
                    <a:pt x="256" y="504"/>
                  </a:cubicBezTo>
                  <a:cubicBezTo>
                    <a:pt x="257" y="504"/>
                    <a:pt x="257" y="504"/>
                    <a:pt x="258" y="504"/>
                  </a:cubicBezTo>
                  <a:cubicBezTo>
                    <a:pt x="259" y="505"/>
                    <a:pt x="260" y="506"/>
                    <a:pt x="261" y="507"/>
                  </a:cubicBezTo>
                  <a:cubicBezTo>
                    <a:pt x="265" y="510"/>
                    <a:pt x="270" y="511"/>
                    <a:pt x="273" y="514"/>
                  </a:cubicBezTo>
                  <a:cubicBezTo>
                    <a:pt x="276" y="516"/>
                    <a:pt x="278" y="512"/>
                    <a:pt x="280" y="514"/>
                  </a:cubicBezTo>
                  <a:cubicBezTo>
                    <a:pt x="280" y="515"/>
                    <a:pt x="280" y="516"/>
                    <a:pt x="280" y="516"/>
                  </a:cubicBezTo>
                  <a:cubicBezTo>
                    <a:pt x="281" y="518"/>
                    <a:pt x="283" y="518"/>
                    <a:pt x="285" y="519"/>
                  </a:cubicBezTo>
                  <a:cubicBezTo>
                    <a:pt x="286" y="519"/>
                    <a:pt x="286" y="525"/>
                    <a:pt x="287" y="526"/>
                  </a:cubicBezTo>
                  <a:cubicBezTo>
                    <a:pt x="288" y="528"/>
                    <a:pt x="292" y="526"/>
                    <a:pt x="293" y="526"/>
                  </a:cubicBezTo>
                  <a:cubicBezTo>
                    <a:pt x="295" y="527"/>
                    <a:pt x="295" y="529"/>
                    <a:pt x="297" y="530"/>
                  </a:cubicBezTo>
                  <a:cubicBezTo>
                    <a:pt x="300" y="531"/>
                    <a:pt x="303" y="529"/>
                    <a:pt x="306" y="530"/>
                  </a:cubicBezTo>
                  <a:cubicBezTo>
                    <a:pt x="307" y="530"/>
                    <a:pt x="312" y="531"/>
                    <a:pt x="313" y="530"/>
                  </a:cubicBezTo>
                  <a:cubicBezTo>
                    <a:pt x="314" y="529"/>
                    <a:pt x="313" y="524"/>
                    <a:pt x="316" y="525"/>
                  </a:cubicBezTo>
                  <a:cubicBezTo>
                    <a:pt x="323" y="525"/>
                    <a:pt x="325" y="531"/>
                    <a:pt x="329" y="534"/>
                  </a:cubicBezTo>
                  <a:cubicBezTo>
                    <a:pt x="332" y="536"/>
                    <a:pt x="332" y="534"/>
                    <a:pt x="334" y="535"/>
                  </a:cubicBezTo>
                  <a:cubicBezTo>
                    <a:pt x="337" y="535"/>
                    <a:pt x="341" y="540"/>
                    <a:pt x="344" y="540"/>
                  </a:cubicBezTo>
                  <a:cubicBezTo>
                    <a:pt x="345" y="540"/>
                    <a:pt x="346" y="537"/>
                    <a:pt x="348" y="538"/>
                  </a:cubicBezTo>
                  <a:cubicBezTo>
                    <a:pt x="349" y="539"/>
                    <a:pt x="354" y="544"/>
                    <a:pt x="355" y="543"/>
                  </a:cubicBezTo>
                  <a:cubicBezTo>
                    <a:pt x="356" y="542"/>
                    <a:pt x="355" y="542"/>
                    <a:pt x="356" y="541"/>
                  </a:cubicBezTo>
                  <a:cubicBezTo>
                    <a:pt x="357" y="541"/>
                    <a:pt x="358" y="544"/>
                    <a:pt x="358" y="545"/>
                  </a:cubicBezTo>
                  <a:cubicBezTo>
                    <a:pt x="358" y="545"/>
                    <a:pt x="357" y="545"/>
                    <a:pt x="357" y="546"/>
                  </a:cubicBezTo>
                  <a:cubicBezTo>
                    <a:pt x="361" y="546"/>
                    <a:pt x="361" y="546"/>
                    <a:pt x="361" y="546"/>
                  </a:cubicBezTo>
                  <a:cubicBezTo>
                    <a:pt x="363" y="548"/>
                    <a:pt x="367" y="551"/>
                    <a:pt x="368" y="553"/>
                  </a:cubicBezTo>
                  <a:cubicBezTo>
                    <a:pt x="368" y="555"/>
                    <a:pt x="368" y="556"/>
                    <a:pt x="369" y="557"/>
                  </a:cubicBezTo>
                  <a:cubicBezTo>
                    <a:pt x="369" y="558"/>
                    <a:pt x="371" y="560"/>
                    <a:pt x="370" y="560"/>
                  </a:cubicBezTo>
                  <a:cubicBezTo>
                    <a:pt x="364" y="562"/>
                    <a:pt x="377" y="564"/>
                    <a:pt x="377" y="564"/>
                  </a:cubicBezTo>
                  <a:cubicBezTo>
                    <a:pt x="378" y="565"/>
                    <a:pt x="377" y="566"/>
                    <a:pt x="378" y="567"/>
                  </a:cubicBezTo>
                  <a:cubicBezTo>
                    <a:pt x="380" y="567"/>
                    <a:pt x="380" y="567"/>
                    <a:pt x="380" y="567"/>
                  </a:cubicBezTo>
                  <a:cubicBezTo>
                    <a:pt x="382" y="569"/>
                    <a:pt x="382" y="570"/>
                    <a:pt x="384" y="571"/>
                  </a:cubicBezTo>
                  <a:cubicBezTo>
                    <a:pt x="386" y="571"/>
                    <a:pt x="388" y="570"/>
                    <a:pt x="390" y="573"/>
                  </a:cubicBezTo>
                  <a:cubicBezTo>
                    <a:pt x="390" y="573"/>
                    <a:pt x="389" y="575"/>
                    <a:pt x="390" y="576"/>
                  </a:cubicBezTo>
                  <a:cubicBezTo>
                    <a:pt x="391" y="577"/>
                    <a:pt x="393" y="577"/>
                    <a:pt x="393" y="580"/>
                  </a:cubicBezTo>
                  <a:cubicBezTo>
                    <a:pt x="392" y="581"/>
                    <a:pt x="390" y="581"/>
                    <a:pt x="391" y="583"/>
                  </a:cubicBezTo>
                  <a:cubicBezTo>
                    <a:pt x="394" y="588"/>
                    <a:pt x="399" y="583"/>
                    <a:pt x="400" y="586"/>
                  </a:cubicBezTo>
                  <a:cubicBezTo>
                    <a:pt x="401" y="587"/>
                    <a:pt x="403" y="592"/>
                    <a:pt x="403" y="594"/>
                  </a:cubicBezTo>
                  <a:cubicBezTo>
                    <a:pt x="403" y="594"/>
                    <a:pt x="401" y="597"/>
                    <a:pt x="401" y="597"/>
                  </a:cubicBezTo>
                  <a:cubicBezTo>
                    <a:pt x="400" y="598"/>
                    <a:pt x="403" y="601"/>
                    <a:pt x="404" y="601"/>
                  </a:cubicBezTo>
                  <a:cubicBezTo>
                    <a:pt x="404" y="601"/>
                    <a:pt x="406" y="599"/>
                    <a:pt x="407" y="601"/>
                  </a:cubicBezTo>
                  <a:cubicBezTo>
                    <a:pt x="407" y="602"/>
                    <a:pt x="407" y="603"/>
                    <a:pt x="407" y="604"/>
                  </a:cubicBezTo>
                  <a:cubicBezTo>
                    <a:pt x="408" y="604"/>
                    <a:pt x="412" y="601"/>
                    <a:pt x="413" y="602"/>
                  </a:cubicBezTo>
                  <a:cubicBezTo>
                    <a:pt x="414" y="602"/>
                    <a:pt x="413" y="603"/>
                    <a:pt x="414" y="604"/>
                  </a:cubicBezTo>
                  <a:cubicBezTo>
                    <a:pt x="415" y="604"/>
                    <a:pt x="414" y="601"/>
                    <a:pt x="415" y="601"/>
                  </a:cubicBezTo>
                  <a:cubicBezTo>
                    <a:pt x="417" y="600"/>
                    <a:pt x="421" y="604"/>
                    <a:pt x="422" y="604"/>
                  </a:cubicBezTo>
                  <a:cubicBezTo>
                    <a:pt x="424" y="604"/>
                    <a:pt x="425" y="603"/>
                    <a:pt x="425" y="603"/>
                  </a:cubicBezTo>
                  <a:cubicBezTo>
                    <a:pt x="426" y="602"/>
                    <a:pt x="428" y="603"/>
                    <a:pt x="429" y="603"/>
                  </a:cubicBezTo>
                  <a:cubicBezTo>
                    <a:pt x="432" y="602"/>
                    <a:pt x="427" y="602"/>
                    <a:pt x="431" y="600"/>
                  </a:cubicBezTo>
                  <a:cubicBezTo>
                    <a:pt x="432" y="600"/>
                    <a:pt x="433" y="601"/>
                    <a:pt x="434" y="601"/>
                  </a:cubicBezTo>
                  <a:cubicBezTo>
                    <a:pt x="436" y="600"/>
                    <a:pt x="437" y="596"/>
                    <a:pt x="439" y="595"/>
                  </a:cubicBezTo>
                  <a:cubicBezTo>
                    <a:pt x="441" y="595"/>
                    <a:pt x="442" y="597"/>
                    <a:pt x="442" y="597"/>
                  </a:cubicBezTo>
                  <a:cubicBezTo>
                    <a:pt x="443" y="597"/>
                    <a:pt x="444" y="597"/>
                    <a:pt x="445" y="598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47" y="600"/>
                    <a:pt x="447" y="598"/>
                    <a:pt x="448" y="598"/>
                  </a:cubicBezTo>
                  <a:cubicBezTo>
                    <a:pt x="449" y="599"/>
                    <a:pt x="449" y="602"/>
                    <a:pt x="449" y="602"/>
                  </a:cubicBezTo>
                  <a:cubicBezTo>
                    <a:pt x="454" y="602"/>
                    <a:pt x="454" y="600"/>
                    <a:pt x="457" y="599"/>
                  </a:cubicBezTo>
                  <a:cubicBezTo>
                    <a:pt x="459" y="599"/>
                    <a:pt x="459" y="599"/>
                    <a:pt x="459" y="599"/>
                  </a:cubicBezTo>
                  <a:cubicBezTo>
                    <a:pt x="460" y="598"/>
                    <a:pt x="459" y="597"/>
                    <a:pt x="459" y="597"/>
                  </a:cubicBezTo>
                  <a:cubicBezTo>
                    <a:pt x="460" y="597"/>
                    <a:pt x="461" y="597"/>
                    <a:pt x="461" y="597"/>
                  </a:cubicBezTo>
                  <a:cubicBezTo>
                    <a:pt x="462" y="597"/>
                    <a:pt x="462" y="597"/>
                    <a:pt x="463" y="597"/>
                  </a:cubicBezTo>
                  <a:cubicBezTo>
                    <a:pt x="466" y="599"/>
                    <a:pt x="467" y="603"/>
                    <a:pt x="470" y="604"/>
                  </a:cubicBezTo>
                  <a:cubicBezTo>
                    <a:pt x="471" y="604"/>
                    <a:pt x="473" y="603"/>
                    <a:pt x="474" y="604"/>
                  </a:cubicBezTo>
                  <a:cubicBezTo>
                    <a:pt x="477" y="605"/>
                    <a:pt x="478" y="605"/>
                    <a:pt x="478" y="605"/>
                  </a:cubicBezTo>
                  <a:cubicBezTo>
                    <a:pt x="478" y="606"/>
                    <a:pt x="477" y="607"/>
                    <a:pt x="478" y="607"/>
                  </a:cubicBezTo>
                  <a:cubicBezTo>
                    <a:pt x="479" y="607"/>
                    <a:pt x="479" y="606"/>
                    <a:pt x="479" y="606"/>
                  </a:cubicBezTo>
                  <a:cubicBezTo>
                    <a:pt x="481" y="606"/>
                    <a:pt x="481" y="608"/>
                    <a:pt x="482" y="609"/>
                  </a:cubicBezTo>
                  <a:cubicBezTo>
                    <a:pt x="483" y="609"/>
                    <a:pt x="487" y="609"/>
                    <a:pt x="486" y="611"/>
                  </a:cubicBezTo>
                  <a:cubicBezTo>
                    <a:pt x="485" y="616"/>
                    <a:pt x="468" y="637"/>
                    <a:pt x="468" y="640"/>
                  </a:cubicBezTo>
                  <a:cubicBezTo>
                    <a:pt x="468" y="641"/>
                    <a:pt x="473" y="643"/>
                    <a:pt x="474" y="643"/>
                  </a:cubicBezTo>
                  <a:cubicBezTo>
                    <a:pt x="474" y="643"/>
                    <a:pt x="478" y="640"/>
                    <a:pt x="478" y="640"/>
                  </a:cubicBezTo>
                  <a:cubicBezTo>
                    <a:pt x="481" y="640"/>
                    <a:pt x="487" y="653"/>
                    <a:pt x="490" y="650"/>
                  </a:cubicBezTo>
                  <a:cubicBezTo>
                    <a:pt x="492" y="647"/>
                    <a:pt x="493" y="633"/>
                    <a:pt x="493" y="629"/>
                  </a:cubicBezTo>
                  <a:cubicBezTo>
                    <a:pt x="496" y="615"/>
                    <a:pt x="498" y="600"/>
                    <a:pt x="501" y="586"/>
                  </a:cubicBezTo>
                  <a:cubicBezTo>
                    <a:pt x="502" y="581"/>
                    <a:pt x="505" y="573"/>
                    <a:pt x="504" y="569"/>
                  </a:cubicBezTo>
                  <a:cubicBezTo>
                    <a:pt x="503" y="565"/>
                    <a:pt x="498" y="561"/>
                    <a:pt x="498" y="557"/>
                  </a:cubicBezTo>
                  <a:cubicBezTo>
                    <a:pt x="498" y="554"/>
                    <a:pt x="500" y="553"/>
                    <a:pt x="498" y="551"/>
                  </a:cubicBezTo>
                  <a:cubicBezTo>
                    <a:pt x="496" y="548"/>
                    <a:pt x="491" y="548"/>
                    <a:pt x="489" y="546"/>
                  </a:cubicBezTo>
                  <a:cubicBezTo>
                    <a:pt x="488" y="545"/>
                    <a:pt x="486" y="542"/>
                    <a:pt x="486" y="541"/>
                  </a:cubicBezTo>
                  <a:cubicBezTo>
                    <a:pt x="486" y="537"/>
                    <a:pt x="486" y="537"/>
                    <a:pt x="486" y="537"/>
                  </a:cubicBezTo>
                  <a:cubicBezTo>
                    <a:pt x="486" y="534"/>
                    <a:pt x="486" y="531"/>
                    <a:pt x="486" y="528"/>
                  </a:cubicBezTo>
                  <a:cubicBezTo>
                    <a:pt x="486" y="526"/>
                    <a:pt x="486" y="525"/>
                    <a:pt x="486" y="523"/>
                  </a:cubicBezTo>
                  <a:cubicBezTo>
                    <a:pt x="486" y="522"/>
                    <a:pt x="486" y="522"/>
                    <a:pt x="486" y="521"/>
                  </a:cubicBezTo>
                  <a:cubicBezTo>
                    <a:pt x="486" y="521"/>
                    <a:pt x="487" y="521"/>
                    <a:pt x="488" y="521"/>
                  </a:cubicBezTo>
                  <a:cubicBezTo>
                    <a:pt x="491" y="521"/>
                    <a:pt x="493" y="518"/>
                    <a:pt x="496" y="518"/>
                  </a:cubicBezTo>
                  <a:cubicBezTo>
                    <a:pt x="497" y="518"/>
                    <a:pt x="497" y="519"/>
                    <a:pt x="498" y="519"/>
                  </a:cubicBezTo>
                  <a:cubicBezTo>
                    <a:pt x="500" y="519"/>
                    <a:pt x="500" y="516"/>
                    <a:pt x="502" y="517"/>
                  </a:cubicBezTo>
                  <a:cubicBezTo>
                    <a:pt x="505" y="518"/>
                    <a:pt x="507" y="521"/>
                    <a:pt x="511" y="520"/>
                  </a:cubicBezTo>
                  <a:cubicBezTo>
                    <a:pt x="512" y="519"/>
                    <a:pt x="511" y="518"/>
                    <a:pt x="510" y="518"/>
                  </a:cubicBezTo>
                  <a:cubicBezTo>
                    <a:pt x="508" y="515"/>
                    <a:pt x="511" y="516"/>
                    <a:pt x="509" y="512"/>
                  </a:cubicBezTo>
                  <a:cubicBezTo>
                    <a:pt x="509" y="511"/>
                    <a:pt x="509" y="509"/>
                    <a:pt x="507" y="509"/>
                  </a:cubicBezTo>
                  <a:cubicBezTo>
                    <a:pt x="504" y="508"/>
                    <a:pt x="498" y="508"/>
                    <a:pt x="495" y="507"/>
                  </a:cubicBezTo>
                  <a:cubicBezTo>
                    <a:pt x="494" y="507"/>
                    <a:pt x="494" y="507"/>
                    <a:pt x="493" y="508"/>
                  </a:cubicBezTo>
                  <a:cubicBezTo>
                    <a:pt x="493" y="508"/>
                    <a:pt x="492" y="508"/>
                    <a:pt x="491" y="508"/>
                  </a:cubicBezTo>
                  <a:cubicBezTo>
                    <a:pt x="491" y="503"/>
                    <a:pt x="491" y="503"/>
                    <a:pt x="491" y="503"/>
                  </a:cubicBezTo>
                  <a:cubicBezTo>
                    <a:pt x="491" y="501"/>
                    <a:pt x="491" y="499"/>
                    <a:pt x="492" y="497"/>
                  </a:cubicBezTo>
                  <a:cubicBezTo>
                    <a:pt x="492" y="495"/>
                    <a:pt x="492" y="494"/>
                    <a:pt x="492" y="492"/>
                  </a:cubicBezTo>
                  <a:cubicBezTo>
                    <a:pt x="492" y="491"/>
                    <a:pt x="491" y="491"/>
                    <a:pt x="492" y="490"/>
                  </a:cubicBezTo>
                  <a:cubicBezTo>
                    <a:pt x="492" y="489"/>
                    <a:pt x="499" y="489"/>
                    <a:pt x="500" y="489"/>
                  </a:cubicBezTo>
                  <a:cubicBezTo>
                    <a:pt x="505" y="488"/>
                    <a:pt x="499" y="489"/>
                    <a:pt x="504" y="490"/>
                  </a:cubicBezTo>
                  <a:cubicBezTo>
                    <a:pt x="505" y="490"/>
                    <a:pt x="506" y="490"/>
                    <a:pt x="507" y="490"/>
                  </a:cubicBezTo>
                  <a:cubicBezTo>
                    <a:pt x="508" y="490"/>
                    <a:pt x="510" y="490"/>
                    <a:pt x="511" y="490"/>
                  </a:cubicBezTo>
                  <a:cubicBezTo>
                    <a:pt x="517" y="490"/>
                    <a:pt x="523" y="490"/>
                    <a:pt x="528" y="490"/>
                  </a:cubicBezTo>
                  <a:cubicBezTo>
                    <a:pt x="531" y="490"/>
                    <a:pt x="538" y="490"/>
                    <a:pt x="538" y="490"/>
                  </a:cubicBezTo>
                  <a:cubicBezTo>
                    <a:pt x="538" y="489"/>
                    <a:pt x="535" y="488"/>
                    <a:pt x="534" y="487"/>
                  </a:cubicBezTo>
                  <a:cubicBezTo>
                    <a:pt x="534" y="487"/>
                    <a:pt x="536" y="482"/>
                    <a:pt x="537" y="482"/>
                  </a:cubicBezTo>
                  <a:cubicBezTo>
                    <a:pt x="540" y="481"/>
                    <a:pt x="540" y="489"/>
                    <a:pt x="543" y="489"/>
                  </a:cubicBezTo>
                  <a:cubicBezTo>
                    <a:pt x="550" y="489"/>
                    <a:pt x="554" y="478"/>
                    <a:pt x="558" y="478"/>
                  </a:cubicBezTo>
                  <a:cubicBezTo>
                    <a:pt x="560" y="478"/>
                    <a:pt x="567" y="490"/>
                    <a:pt x="567" y="492"/>
                  </a:cubicBezTo>
                  <a:cubicBezTo>
                    <a:pt x="568" y="493"/>
                    <a:pt x="567" y="494"/>
                    <a:pt x="567" y="495"/>
                  </a:cubicBezTo>
                  <a:cubicBezTo>
                    <a:pt x="567" y="497"/>
                    <a:pt x="567" y="499"/>
                    <a:pt x="567" y="502"/>
                  </a:cubicBezTo>
                  <a:cubicBezTo>
                    <a:pt x="567" y="503"/>
                    <a:pt x="566" y="503"/>
                    <a:pt x="567" y="504"/>
                  </a:cubicBezTo>
                  <a:cubicBezTo>
                    <a:pt x="568" y="506"/>
                    <a:pt x="572" y="504"/>
                    <a:pt x="573" y="504"/>
                  </a:cubicBezTo>
                  <a:moveTo>
                    <a:pt x="987" y="427"/>
                  </a:moveTo>
                  <a:cubicBezTo>
                    <a:pt x="986" y="429"/>
                    <a:pt x="969" y="450"/>
                    <a:pt x="969" y="451"/>
                  </a:cubicBezTo>
                  <a:cubicBezTo>
                    <a:pt x="969" y="452"/>
                    <a:pt x="970" y="452"/>
                    <a:pt x="970" y="453"/>
                  </a:cubicBezTo>
                  <a:cubicBezTo>
                    <a:pt x="969" y="455"/>
                    <a:pt x="967" y="457"/>
                    <a:pt x="966" y="459"/>
                  </a:cubicBezTo>
                  <a:cubicBezTo>
                    <a:pt x="965" y="462"/>
                    <a:pt x="965" y="466"/>
                    <a:pt x="963" y="468"/>
                  </a:cubicBezTo>
                  <a:cubicBezTo>
                    <a:pt x="962" y="470"/>
                    <a:pt x="956" y="476"/>
                    <a:pt x="954" y="477"/>
                  </a:cubicBezTo>
                  <a:cubicBezTo>
                    <a:pt x="953" y="477"/>
                    <a:pt x="950" y="476"/>
                    <a:pt x="948" y="476"/>
                  </a:cubicBezTo>
                  <a:cubicBezTo>
                    <a:pt x="944" y="477"/>
                    <a:pt x="944" y="477"/>
                    <a:pt x="944" y="477"/>
                  </a:cubicBezTo>
                  <a:cubicBezTo>
                    <a:pt x="944" y="476"/>
                    <a:pt x="946" y="476"/>
                    <a:pt x="946" y="476"/>
                  </a:cubicBezTo>
                  <a:cubicBezTo>
                    <a:pt x="942" y="473"/>
                    <a:pt x="942" y="473"/>
                    <a:pt x="942" y="473"/>
                  </a:cubicBezTo>
                  <a:cubicBezTo>
                    <a:pt x="941" y="473"/>
                    <a:pt x="940" y="475"/>
                    <a:pt x="939" y="476"/>
                  </a:cubicBezTo>
                  <a:cubicBezTo>
                    <a:pt x="936" y="477"/>
                    <a:pt x="933" y="473"/>
                    <a:pt x="931" y="472"/>
                  </a:cubicBezTo>
                  <a:cubicBezTo>
                    <a:pt x="930" y="472"/>
                    <a:pt x="924" y="478"/>
                    <a:pt x="922" y="479"/>
                  </a:cubicBezTo>
                  <a:cubicBezTo>
                    <a:pt x="919" y="480"/>
                    <a:pt x="921" y="478"/>
                    <a:pt x="919" y="478"/>
                  </a:cubicBezTo>
                  <a:cubicBezTo>
                    <a:pt x="917" y="477"/>
                    <a:pt x="914" y="478"/>
                    <a:pt x="911" y="476"/>
                  </a:cubicBezTo>
                  <a:cubicBezTo>
                    <a:pt x="909" y="474"/>
                    <a:pt x="909" y="474"/>
                    <a:pt x="909" y="474"/>
                  </a:cubicBezTo>
                  <a:cubicBezTo>
                    <a:pt x="909" y="473"/>
                    <a:pt x="908" y="474"/>
                    <a:pt x="907" y="474"/>
                  </a:cubicBezTo>
                  <a:cubicBezTo>
                    <a:pt x="907" y="474"/>
                    <a:pt x="906" y="474"/>
                    <a:pt x="906" y="474"/>
                  </a:cubicBezTo>
                  <a:cubicBezTo>
                    <a:pt x="904" y="473"/>
                    <a:pt x="906" y="471"/>
                    <a:pt x="906" y="470"/>
                  </a:cubicBezTo>
                  <a:cubicBezTo>
                    <a:pt x="903" y="468"/>
                    <a:pt x="903" y="472"/>
                    <a:pt x="901" y="471"/>
                  </a:cubicBezTo>
                  <a:cubicBezTo>
                    <a:pt x="899" y="470"/>
                    <a:pt x="899" y="467"/>
                    <a:pt x="898" y="467"/>
                  </a:cubicBezTo>
                  <a:cubicBezTo>
                    <a:pt x="897" y="465"/>
                    <a:pt x="895" y="468"/>
                    <a:pt x="894" y="468"/>
                  </a:cubicBezTo>
                  <a:cubicBezTo>
                    <a:pt x="893" y="468"/>
                    <a:pt x="893" y="467"/>
                    <a:pt x="893" y="467"/>
                  </a:cubicBezTo>
                  <a:cubicBezTo>
                    <a:pt x="889" y="467"/>
                    <a:pt x="884" y="473"/>
                    <a:pt x="877" y="472"/>
                  </a:cubicBezTo>
                  <a:cubicBezTo>
                    <a:pt x="875" y="471"/>
                    <a:pt x="873" y="468"/>
                    <a:pt x="871" y="468"/>
                  </a:cubicBezTo>
                  <a:cubicBezTo>
                    <a:pt x="870" y="468"/>
                    <a:pt x="870" y="472"/>
                    <a:pt x="869" y="473"/>
                  </a:cubicBezTo>
                  <a:cubicBezTo>
                    <a:pt x="868" y="473"/>
                    <a:pt x="867" y="473"/>
                    <a:pt x="867" y="473"/>
                  </a:cubicBezTo>
                  <a:cubicBezTo>
                    <a:pt x="863" y="475"/>
                    <a:pt x="872" y="479"/>
                    <a:pt x="872" y="481"/>
                  </a:cubicBezTo>
                  <a:cubicBezTo>
                    <a:pt x="873" y="482"/>
                    <a:pt x="873" y="486"/>
                    <a:pt x="871" y="486"/>
                  </a:cubicBezTo>
                  <a:cubicBezTo>
                    <a:pt x="867" y="488"/>
                    <a:pt x="861" y="483"/>
                    <a:pt x="857" y="484"/>
                  </a:cubicBezTo>
                  <a:cubicBezTo>
                    <a:pt x="856" y="484"/>
                    <a:pt x="856" y="485"/>
                    <a:pt x="855" y="485"/>
                  </a:cubicBezTo>
                  <a:cubicBezTo>
                    <a:pt x="854" y="485"/>
                    <a:pt x="853" y="484"/>
                    <a:pt x="852" y="484"/>
                  </a:cubicBezTo>
                  <a:cubicBezTo>
                    <a:pt x="850" y="484"/>
                    <a:pt x="846" y="485"/>
                    <a:pt x="843" y="485"/>
                  </a:cubicBezTo>
                  <a:cubicBezTo>
                    <a:pt x="839" y="484"/>
                    <a:pt x="842" y="484"/>
                    <a:pt x="841" y="482"/>
                  </a:cubicBezTo>
                  <a:cubicBezTo>
                    <a:pt x="840" y="481"/>
                    <a:pt x="837" y="484"/>
                    <a:pt x="836" y="484"/>
                  </a:cubicBezTo>
                  <a:cubicBezTo>
                    <a:pt x="835" y="484"/>
                    <a:pt x="835" y="483"/>
                    <a:pt x="834" y="483"/>
                  </a:cubicBezTo>
                  <a:cubicBezTo>
                    <a:pt x="831" y="483"/>
                    <a:pt x="830" y="490"/>
                    <a:pt x="827" y="491"/>
                  </a:cubicBezTo>
                  <a:cubicBezTo>
                    <a:pt x="824" y="491"/>
                    <a:pt x="818" y="489"/>
                    <a:pt x="816" y="492"/>
                  </a:cubicBezTo>
                  <a:cubicBezTo>
                    <a:pt x="815" y="492"/>
                    <a:pt x="816" y="495"/>
                    <a:pt x="815" y="496"/>
                  </a:cubicBezTo>
                  <a:cubicBezTo>
                    <a:pt x="812" y="496"/>
                    <a:pt x="809" y="493"/>
                    <a:pt x="806" y="493"/>
                  </a:cubicBezTo>
                  <a:cubicBezTo>
                    <a:pt x="806" y="493"/>
                    <a:pt x="806" y="494"/>
                    <a:pt x="806" y="495"/>
                  </a:cubicBezTo>
                  <a:cubicBezTo>
                    <a:pt x="805" y="495"/>
                    <a:pt x="802" y="496"/>
                    <a:pt x="801" y="497"/>
                  </a:cubicBezTo>
                  <a:cubicBezTo>
                    <a:pt x="801" y="499"/>
                    <a:pt x="804" y="501"/>
                    <a:pt x="801" y="502"/>
                  </a:cubicBezTo>
                  <a:cubicBezTo>
                    <a:pt x="800" y="503"/>
                    <a:pt x="797" y="501"/>
                    <a:pt x="796" y="502"/>
                  </a:cubicBezTo>
                  <a:cubicBezTo>
                    <a:pt x="792" y="504"/>
                    <a:pt x="799" y="503"/>
                    <a:pt x="793" y="505"/>
                  </a:cubicBezTo>
                  <a:cubicBezTo>
                    <a:pt x="791" y="505"/>
                    <a:pt x="791" y="503"/>
                    <a:pt x="790" y="501"/>
                  </a:cubicBezTo>
                  <a:cubicBezTo>
                    <a:pt x="787" y="500"/>
                    <a:pt x="784" y="501"/>
                    <a:pt x="781" y="499"/>
                  </a:cubicBezTo>
                  <a:cubicBezTo>
                    <a:pt x="778" y="497"/>
                    <a:pt x="776" y="492"/>
                    <a:pt x="773" y="490"/>
                  </a:cubicBezTo>
                  <a:cubicBezTo>
                    <a:pt x="772" y="490"/>
                    <a:pt x="769" y="490"/>
                    <a:pt x="769" y="489"/>
                  </a:cubicBezTo>
                  <a:cubicBezTo>
                    <a:pt x="770" y="487"/>
                    <a:pt x="770" y="487"/>
                    <a:pt x="770" y="487"/>
                  </a:cubicBezTo>
                  <a:cubicBezTo>
                    <a:pt x="767" y="486"/>
                    <a:pt x="767" y="486"/>
                    <a:pt x="767" y="486"/>
                  </a:cubicBezTo>
                  <a:cubicBezTo>
                    <a:pt x="767" y="485"/>
                    <a:pt x="767" y="485"/>
                    <a:pt x="767" y="484"/>
                  </a:cubicBezTo>
                  <a:cubicBezTo>
                    <a:pt x="767" y="482"/>
                    <a:pt x="768" y="479"/>
                    <a:pt x="768" y="477"/>
                  </a:cubicBezTo>
                  <a:cubicBezTo>
                    <a:pt x="768" y="476"/>
                    <a:pt x="768" y="475"/>
                    <a:pt x="768" y="475"/>
                  </a:cubicBezTo>
                  <a:cubicBezTo>
                    <a:pt x="767" y="474"/>
                    <a:pt x="765" y="474"/>
                    <a:pt x="765" y="473"/>
                  </a:cubicBezTo>
                  <a:cubicBezTo>
                    <a:pt x="765" y="473"/>
                    <a:pt x="763" y="469"/>
                    <a:pt x="763" y="469"/>
                  </a:cubicBezTo>
                  <a:cubicBezTo>
                    <a:pt x="760" y="461"/>
                    <a:pt x="762" y="455"/>
                    <a:pt x="764" y="448"/>
                  </a:cubicBezTo>
                  <a:cubicBezTo>
                    <a:pt x="764" y="446"/>
                    <a:pt x="766" y="444"/>
                    <a:pt x="765" y="443"/>
                  </a:cubicBezTo>
                  <a:cubicBezTo>
                    <a:pt x="764" y="440"/>
                    <a:pt x="764" y="440"/>
                    <a:pt x="764" y="440"/>
                  </a:cubicBezTo>
                  <a:cubicBezTo>
                    <a:pt x="764" y="439"/>
                    <a:pt x="773" y="431"/>
                    <a:pt x="774" y="429"/>
                  </a:cubicBezTo>
                  <a:cubicBezTo>
                    <a:pt x="774" y="428"/>
                    <a:pt x="772" y="428"/>
                    <a:pt x="771" y="428"/>
                  </a:cubicBezTo>
                  <a:cubicBezTo>
                    <a:pt x="771" y="427"/>
                    <a:pt x="771" y="425"/>
                    <a:pt x="770" y="424"/>
                  </a:cubicBezTo>
                  <a:cubicBezTo>
                    <a:pt x="770" y="424"/>
                    <a:pt x="769" y="424"/>
                    <a:pt x="769" y="423"/>
                  </a:cubicBezTo>
                  <a:cubicBezTo>
                    <a:pt x="765" y="421"/>
                    <a:pt x="772" y="418"/>
                    <a:pt x="767" y="416"/>
                  </a:cubicBezTo>
                  <a:cubicBezTo>
                    <a:pt x="764" y="415"/>
                    <a:pt x="759" y="416"/>
                    <a:pt x="756" y="414"/>
                  </a:cubicBezTo>
                  <a:cubicBezTo>
                    <a:pt x="755" y="413"/>
                    <a:pt x="759" y="410"/>
                    <a:pt x="760" y="409"/>
                  </a:cubicBezTo>
                  <a:cubicBezTo>
                    <a:pt x="761" y="407"/>
                    <a:pt x="761" y="403"/>
                    <a:pt x="761" y="400"/>
                  </a:cubicBezTo>
                  <a:cubicBezTo>
                    <a:pt x="761" y="400"/>
                    <a:pt x="762" y="399"/>
                    <a:pt x="761" y="398"/>
                  </a:cubicBezTo>
                  <a:cubicBezTo>
                    <a:pt x="761" y="398"/>
                    <a:pt x="755" y="394"/>
                    <a:pt x="755" y="394"/>
                  </a:cubicBezTo>
                  <a:cubicBezTo>
                    <a:pt x="753" y="394"/>
                    <a:pt x="751" y="396"/>
                    <a:pt x="749" y="396"/>
                  </a:cubicBezTo>
                  <a:cubicBezTo>
                    <a:pt x="746" y="396"/>
                    <a:pt x="743" y="395"/>
                    <a:pt x="740" y="395"/>
                  </a:cubicBezTo>
                  <a:moveTo>
                    <a:pt x="857" y="484"/>
                  </a:moveTo>
                  <a:cubicBezTo>
                    <a:pt x="855" y="482"/>
                    <a:pt x="853" y="483"/>
                    <a:pt x="851" y="482"/>
                  </a:cubicBezTo>
                  <a:cubicBezTo>
                    <a:pt x="848" y="480"/>
                    <a:pt x="842" y="467"/>
                    <a:pt x="840" y="463"/>
                  </a:cubicBezTo>
                  <a:cubicBezTo>
                    <a:pt x="840" y="462"/>
                    <a:pt x="840" y="462"/>
                    <a:pt x="839" y="461"/>
                  </a:cubicBezTo>
                  <a:cubicBezTo>
                    <a:pt x="839" y="461"/>
                    <a:pt x="838" y="462"/>
                    <a:pt x="838" y="462"/>
                  </a:cubicBezTo>
                  <a:cubicBezTo>
                    <a:pt x="838" y="461"/>
                    <a:pt x="839" y="460"/>
                    <a:pt x="839" y="460"/>
                  </a:cubicBezTo>
                  <a:cubicBezTo>
                    <a:pt x="838" y="459"/>
                    <a:pt x="837" y="460"/>
                    <a:pt x="837" y="459"/>
                  </a:cubicBezTo>
                  <a:cubicBezTo>
                    <a:pt x="835" y="458"/>
                    <a:pt x="838" y="458"/>
                    <a:pt x="837" y="457"/>
                  </a:cubicBezTo>
                  <a:cubicBezTo>
                    <a:pt x="837" y="456"/>
                    <a:pt x="836" y="456"/>
                    <a:pt x="836" y="456"/>
                  </a:cubicBezTo>
                  <a:cubicBezTo>
                    <a:pt x="836" y="456"/>
                    <a:pt x="834" y="448"/>
                    <a:pt x="834" y="448"/>
                  </a:cubicBezTo>
                  <a:cubicBezTo>
                    <a:pt x="834" y="445"/>
                    <a:pt x="834" y="445"/>
                    <a:pt x="834" y="445"/>
                  </a:cubicBezTo>
                  <a:cubicBezTo>
                    <a:pt x="832" y="444"/>
                    <a:pt x="828" y="447"/>
                    <a:pt x="826" y="446"/>
                  </a:cubicBezTo>
                  <a:cubicBezTo>
                    <a:pt x="823" y="446"/>
                    <a:pt x="825" y="441"/>
                    <a:pt x="822" y="438"/>
                  </a:cubicBezTo>
                  <a:cubicBezTo>
                    <a:pt x="820" y="437"/>
                    <a:pt x="820" y="437"/>
                    <a:pt x="820" y="437"/>
                  </a:cubicBezTo>
                  <a:cubicBezTo>
                    <a:pt x="818" y="435"/>
                    <a:pt x="812" y="425"/>
                    <a:pt x="813" y="423"/>
                  </a:cubicBezTo>
                  <a:cubicBezTo>
                    <a:pt x="814" y="422"/>
                    <a:pt x="816" y="422"/>
                    <a:pt x="816" y="420"/>
                  </a:cubicBezTo>
                  <a:cubicBezTo>
                    <a:pt x="818" y="418"/>
                    <a:pt x="817" y="415"/>
                    <a:pt x="818" y="413"/>
                  </a:cubicBezTo>
                  <a:cubicBezTo>
                    <a:pt x="820" y="410"/>
                    <a:pt x="820" y="410"/>
                    <a:pt x="820" y="410"/>
                  </a:cubicBezTo>
                  <a:cubicBezTo>
                    <a:pt x="819" y="409"/>
                    <a:pt x="817" y="408"/>
                    <a:pt x="817" y="406"/>
                  </a:cubicBezTo>
                  <a:cubicBezTo>
                    <a:pt x="817" y="399"/>
                    <a:pt x="833" y="402"/>
                    <a:pt x="834" y="400"/>
                  </a:cubicBezTo>
                  <a:cubicBezTo>
                    <a:pt x="834" y="396"/>
                    <a:pt x="834" y="396"/>
                    <a:pt x="834" y="396"/>
                  </a:cubicBezTo>
                  <a:cubicBezTo>
                    <a:pt x="835" y="394"/>
                    <a:pt x="836" y="400"/>
                    <a:pt x="837" y="396"/>
                  </a:cubicBezTo>
                  <a:cubicBezTo>
                    <a:pt x="837" y="396"/>
                    <a:pt x="835" y="393"/>
                    <a:pt x="835" y="394"/>
                  </a:cubicBezTo>
                  <a:cubicBezTo>
                    <a:pt x="834" y="396"/>
                    <a:pt x="836" y="394"/>
                    <a:pt x="834" y="392"/>
                  </a:cubicBezTo>
                  <a:cubicBezTo>
                    <a:pt x="834" y="392"/>
                    <a:pt x="833" y="393"/>
                    <a:pt x="833" y="393"/>
                  </a:cubicBezTo>
                  <a:cubicBezTo>
                    <a:pt x="833" y="393"/>
                    <a:pt x="835" y="390"/>
                    <a:pt x="835" y="388"/>
                  </a:cubicBezTo>
                  <a:moveTo>
                    <a:pt x="908" y="473"/>
                  </a:moveTo>
                  <a:cubicBezTo>
                    <a:pt x="908" y="473"/>
                    <a:pt x="908" y="473"/>
                    <a:pt x="909" y="473"/>
                  </a:cubicBezTo>
                  <a:cubicBezTo>
                    <a:pt x="909" y="473"/>
                    <a:pt x="910" y="474"/>
                    <a:pt x="910" y="473"/>
                  </a:cubicBezTo>
                  <a:cubicBezTo>
                    <a:pt x="911" y="471"/>
                    <a:pt x="911" y="471"/>
                    <a:pt x="911" y="471"/>
                  </a:cubicBezTo>
                  <a:cubicBezTo>
                    <a:pt x="911" y="470"/>
                    <a:pt x="912" y="471"/>
                    <a:pt x="912" y="471"/>
                  </a:cubicBezTo>
                  <a:cubicBezTo>
                    <a:pt x="914" y="469"/>
                    <a:pt x="918" y="462"/>
                    <a:pt x="919" y="460"/>
                  </a:cubicBezTo>
                  <a:cubicBezTo>
                    <a:pt x="920" y="457"/>
                    <a:pt x="918" y="453"/>
                    <a:pt x="919" y="450"/>
                  </a:cubicBezTo>
                  <a:cubicBezTo>
                    <a:pt x="920" y="446"/>
                    <a:pt x="926" y="444"/>
                    <a:pt x="925" y="439"/>
                  </a:cubicBezTo>
                  <a:cubicBezTo>
                    <a:pt x="924" y="437"/>
                    <a:pt x="914" y="428"/>
                    <a:pt x="914" y="427"/>
                  </a:cubicBezTo>
                  <a:cubicBezTo>
                    <a:pt x="915" y="424"/>
                    <a:pt x="915" y="424"/>
                    <a:pt x="915" y="424"/>
                  </a:cubicBezTo>
                  <a:cubicBezTo>
                    <a:pt x="915" y="423"/>
                    <a:pt x="913" y="423"/>
                    <a:pt x="913" y="423"/>
                  </a:cubicBezTo>
                  <a:cubicBezTo>
                    <a:pt x="912" y="421"/>
                    <a:pt x="912" y="410"/>
                    <a:pt x="911" y="408"/>
                  </a:cubicBezTo>
                  <a:cubicBezTo>
                    <a:pt x="908" y="398"/>
                    <a:pt x="920" y="393"/>
                    <a:pt x="923" y="386"/>
                  </a:cubicBezTo>
                  <a:cubicBezTo>
                    <a:pt x="924" y="384"/>
                    <a:pt x="924" y="382"/>
                    <a:pt x="925" y="380"/>
                  </a:cubicBezTo>
                  <a:moveTo>
                    <a:pt x="761" y="305"/>
                  </a:moveTo>
                  <a:cubicBezTo>
                    <a:pt x="762" y="306"/>
                    <a:pt x="766" y="310"/>
                    <a:pt x="766" y="312"/>
                  </a:cubicBezTo>
                  <a:cubicBezTo>
                    <a:pt x="766" y="314"/>
                    <a:pt x="762" y="313"/>
                    <a:pt x="762" y="313"/>
                  </a:cubicBezTo>
                  <a:cubicBezTo>
                    <a:pt x="761" y="314"/>
                    <a:pt x="761" y="317"/>
                    <a:pt x="760" y="318"/>
                  </a:cubicBezTo>
                  <a:cubicBezTo>
                    <a:pt x="755" y="320"/>
                    <a:pt x="755" y="320"/>
                    <a:pt x="755" y="320"/>
                  </a:cubicBezTo>
                  <a:cubicBezTo>
                    <a:pt x="754" y="321"/>
                    <a:pt x="753" y="323"/>
                    <a:pt x="751" y="323"/>
                  </a:cubicBezTo>
                  <a:cubicBezTo>
                    <a:pt x="750" y="324"/>
                    <a:pt x="747" y="324"/>
                    <a:pt x="746" y="325"/>
                  </a:cubicBezTo>
                  <a:cubicBezTo>
                    <a:pt x="745" y="326"/>
                    <a:pt x="745" y="329"/>
                    <a:pt x="743" y="330"/>
                  </a:cubicBezTo>
                  <a:cubicBezTo>
                    <a:pt x="743" y="330"/>
                    <a:pt x="741" y="331"/>
                    <a:pt x="741" y="332"/>
                  </a:cubicBezTo>
                  <a:cubicBezTo>
                    <a:pt x="741" y="334"/>
                    <a:pt x="745" y="336"/>
                    <a:pt x="745" y="338"/>
                  </a:cubicBezTo>
                  <a:cubicBezTo>
                    <a:pt x="744" y="341"/>
                    <a:pt x="742" y="340"/>
                    <a:pt x="745" y="342"/>
                  </a:cubicBezTo>
                  <a:cubicBezTo>
                    <a:pt x="745" y="343"/>
                    <a:pt x="745" y="343"/>
                    <a:pt x="746" y="343"/>
                  </a:cubicBezTo>
                  <a:cubicBezTo>
                    <a:pt x="747" y="343"/>
                    <a:pt x="747" y="340"/>
                    <a:pt x="751" y="341"/>
                  </a:cubicBezTo>
                  <a:cubicBezTo>
                    <a:pt x="754" y="342"/>
                    <a:pt x="752" y="347"/>
                    <a:pt x="750" y="348"/>
                  </a:cubicBezTo>
                  <a:cubicBezTo>
                    <a:pt x="750" y="349"/>
                    <a:pt x="750" y="348"/>
                    <a:pt x="749" y="348"/>
                  </a:cubicBezTo>
                  <a:cubicBezTo>
                    <a:pt x="746" y="348"/>
                    <a:pt x="744" y="353"/>
                    <a:pt x="741" y="353"/>
                  </a:cubicBezTo>
                  <a:cubicBezTo>
                    <a:pt x="740" y="353"/>
                    <a:pt x="737" y="351"/>
                    <a:pt x="735" y="351"/>
                  </a:cubicBezTo>
                  <a:cubicBezTo>
                    <a:pt x="735" y="352"/>
                    <a:pt x="736" y="352"/>
                    <a:pt x="736" y="353"/>
                  </a:cubicBezTo>
                  <a:cubicBezTo>
                    <a:pt x="734" y="355"/>
                    <a:pt x="727" y="353"/>
                    <a:pt x="728" y="358"/>
                  </a:cubicBezTo>
                  <a:cubicBezTo>
                    <a:pt x="728" y="359"/>
                    <a:pt x="731" y="367"/>
                    <a:pt x="730" y="369"/>
                  </a:cubicBezTo>
                  <a:cubicBezTo>
                    <a:pt x="729" y="371"/>
                    <a:pt x="723" y="372"/>
                    <a:pt x="723" y="375"/>
                  </a:cubicBezTo>
                  <a:cubicBezTo>
                    <a:pt x="723" y="381"/>
                    <a:pt x="750" y="397"/>
                    <a:pt x="743" y="405"/>
                  </a:cubicBezTo>
                  <a:cubicBezTo>
                    <a:pt x="742" y="407"/>
                    <a:pt x="738" y="407"/>
                    <a:pt x="736" y="409"/>
                  </a:cubicBezTo>
                  <a:cubicBezTo>
                    <a:pt x="735" y="410"/>
                    <a:pt x="736" y="413"/>
                    <a:pt x="734" y="414"/>
                  </a:cubicBezTo>
                  <a:cubicBezTo>
                    <a:pt x="733" y="414"/>
                    <a:pt x="732" y="414"/>
                    <a:pt x="732" y="414"/>
                  </a:cubicBezTo>
                  <a:cubicBezTo>
                    <a:pt x="730" y="414"/>
                    <a:pt x="728" y="414"/>
                    <a:pt x="726" y="414"/>
                  </a:cubicBezTo>
                  <a:cubicBezTo>
                    <a:pt x="725" y="414"/>
                    <a:pt x="725" y="414"/>
                    <a:pt x="725" y="414"/>
                  </a:cubicBezTo>
                  <a:cubicBezTo>
                    <a:pt x="724" y="415"/>
                    <a:pt x="726" y="415"/>
                    <a:pt x="725" y="416"/>
                  </a:cubicBezTo>
                  <a:cubicBezTo>
                    <a:pt x="725" y="418"/>
                    <a:pt x="721" y="416"/>
                    <a:pt x="719" y="417"/>
                  </a:cubicBezTo>
                  <a:cubicBezTo>
                    <a:pt x="719" y="418"/>
                    <a:pt x="720" y="420"/>
                    <a:pt x="718" y="421"/>
                  </a:cubicBezTo>
                  <a:cubicBezTo>
                    <a:pt x="718" y="421"/>
                    <a:pt x="717" y="421"/>
                    <a:pt x="716" y="421"/>
                  </a:cubicBezTo>
                  <a:cubicBezTo>
                    <a:pt x="716" y="421"/>
                    <a:pt x="715" y="421"/>
                    <a:pt x="714" y="421"/>
                  </a:cubicBezTo>
                  <a:cubicBezTo>
                    <a:pt x="714" y="421"/>
                    <a:pt x="713" y="421"/>
                    <a:pt x="713" y="421"/>
                  </a:cubicBezTo>
                  <a:cubicBezTo>
                    <a:pt x="711" y="422"/>
                    <a:pt x="710" y="424"/>
                    <a:pt x="709" y="424"/>
                  </a:cubicBezTo>
                  <a:cubicBezTo>
                    <a:pt x="708" y="424"/>
                    <a:pt x="707" y="424"/>
                    <a:pt x="707" y="424"/>
                  </a:cubicBezTo>
                  <a:cubicBezTo>
                    <a:pt x="706" y="424"/>
                    <a:pt x="705" y="424"/>
                    <a:pt x="704" y="424"/>
                  </a:cubicBezTo>
                  <a:cubicBezTo>
                    <a:pt x="704" y="424"/>
                    <a:pt x="703" y="425"/>
                    <a:pt x="703" y="425"/>
                  </a:cubicBezTo>
                  <a:cubicBezTo>
                    <a:pt x="699" y="427"/>
                    <a:pt x="695" y="421"/>
                    <a:pt x="691" y="424"/>
                  </a:cubicBezTo>
                  <a:cubicBezTo>
                    <a:pt x="686" y="429"/>
                    <a:pt x="688" y="426"/>
                    <a:pt x="686" y="427"/>
                  </a:cubicBezTo>
                  <a:cubicBezTo>
                    <a:pt x="682" y="430"/>
                    <a:pt x="690" y="440"/>
                    <a:pt x="682" y="440"/>
                  </a:cubicBezTo>
                  <a:cubicBezTo>
                    <a:pt x="677" y="440"/>
                    <a:pt x="674" y="432"/>
                    <a:pt x="670" y="429"/>
                  </a:cubicBezTo>
                  <a:cubicBezTo>
                    <a:pt x="666" y="427"/>
                    <a:pt x="668" y="433"/>
                    <a:pt x="665" y="432"/>
                  </a:cubicBezTo>
                  <a:cubicBezTo>
                    <a:pt x="662" y="431"/>
                    <a:pt x="661" y="428"/>
                    <a:pt x="655" y="429"/>
                  </a:cubicBezTo>
                  <a:cubicBezTo>
                    <a:pt x="654" y="429"/>
                    <a:pt x="652" y="433"/>
                    <a:pt x="650" y="431"/>
                  </a:cubicBezTo>
                  <a:cubicBezTo>
                    <a:pt x="649" y="430"/>
                    <a:pt x="649" y="426"/>
                    <a:pt x="648" y="425"/>
                  </a:cubicBezTo>
                  <a:cubicBezTo>
                    <a:pt x="645" y="422"/>
                    <a:pt x="639" y="426"/>
                    <a:pt x="635" y="425"/>
                  </a:cubicBezTo>
                  <a:cubicBezTo>
                    <a:pt x="634" y="424"/>
                    <a:pt x="634" y="421"/>
                    <a:pt x="630" y="420"/>
                  </a:cubicBezTo>
                  <a:cubicBezTo>
                    <a:pt x="630" y="420"/>
                    <a:pt x="630" y="420"/>
                    <a:pt x="629" y="420"/>
                  </a:cubicBezTo>
                  <a:cubicBezTo>
                    <a:pt x="627" y="426"/>
                    <a:pt x="643" y="435"/>
                    <a:pt x="646" y="438"/>
                  </a:cubicBezTo>
                  <a:cubicBezTo>
                    <a:pt x="647" y="439"/>
                    <a:pt x="644" y="449"/>
                    <a:pt x="645" y="452"/>
                  </a:cubicBezTo>
                  <a:cubicBezTo>
                    <a:pt x="646" y="455"/>
                    <a:pt x="650" y="458"/>
                    <a:pt x="651" y="461"/>
                  </a:cubicBezTo>
                  <a:cubicBezTo>
                    <a:pt x="651" y="462"/>
                    <a:pt x="650" y="469"/>
                    <a:pt x="650" y="470"/>
                  </a:cubicBezTo>
                  <a:cubicBezTo>
                    <a:pt x="655" y="472"/>
                    <a:pt x="670" y="466"/>
                    <a:pt x="669" y="475"/>
                  </a:cubicBezTo>
                  <a:cubicBezTo>
                    <a:pt x="668" y="481"/>
                    <a:pt x="651" y="483"/>
                    <a:pt x="650" y="485"/>
                  </a:cubicBezTo>
                  <a:cubicBezTo>
                    <a:pt x="649" y="487"/>
                    <a:pt x="650" y="490"/>
                    <a:pt x="649" y="492"/>
                  </a:cubicBezTo>
                  <a:cubicBezTo>
                    <a:pt x="649" y="494"/>
                    <a:pt x="646" y="495"/>
                    <a:pt x="644" y="496"/>
                  </a:cubicBezTo>
                  <a:cubicBezTo>
                    <a:pt x="644" y="497"/>
                    <a:pt x="642" y="501"/>
                    <a:pt x="641" y="500"/>
                  </a:cubicBezTo>
                  <a:cubicBezTo>
                    <a:pt x="640" y="499"/>
                    <a:pt x="642" y="495"/>
                    <a:pt x="641" y="496"/>
                  </a:cubicBezTo>
                  <a:cubicBezTo>
                    <a:pt x="637" y="496"/>
                    <a:pt x="635" y="501"/>
                    <a:pt x="632" y="502"/>
                  </a:cubicBezTo>
                  <a:cubicBezTo>
                    <a:pt x="629" y="504"/>
                    <a:pt x="632" y="502"/>
                    <a:pt x="629" y="502"/>
                  </a:cubicBezTo>
                  <a:cubicBezTo>
                    <a:pt x="627" y="502"/>
                    <a:pt x="625" y="506"/>
                    <a:pt x="623" y="506"/>
                  </a:cubicBezTo>
                  <a:cubicBezTo>
                    <a:pt x="623" y="506"/>
                    <a:pt x="622" y="505"/>
                    <a:pt x="621" y="506"/>
                  </a:cubicBezTo>
                  <a:cubicBezTo>
                    <a:pt x="619" y="506"/>
                    <a:pt x="620" y="510"/>
                    <a:pt x="619" y="511"/>
                  </a:cubicBezTo>
                  <a:cubicBezTo>
                    <a:pt x="618" y="513"/>
                    <a:pt x="617" y="511"/>
                    <a:pt x="616" y="511"/>
                  </a:cubicBezTo>
                  <a:cubicBezTo>
                    <a:pt x="612" y="513"/>
                    <a:pt x="613" y="519"/>
                    <a:pt x="610" y="519"/>
                  </a:cubicBezTo>
                  <a:cubicBezTo>
                    <a:pt x="605" y="520"/>
                    <a:pt x="612" y="513"/>
                    <a:pt x="608" y="511"/>
                  </a:cubicBezTo>
                  <a:cubicBezTo>
                    <a:pt x="603" y="507"/>
                    <a:pt x="598" y="516"/>
                    <a:pt x="593" y="517"/>
                  </a:cubicBezTo>
                  <a:cubicBezTo>
                    <a:pt x="592" y="517"/>
                    <a:pt x="589" y="517"/>
                    <a:pt x="588" y="516"/>
                  </a:cubicBezTo>
                  <a:cubicBezTo>
                    <a:pt x="586" y="515"/>
                    <a:pt x="574" y="506"/>
                    <a:pt x="573" y="504"/>
                  </a:cubicBezTo>
                  <a:cubicBezTo>
                    <a:pt x="571" y="500"/>
                    <a:pt x="571" y="494"/>
                    <a:pt x="570" y="491"/>
                  </a:cubicBezTo>
                  <a:cubicBezTo>
                    <a:pt x="569" y="488"/>
                    <a:pt x="566" y="485"/>
                    <a:pt x="566" y="483"/>
                  </a:cubicBezTo>
                  <a:cubicBezTo>
                    <a:pt x="565" y="480"/>
                    <a:pt x="566" y="481"/>
                    <a:pt x="565" y="478"/>
                  </a:cubicBezTo>
                  <a:cubicBezTo>
                    <a:pt x="563" y="475"/>
                    <a:pt x="566" y="473"/>
                    <a:pt x="564" y="471"/>
                  </a:cubicBezTo>
                  <a:cubicBezTo>
                    <a:pt x="561" y="469"/>
                    <a:pt x="556" y="466"/>
                    <a:pt x="554" y="464"/>
                  </a:cubicBezTo>
                  <a:cubicBezTo>
                    <a:pt x="553" y="463"/>
                    <a:pt x="554" y="461"/>
                    <a:pt x="553" y="461"/>
                  </a:cubicBezTo>
                  <a:cubicBezTo>
                    <a:pt x="551" y="459"/>
                    <a:pt x="544" y="462"/>
                    <a:pt x="546" y="459"/>
                  </a:cubicBezTo>
                  <a:cubicBezTo>
                    <a:pt x="548" y="454"/>
                    <a:pt x="561" y="448"/>
                    <a:pt x="562" y="444"/>
                  </a:cubicBezTo>
                  <a:cubicBezTo>
                    <a:pt x="562" y="442"/>
                    <a:pt x="560" y="443"/>
                    <a:pt x="559" y="442"/>
                  </a:cubicBezTo>
                  <a:cubicBezTo>
                    <a:pt x="558" y="440"/>
                    <a:pt x="558" y="437"/>
                    <a:pt x="556" y="436"/>
                  </a:cubicBezTo>
                  <a:cubicBezTo>
                    <a:pt x="553" y="435"/>
                    <a:pt x="553" y="435"/>
                    <a:pt x="553" y="435"/>
                  </a:cubicBezTo>
                  <a:cubicBezTo>
                    <a:pt x="552" y="434"/>
                    <a:pt x="548" y="423"/>
                    <a:pt x="548" y="421"/>
                  </a:cubicBezTo>
                  <a:cubicBezTo>
                    <a:pt x="547" y="419"/>
                    <a:pt x="548" y="417"/>
                    <a:pt x="547" y="415"/>
                  </a:cubicBezTo>
                  <a:cubicBezTo>
                    <a:pt x="547" y="414"/>
                    <a:pt x="546" y="414"/>
                    <a:pt x="546" y="413"/>
                  </a:cubicBezTo>
                  <a:cubicBezTo>
                    <a:pt x="545" y="409"/>
                    <a:pt x="549" y="404"/>
                    <a:pt x="548" y="399"/>
                  </a:cubicBezTo>
                  <a:cubicBezTo>
                    <a:pt x="548" y="397"/>
                    <a:pt x="546" y="394"/>
                    <a:pt x="547" y="392"/>
                  </a:cubicBezTo>
                  <a:cubicBezTo>
                    <a:pt x="548" y="390"/>
                    <a:pt x="552" y="388"/>
                    <a:pt x="553" y="386"/>
                  </a:cubicBezTo>
                  <a:cubicBezTo>
                    <a:pt x="554" y="384"/>
                    <a:pt x="552" y="382"/>
                    <a:pt x="553" y="379"/>
                  </a:cubicBezTo>
                  <a:cubicBezTo>
                    <a:pt x="554" y="378"/>
                    <a:pt x="558" y="375"/>
                    <a:pt x="559" y="374"/>
                  </a:cubicBezTo>
                  <a:cubicBezTo>
                    <a:pt x="559" y="372"/>
                    <a:pt x="557" y="372"/>
                    <a:pt x="556" y="370"/>
                  </a:cubicBezTo>
                  <a:cubicBezTo>
                    <a:pt x="556" y="369"/>
                    <a:pt x="558" y="369"/>
                    <a:pt x="558" y="368"/>
                  </a:cubicBezTo>
                  <a:cubicBezTo>
                    <a:pt x="557" y="366"/>
                    <a:pt x="549" y="365"/>
                    <a:pt x="547" y="365"/>
                  </a:cubicBezTo>
                  <a:cubicBezTo>
                    <a:pt x="546" y="365"/>
                    <a:pt x="544" y="367"/>
                    <a:pt x="543" y="368"/>
                  </a:cubicBezTo>
                  <a:cubicBezTo>
                    <a:pt x="543" y="368"/>
                    <a:pt x="539" y="367"/>
                    <a:pt x="539" y="367"/>
                  </a:cubicBezTo>
                  <a:cubicBezTo>
                    <a:pt x="534" y="368"/>
                    <a:pt x="530" y="370"/>
                    <a:pt x="525" y="370"/>
                  </a:cubicBezTo>
                  <a:cubicBezTo>
                    <a:pt x="522" y="370"/>
                    <a:pt x="517" y="366"/>
                    <a:pt x="513" y="368"/>
                  </a:cubicBezTo>
                  <a:cubicBezTo>
                    <a:pt x="512" y="368"/>
                    <a:pt x="511" y="371"/>
                    <a:pt x="509" y="371"/>
                  </a:cubicBezTo>
                  <a:cubicBezTo>
                    <a:pt x="508" y="371"/>
                    <a:pt x="508" y="370"/>
                    <a:pt x="508" y="370"/>
                  </a:cubicBezTo>
                  <a:cubicBezTo>
                    <a:pt x="507" y="370"/>
                    <a:pt x="507" y="369"/>
                    <a:pt x="507" y="369"/>
                  </a:cubicBezTo>
                  <a:cubicBezTo>
                    <a:pt x="506" y="369"/>
                    <a:pt x="505" y="370"/>
                    <a:pt x="504" y="370"/>
                  </a:cubicBezTo>
                  <a:cubicBezTo>
                    <a:pt x="500" y="368"/>
                    <a:pt x="489" y="348"/>
                    <a:pt x="486" y="346"/>
                  </a:cubicBezTo>
                  <a:cubicBezTo>
                    <a:pt x="485" y="346"/>
                    <a:pt x="482" y="348"/>
                    <a:pt x="481" y="348"/>
                  </a:cubicBezTo>
                  <a:cubicBezTo>
                    <a:pt x="478" y="347"/>
                    <a:pt x="476" y="345"/>
                    <a:pt x="474" y="343"/>
                  </a:cubicBezTo>
                  <a:cubicBezTo>
                    <a:pt x="470" y="341"/>
                    <a:pt x="466" y="345"/>
                    <a:pt x="463" y="346"/>
                  </a:cubicBezTo>
                  <a:cubicBezTo>
                    <a:pt x="458" y="347"/>
                    <a:pt x="452" y="344"/>
                    <a:pt x="447" y="344"/>
                  </a:cubicBezTo>
                  <a:cubicBezTo>
                    <a:pt x="444" y="344"/>
                    <a:pt x="441" y="346"/>
                    <a:pt x="438" y="346"/>
                  </a:cubicBezTo>
                  <a:cubicBezTo>
                    <a:pt x="430" y="345"/>
                    <a:pt x="432" y="336"/>
                    <a:pt x="430" y="335"/>
                  </a:cubicBezTo>
                  <a:cubicBezTo>
                    <a:pt x="429" y="334"/>
                    <a:pt x="426" y="335"/>
                    <a:pt x="424" y="334"/>
                  </a:cubicBezTo>
                  <a:cubicBezTo>
                    <a:pt x="422" y="333"/>
                    <a:pt x="423" y="318"/>
                    <a:pt x="425" y="317"/>
                  </a:cubicBezTo>
                  <a:cubicBezTo>
                    <a:pt x="425" y="316"/>
                    <a:pt x="426" y="317"/>
                    <a:pt x="426" y="317"/>
                  </a:cubicBezTo>
                  <a:cubicBezTo>
                    <a:pt x="427" y="316"/>
                    <a:pt x="426" y="316"/>
                    <a:pt x="426" y="315"/>
                  </a:cubicBezTo>
                  <a:cubicBezTo>
                    <a:pt x="426" y="315"/>
                    <a:pt x="426" y="314"/>
                    <a:pt x="426" y="314"/>
                  </a:cubicBezTo>
                  <a:cubicBezTo>
                    <a:pt x="425" y="306"/>
                    <a:pt x="421" y="307"/>
                    <a:pt x="418" y="301"/>
                  </a:cubicBezTo>
                  <a:cubicBezTo>
                    <a:pt x="416" y="298"/>
                    <a:pt x="418" y="290"/>
                    <a:pt x="415" y="287"/>
                  </a:cubicBezTo>
                  <a:cubicBezTo>
                    <a:pt x="413" y="285"/>
                    <a:pt x="413" y="288"/>
                    <a:pt x="411" y="288"/>
                  </a:cubicBezTo>
                  <a:cubicBezTo>
                    <a:pt x="409" y="288"/>
                    <a:pt x="410" y="282"/>
                    <a:pt x="409" y="282"/>
                  </a:cubicBezTo>
                  <a:cubicBezTo>
                    <a:pt x="408" y="282"/>
                    <a:pt x="408" y="283"/>
                    <a:pt x="407" y="283"/>
                  </a:cubicBezTo>
                  <a:cubicBezTo>
                    <a:pt x="406" y="284"/>
                    <a:pt x="399" y="287"/>
                    <a:pt x="399" y="286"/>
                  </a:cubicBezTo>
                  <a:cubicBezTo>
                    <a:pt x="399" y="283"/>
                    <a:pt x="410" y="272"/>
                    <a:pt x="411" y="268"/>
                  </a:cubicBezTo>
                  <a:cubicBezTo>
                    <a:pt x="411" y="266"/>
                    <a:pt x="410" y="265"/>
                    <a:pt x="410" y="264"/>
                  </a:cubicBezTo>
                  <a:cubicBezTo>
                    <a:pt x="411" y="254"/>
                    <a:pt x="417" y="246"/>
                    <a:pt x="422" y="238"/>
                  </a:cubicBezTo>
                  <a:cubicBezTo>
                    <a:pt x="422" y="237"/>
                    <a:pt x="423" y="234"/>
                    <a:pt x="424" y="233"/>
                  </a:cubicBezTo>
                  <a:cubicBezTo>
                    <a:pt x="426" y="232"/>
                    <a:pt x="429" y="233"/>
                    <a:pt x="430" y="232"/>
                  </a:cubicBezTo>
                  <a:cubicBezTo>
                    <a:pt x="433" y="231"/>
                    <a:pt x="436" y="220"/>
                    <a:pt x="438" y="218"/>
                  </a:cubicBezTo>
                  <a:cubicBezTo>
                    <a:pt x="442" y="216"/>
                    <a:pt x="451" y="216"/>
                    <a:pt x="456" y="213"/>
                  </a:cubicBezTo>
                  <a:moveTo>
                    <a:pt x="291" y="298"/>
                  </a:moveTo>
                  <a:cubicBezTo>
                    <a:pt x="291" y="299"/>
                    <a:pt x="288" y="303"/>
                    <a:pt x="288" y="303"/>
                  </a:cubicBezTo>
                  <a:cubicBezTo>
                    <a:pt x="289" y="305"/>
                    <a:pt x="291" y="305"/>
                    <a:pt x="291" y="306"/>
                  </a:cubicBezTo>
                  <a:cubicBezTo>
                    <a:pt x="291" y="306"/>
                    <a:pt x="291" y="309"/>
                    <a:pt x="291" y="309"/>
                  </a:cubicBezTo>
                  <a:cubicBezTo>
                    <a:pt x="292" y="311"/>
                    <a:pt x="298" y="316"/>
                    <a:pt x="297" y="318"/>
                  </a:cubicBezTo>
                  <a:cubicBezTo>
                    <a:pt x="296" y="320"/>
                    <a:pt x="294" y="319"/>
                    <a:pt x="293" y="320"/>
                  </a:cubicBezTo>
                  <a:cubicBezTo>
                    <a:pt x="290" y="322"/>
                    <a:pt x="292" y="323"/>
                    <a:pt x="292" y="325"/>
                  </a:cubicBezTo>
                  <a:cubicBezTo>
                    <a:pt x="292" y="326"/>
                    <a:pt x="286" y="329"/>
                    <a:pt x="285" y="330"/>
                  </a:cubicBezTo>
                  <a:cubicBezTo>
                    <a:pt x="284" y="330"/>
                    <a:pt x="282" y="325"/>
                    <a:pt x="281" y="324"/>
                  </a:cubicBezTo>
                  <a:cubicBezTo>
                    <a:pt x="281" y="324"/>
                    <a:pt x="280" y="324"/>
                    <a:pt x="280" y="324"/>
                  </a:cubicBezTo>
                  <a:cubicBezTo>
                    <a:pt x="279" y="328"/>
                    <a:pt x="281" y="327"/>
                    <a:pt x="281" y="329"/>
                  </a:cubicBezTo>
                  <a:cubicBezTo>
                    <a:pt x="281" y="333"/>
                    <a:pt x="280" y="329"/>
                    <a:pt x="278" y="331"/>
                  </a:cubicBezTo>
                  <a:cubicBezTo>
                    <a:pt x="277" y="332"/>
                    <a:pt x="277" y="336"/>
                    <a:pt x="276" y="338"/>
                  </a:cubicBezTo>
                  <a:moveTo>
                    <a:pt x="713" y="244"/>
                  </a:moveTo>
                  <a:cubicBezTo>
                    <a:pt x="712" y="246"/>
                    <a:pt x="704" y="262"/>
                    <a:pt x="704" y="264"/>
                  </a:cubicBezTo>
                  <a:cubicBezTo>
                    <a:pt x="705" y="267"/>
                    <a:pt x="717" y="266"/>
                    <a:pt x="719" y="266"/>
                  </a:cubicBezTo>
                  <a:moveTo>
                    <a:pt x="143" y="314"/>
                  </a:moveTo>
                  <a:cubicBezTo>
                    <a:pt x="143" y="311"/>
                    <a:pt x="141" y="306"/>
                    <a:pt x="142" y="304"/>
                  </a:cubicBezTo>
                  <a:cubicBezTo>
                    <a:pt x="143" y="303"/>
                    <a:pt x="145" y="303"/>
                    <a:pt x="145" y="302"/>
                  </a:cubicBezTo>
                  <a:cubicBezTo>
                    <a:pt x="147" y="299"/>
                    <a:pt x="143" y="296"/>
                    <a:pt x="143" y="294"/>
                  </a:cubicBezTo>
                  <a:cubicBezTo>
                    <a:pt x="144" y="292"/>
                    <a:pt x="150" y="291"/>
                    <a:pt x="149" y="289"/>
                  </a:cubicBezTo>
                  <a:cubicBezTo>
                    <a:pt x="148" y="287"/>
                    <a:pt x="144" y="287"/>
                    <a:pt x="143" y="285"/>
                  </a:cubicBezTo>
                  <a:cubicBezTo>
                    <a:pt x="143" y="285"/>
                    <a:pt x="144" y="284"/>
                    <a:pt x="144" y="283"/>
                  </a:cubicBezTo>
                  <a:cubicBezTo>
                    <a:pt x="144" y="281"/>
                    <a:pt x="143" y="276"/>
                    <a:pt x="144" y="274"/>
                  </a:cubicBezTo>
                  <a:cubicBezTo>
                    <a:pt x="144" y="273"/>
                    <a:pt x="146" y="274"/>
                    <a:pt x="147" y="273"/>
                  </a:cubicBezTo>
                  <a:cubicBezTo>
                    <a:pt x="147" y="273"/>
                    <a:pt x="145" y="271"/>
                    <a:pt x="146" y="271"/>
                  </a:cubicBezTo>
                  <a:cubicBezTo>
                    <a:pt x="150" y="269"/>
                    <a:pt x="150" y="277"/>
                    <a:pt x="154" y="272"/>
                  </a:cubicBezTo>
                  <a:moveTo>
                    <a:pt x="73" y="228"/>
                  </a:moveTo>
                  <a:cubicBezTo>
                    <a:pt x="73" y="228"/>
                    <a:pt x="76" y="224"/>
                    <a:pt x="76" y="224"/>
                  </a:cubicBezTo>
                  <a:cubicBezTo>
                    <a:pt x="79" y="224"/>
                    <a:pt x="91" y="233"/>
                    <a:pt x="94" y="233"/>
                  </a:cubicBezTo>
                  <a:cubicBezTo>
                    <a:pt x="96" y="232"/>
                    <a:pt x="99" y="229"/>
                    <a:pt x="101" y="229"/>
                  </a:cubicBezTo>
                  <a:cubicBezTo>
                    <a:pt x="102" y="229"/>
                    <a:pt x="104" y="232"/>
                    <a:pt x="106" y="232"/>
                  </a:cubicBezTo>
                  <a:cubicBezTo>
                    <a:pt x="109" y="231"/>
                    <a:pt x="109" y="231"/>
                    <a:pt x="109" y="231"/>
                  </a:cubicBezTo>
                  <a:cubicBezTo>
                    <a:pt x="109" y="231"/>
                    <a:pt x="109" y="232"/>
                    <a:pt x="110" y="233"/>
                  </a:cubicBezTo>
                  <a:cubicBezTo>
                    <a:pt x="110" y="234"/>
                    <a:pt x="112" y="234"/>
                    <a:pt x="112" y="234"/>
                  </a:cubicBezTo>
                  <a:cubicBezTo>
                    <a:pt x="112" y="237"/>
                    <a:pt x="112" y="237"/>
                    <a:pt x="112" y="237"/>
                  </a:cubicBezTo>
                  <a:cubicBezTo>
                    <a:pt x="114" y="239"/>
                    <a:pt x="124" y="239"/>
                    <a:pt x="126" y="237"/>
                  </a:cubicBezTo>
                  <a:cubicBezTo>
                    <a:pt x="127" y="237"/>
                    <a:pt x="127" y="234"/>
                    <a:pt x="127" y="233"/>
                  </a:cubicBezTo>
                  <a:moveTo>
                    <a:pt x="0" y="141"/>
                  </a:moveTo>
                  <a:cubicBezTo>
                    <a:pt x="2" y="141"/>
                    <a:pt x="1" y="144"/>
                    <a:pt x="2" y="144"/>
                  </a:cubicBezTo>
                  <a:cubicBezTo>
                    <a:pt x="4" y="145"/>
                    <a:pt x="6" y="145"/>
                    <a:pt x="7" y="146"/>
                  </a:cubicBezTo>
                  <a:cubicBezTo>
                    <a:pt x="7" y="146"/>
                    <a:pt x="6" y="148"/>
                    <a:pt x="7" y="149"/>
                  </a:cubicBezTo>
                  <a:cubicBezTo>
                    <a:pt x="9" y="151"/>
                    <a:pt x="13" y="146"/>
                    <a:pt x="14" y="146"/>
                  </a:cubicBezTo>
                  <a:cubicBezTo>
                    <a:pt x="18" y="145"/>
                    <a:pt x="17" y="148"/>
                    <a:pt x="19" y="149"/>
                  </a:cubicBezTo>
                  <a:cubicBezTo>
                    <a:pt x="21" y="150"/>
                    <a:pt x="25" y="147"/>
                    <a:pt x="27" y="151"/>
                  </a:cubicBezTo>
                  <a:cubicBezTo>
                    <a:pt x="28" y="152"/>
                    <a:pt x="24" y="156"/>
                    <a:pt x="24" y="158"/>
                  </a:cubicBezTo>
                  <a:cubicBezTo>
                    <a:pt x="25" y="160"/>
                    <a:pt x="27" y="159"/>
                    <a:pt x="26" y="161"/>
                  </a:cubicBezTo>
                  <a:cubicBezTo>
                    <a:pt x="25" y="162"/>
                    <a:pt x="24" y="162"/>
                    <a:pt x="23" y="162"/>
                  </a:cubicBezTo>
                  <a:moveTo>
                    <a:pt x="28" y="169"/>
                  </a:moveTo>
                  <a:cubicBezTo>
                    <a:pt x="29" y="170"/>
                    <a:pt x="32" y="173"/>
                    <a:pt x="33" y="174"/>
                  </a:cubicBezTo>
                  <a:cubicBezTo>
                    <a:pt x="35" y="175"/>
                    <a:pt x="43" y="174"/>
                    <a:pt x="45" y="173"/>
                  </a:cubicBezTo>
                  <a:cubicBezTo>
                    <a:pt x="46" y="172"/>
                    <a:pt x="45" y="169"/>
                    <a:pt x="46" y="167"/>
                  </a:cubicBezTo>
                  <a:cubicBezTo>
                    <a:pt x="48" y="164"/>
                    <a:pt x="50" y="168"/>
                    <a:pt x="52" y="166"/>
                  </a:cubicBezTo>
                  <a:cubicBezTo>
                    <a:pt x="52" y="165"/>
                    <a:pt x="51" y="153"/>
                    <a:pt x="51" y="153"/>
                  </a:cubicBezTo>
                  <a:cubicBezTo>
                    <a:pt x="55" y="151"/>
                    <a:pt x="58" y="154"/>
                    <a:pt x="62" y="154"/>
                  </a:cubicBezTo>
                  <a:cubicBezTo>
                    <a:pt x="63" y="153"/>
                    <a:pt x="69" y="143"/>
                    <a:pt x="71" y="145"/>
                  </a:cubicBezTo>
                  <a:cubicBezTo>
                    <a:pt x="72" y="146"/>
                    <a:pt x="72" y="147"/>
                    <a:pt x="72" y="148"/>
                  </a:cubicBezTo>
                  <a:cubicBezTo>
                    <a:pt x="74" y="150"/>
                    <a:pt x="75" y="148"/>
                    <a:pt x="76" y="150"/>
                  </a:cubicBezTo>
                  <a:cubicBezTo>
                    <a:pt x="78" y="155"/>
                    <a:pt x="78" y="149"/>
                    <a:pt x="78" y="148"/>
                  </a:cubicBezTo>
                  <a:cubicBezTo>
                    <a:pt x="80" y="147"/>
                    <a:pt x="83" y="147"/>
                    <a:pt x="84" y="146"/>
                  </a:cubicBezTo>
                  <a:cubicBezTo>
                    <a:pt x="87" y="144"/>
                    <a:pt x="88" y="141"/>
                    <a:pt x="90" y="140"/>
                  </a:cubicBezTo>
                  <a:cubicBezTo>
                    <a:pt x="91" y="139"/>
                    <a:pt x="94" y="139"/>
                    <a:pt x="94" y="138"/>
                  </a:cubicBezTo>
                  <a:cubicBezTo>
                    <a:pt x="95" y="136"/>
                    <a:pt x="93" y="134"/>
                    <a:pt x="96" y="132"/>
                  </a:cubicBezTo>
                  <a:cubicBezTo>
                    <a:pt x="96" y="132"/>
                    <a:pt x="96" y="132"/>
                    <a:pt x="97" y="132"/>
                  </a:cubicBezTo>
                  <a:cubicBezTo>
                    <a:pt x="97" y="132"/>
                    <a:pt x="98" y="132"/>
                    <a:pt x="98" y="132"/>
                  </a:cubicBezTo>
                  <a:cubicBezTo>
                    <a:pt x="98" y="132"/>
                    <a:pt x="98" y="128"/>
                    <a:pt x="98" y="128"/>
                  </a:cubicBezTo>
                  <a:cubicBezTo>
                    <a:pt x="99" y="128"/>
                    <a:pt x="104" y="125"/>
                    <a:pt x="104" y="125"/>
                  </a:cubicBezTo>
                  <a:cubicBezTo>
                    <a:pt x="105" y="125"/>
                    <a:pt x="107" y="128"/>
                    <a:pt x="107" y="129"/>
                  </a:cubicBezTo>
                  <a:cubicBezTo>
                    <a:pt x="108" y="130"/>
                    <a:pt x="112" y="130"/>
                    <a:pt x="113" y="131"/>
                  </a:cubicBezTo>
                  <a:cubicBezTo>
                    <a:pt x="114" y="131"/>
                    <a:pt x="115" y="130"/>
                    <a:pt x="116" y="130"/>
                  </a:cubicBezTo>
                  <a:cubicBezTo>
                    <a:pt x="117" y="130"/>
                    <a:pt x="118" y="130"/>
                    <a:pt x="118" y="130"/>
                  </a:cubicBezTo>
                  <a:cubicBezTo>
                    <a:pt x="119" y="129"/>
                    <a:pt x="118" y="127"/>
                    <a:pt x="119" y="127"/>
                  </a:cubicBezTo>
                  <a:cubicBezTo>
                    <a:pt x="122" y="129"/>
                    <a:pt x="118" y="129"/>
                    <a:pt x="121" y="128"/>
                  </a:cubicBezTo>
                  <a:cubicBezTo>
                    <a:pt x="122" y="128"/>
                    <a:pt x="122" y="128"/>
                    <a:pt x="123" y="128"/>
                  </a:cubicBezTo>
                  <a:cubicBezTo>
                    <a:pt x="123" y="128"/>
                    <a:pt x="122" y="127"/>
                    <a:pt x="122" y="127"/>
                  </a:cubicBezTo>
                  <a:cubicBezTo>
                    <a:pt x="124" y="126"/>
                    <a:pt x="126" y="128"/>
                    <a:pt x="127" y="128"/>
                  </a:cubicBezTo>
                  <a:cubicBezTo>
                    <a:pt x="128" y="128"/>
                    <a:pt x="127" y="126"/>
                    <a:pt x="128" y="126"/>
                  </a:cubicBezTo>
                  <a:cubicBezTo>
                    <a:pt x="128" y="126"/>
                    <a:pt x="129" y="127"/>
                    <a:pt x="129" y="127"/>
                  </a:cubicBezTo>
                  <a:cubicBezTo>
                    <a:pt x="131" y="127"/>
                    <a:pt x="137" y="124"/>
                    <a:pt x="138" y="122"/>
                  </a:cubicBezTo>
                  <a:cubicBezTo>
                    <a:pt x="138" y="122"/>
                    <a:pt x="138" y="121"/>
                    <a:pt x="139" y="121"/>
                  </a:cubicBezTo>
                  <a:cubicBezTo>
                    <a:pt x="140" y="120"/>
                    <a:pt x="146" y="122"/>
                    <a:pt x="148" y="121"/>
                  </a:cubicBezTo>
                  <a:moveTo>
                    <a:pt x="19" y="97"/>
                  </a:moveTo>
                  <a:cubicBezTo>
                    <a:pt x="14" y="100"/>
                    <a:pt x="10" y="104"/>
                    <a:pt x="6" y="107"/>
                  </a:cubicBezTo>
                  <a:cubicBezTo>
                    <a:pt x="4" y="108"/>
                    <a:pt x="2" y="109"/>
                    <a:pt x="0" y="110"/>
                  </a:cubicBezTo>
                  <a:moveTo>
                    <a:pt x="0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2" y="36"/>
                    <a:pt x="0" y="35"/>
                    <a:pt x="3" y="34"/>
                  </a:cubicBezTo>
                  <a:cubicBezTo>
                    <a:pt x="6" y="32"/>
                    <a:pt x="6" y="37"/>
                    <a:pt x="9" y="37"/>
                  </a:cubicBezTo>
                  <a:cubicBezTo>
                    <a:pt x="11" y="36"/>
                    <a:pt x="18" y="22"/>
                    <a:pt x="20" y="21"/>
                  </a:cubicBezTo>
                  <a:cubicBezTo>
                    <a:pt x="22" y="19"/>
                    <a:pt x="26" y="22"/>
                    <a:pt x="27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30" y="23"/>
                    <a:pt x="31" y="22"/>
                    <a:pt x="31" y="23"/>
                  </a:cubicBezTo>
                  <a:cubicBezTo>
                    <a:pt x="32" y="23"/>
                    <a:pt x="31" y="24"/>
                    <a:pt x="31" y="25"/>
                  </a:cubicBezTo>
                  <a:cubicBezTo>
                    <a:pt x="31" y="25"/>
                    <a:pt x="31" y="30"/>
                    <a:pt x="31" y="30"/>
                  </a:cubicBezTo>
                  <a:cubicBezTo>
                    <a:pt x="32" y="30"/>
                    <a:pt x="37" y="30"/>
                    <a:pt x="38" y="30"/>
                  </a:cubicBezTo>
                  <a:moveTo>
                    <a:pt x="1" y="38"/>
                  </a:moveTo>
                  <a:cubicBezTo>
                    <a:pt x="1" y="40"/>
                    <a:pt x="0" y="43"/>
                    <a:pt x="0" y="45"/>
                  </a:cubicBezTo>
                  <a:moveTo>
                    <a:pt x="454" y="0"/>
                  </a:moveTo>
                  <a:cubicBezTo>
                    <a:pt x="454" y="3"/>
                    <a:pt x="456" y="7"/>
                    <a:pt x="454" y="10"/>
                  </a:cubicBezTo>
                  <a:cubicBezTo>
                    <a:pt x="454" y="10"/>
                    <a:pt x="453" y="10"/>
                    <a:pt x="453" y="10"/>
                  </a:cubicBezTo>
                  <a:cubicBezTo>
                    <a:pt x="453" y="12"/>
                    <a:pt x="456" y="13"/>
                    <a:pt x="456" y="13"/>
                  </a:cubicBezTo>
                  <a:cubicBezTo>
                    <a:pt x="458" y="16"/>
                    <a:pt x="450" y="19"/>
                    <a:pt x="450" y="20"/>
                  </a:cubicBezTo>
                  <a:cubicBezTo>
                    <a:pt x="450" y="21"/>
                    <a:pt x="452" y="20"/>
                    <a:pt x="452" y="21"/>
                  </a:cubicBezTo>
                  <a:cubicBezTo>
                    <a:pt x="453" y="22"/>
                    <a:pt x="453" y="23"/>
                    <a:pt x="454" y="25"/>
                  </a:cubicBezTo>
                  <a:cubicBezTo>
                    <a:pt x="454" y="27"/>
                    <a:pt x="451" y="29"/>
                    <a:pt x="449" y="30"/>
                  </a:cubicBezTo>
                  <a:cubicBezTo>
                    <a:pt x="448" y="30"/>
                    <a:pt x="446" y="29"/>
                    <a:pt x="446" y="30"/>
                  </a:cubicBezTo>
                  <a:cubicBezTo>
                    <a:pt x="446" y="32"/>
                    <a:pt x="453" y="37"/>
                    <a:pt x="453" y="38"/>
                  </a:cubicBezTo>
                  <a:cubicBezTo>
                    <a:pt x="454" y="39"/>
                    <a:pt x="452" y="40"/>
                    <a:pt x="451" y="41"/>
                  </a:cubicBezTo>
                  <a:cubicBezTo>
                    <a:pt x="451" y="43"/>
                    <a:pt x="452" y="43"/>
                    <a:pt x="451" y="45"/>
                  </a:cubicBezTo>
                </a:path>
              </a:pathLst>
            </a:custGeom>
            <a:noFill/>
            <a:ln w="3" cap="rnd">
              <a:solidFill>
                <a:srgbClr val="A7A9A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544"/>
            <p:cNvSpPr>
              <a:spLocks/>
            </p:cNvSpPr>
            <p:nvPr/>
          </p:nvSpPr>
          <p:spPr bwMode="auto">
            <a:xfrm>
              <a:off x="3681" y="1242"/>
              <a:ext cx="44" cy="45"/>
            </a:xfrm>
            <a:custGeom>
              <a:avLst/>
              <a:gdLst>
                <a:gd name="T0" fmla="*/ 6 w 31"/>
                <a:gd name="T1" fmla="*/ 1 h 32"/>
                <a:gd name="T2" fmla="*/ 1 w 31"/>
                <a:gd name="T3" fmla="*/ 7 h 32"/>
                <a:gd name="T4" fmla="*/ 2 w 31"/>
                <a:gd name="T5" fmla="*/ 11 h 32"/>
                <a:gd name="T6" fmla="*/ 1 w 31"/>
                <a:gd name="T7" fmla="*/ 12 h 32"/>
                <a:gd name="T8" fmla="*/ 2 w 31"/>
                <a:gd name="T9" fmla="*/ 14 h 32"/>
                <a:gd name="T10" fmla="*/ 2 w 31"/>
                <a:gd name="T11" fmla="*/ 13 h 32"/>
                <a:gd name="T12" fmla="*/ 2 w 31"/>
                <a:gd name="T13" fmla="*/ 13 h 32"/>
                <a:gd name="T14" fmla="*/ 5 w 31"/>
                <a:gd name="T15" fmla="*/ 22 h 32"/>
                <a:gd name="T16" fmla="*/ 8 w 31"/>
                <a:gd name="T17" fmla="*/ 25 h 32"/>
                <a:gd name="T18" fmla="*/ 26 w 31"/>
                <a:gd name="T19" fmla="*/ 32 h 32"/>
                <a:gd name="T20" fmla="*/ 30 w 31"/>
                <a:gd name="T21" fmla="*/ 30 h 32"/>
                <a:gd name="T22" fmla="*/ 30 w 31"/>
                <a:gd name="T23" fmla="*/ 25 h 32"/>
                <a:gd name="T24" fmla="*/ 28 w 31"/>
                <a:gd name="T25" fmla="*/ 24 h 32"/>
                <a:gd name="T26" fmla="*/ 20 w 31"/>
                <a:gd name="T27" fmla="*/ 12 h 32"/>
                <a:gd name="T28" fmla="*/ 14 w 31"/>
                <a:gd name="T29" fmla="*/ 8 h 32"/>
                <a:gd name="T30" fmla="*/ 14 w 31"/>
                <a:gd name="T31" fmla="*/ 8 h 32"/>
                <a:gd name="T32" fmla="*/ 10 w 31"/>
                <a:gd name="T33" fmla="*/ 3 h 32"/>
                <a:gd name="T34" fmla="*/ 6 w 31"/>
                <a:gd name="T3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2">
                  <a:moveTo>
                    <a:pt x="6" y="1"/>
                  </a:moveTo>
                  <a:cubicBezTo>
                    <a:pt x="5" y="0"/>
                    <a:pt x="0" y="4"/>
                    <a:pt x="1" y="7"/>
                  </a:cubicBezTo>
                  <a:cubicBezTo>
                    <a:pt x="1" y="8"/>
                    <a:pt x="2" y="8"/>
                    <a:pt x="2" y="11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3" y="20"/>
                    <a:pt x="5" y="22"/>
                  </a:cubicBezTo>
                  <a:cubicBezTo>
                    <a:pt x="6" y="23"/>
                    <a:pt x="7" y="24"/>
                    <a:pt x="8" y="25"/>
                  </a:cubicBezTo>
                  <a:cubicBezTo>
                    <a:pt x="8" y="27"/>
                    <a:pt x="24" y="31"/>
                    <a:pt x="26" y="32"/>
                  </a:cubicBezTo>
                  <a:cubicBezTo>
                    <a:pt x="27" y="32"/>
                    <a:pt x="31" y="31"/>
                    <a:pt x="30" y="30"/>
                  </a:cubicBezTo>
                  <a:cubicBezTo>
                    <a:pt x="29" y="28"/>
                    <a:pt x="30" y="27"/>
                    <a:pt x="30" y="25"/>
                  </a:cubicBezTo>
                  <a:cubicBezTo>
                    <a:pt x="30" y="25"/>
                    <a:pt x="28" y="25"/>
                    <a:pt x="28" y="24"/>
                  </a:cubicBezTo>
                  <a:cubicBezTo>
                    <a:pt x="28" y="20"/>
                    <a:pt x="22" y="16"/>
                    <a:pt x="20" y="12"/>
                  </a:cubicBezTo>
                  <a:cubicBezTo>
                    <a:pt x="20" y="11"/>
                    <a:pt x="15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4"/>
                    <a:pt x="10" y="3"/>
                  </a:cubicBezTo>
                  <a:cubicBezTo>
                    <a:pt x="9" y="3"/>
                    <a:pt x="7" y="3"/>
                    <a:pt x="6" y="1"/>
                  </a:cubicBezTo>
                </a:path>
              </a:pathLst>
            </a:custGeom>
            <a:solidFill>
              <a:srgbClr val="DC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545"/>
            <p:cNvSpPr>
              <a:spLocks/>
            </p:cNvSpPr>
            <p:nvPr/>
          </p:nvSpPr>
          <p:spPr bwMode="auto">
            <a:xfrm>
              <a:off x="4285" y="2314"/>
              <a:ext cx="58" cy="54"/>
            </a:xfrm>
            <a:custGeom>
              <a:avLst/>
              <a:gdLst>
                <a:gd name="T0" fmla="*/ 31 w 41"/>
                <a:gd name="T1" fmla="*/ 27 h 38"/>
                <a:gd name="T2" fmla="*/ 34 w 41"/>
                <a:gd name="T3" fmla="*/ 29 h 38"/>
                <a:gd name="T4" fmla="*/ 26 w 41"/>
                <a:gd name="T5" fmla="*/ 23 h 38"/>
                <a:gd name="T6" fmla="*/ 28 w 41"/>
                <a:gd name="T7" fmla="*/ 25 h 38"/>
                <a:gd name="T8" fmla="*/ 26 w 41"/>
                <a:gd name="T9" fmla="*/ 27 h 38"/>
                <a:gd name="T10" fmla="*/ 27 w 41"/>
                <a:gd name="T11" fmla="*/ 27 h 38"/>
                <a:gd name="T12" fmla="*/ 27 w 41"/>
                <a:gd name="T13" fmla="*/ 28 h 38"/>
                <a:gd name="T14" fmla="*/ 20 w 41"/>
                <a:gd name="T15" fmla="*/ 27 h 38"/>
                <a:gd name="T16" fmla="*/ 16 w 41"/>
                <a:gd name="T17" fmla="*/ 27 h 38"/>
                <a:gd name="T18" fmla="*/ 18 w 41"/>
                <a:gd name="T19" fmla="*/ 22 h 38"/>
                <a:gd name="T20" fmla="*/ 12 w 41"/>
                <a:gd name="T21" fmla="*/ 21 h 38"/>
                <a:gd name="T22" fmla="*/ 11 w 41"/>
                <a:gd name="T23" fmla="*/ 20 h 38"/>
                <a:gd name="T24" fmla="*/ 9 w 41"/>
                <a:gd name="T25" fmla="*/ 19 h 38"/>
                <a:gd name="T26" fmla="*/ 8 w 41"/>
                <a:gd name="T27" fmla="*/ 16 h 38"/>
                <a:gd name="T28" fmla="*/ 7 w 41"/>
                <a:gd name="T29" fmla="*/ 20 h 38"/>
                <a:gd name="T30" fmla="*/ 6 w 41"/>
                <a:gd name="T31" fmla="*/ 18 h 38"/>
                <a:gd name="T32" fmla="*/ 2 w 41"/>
                <a:gd name="T33" fmla="*/ 14 h 38"/>
                <a:gd name="T34" fmla="*/ 4 w 41"/>
                <a:gd name="T35" fmla="*/ 14 h 38"/>
                <a:gd name="T36" fmla="*/ 5 w 41"/>
                <a:gd name="T37" fmla="*/ 12 h 38"/>
                <a:gd name="T38" fmla="*/ 4 w 41"/>
                <a:gd name="T39" fmla="*/ 10 h 38"/>
                <a:gd name="T40" fmla="*/ 10 w 41"/>
                <a:gd name="T41" fmla="*/ 14 h 38"/>
                <a:gd name="T42" fmla="*/ 8 w 41"/>
                <a:gd name="T43" fmla="*/ 13 h 38"/>
                <a:gd name="T44" fmla="*/ 4 w 41"/>
                <a:gd name="T45" fmla="*/ 5 h 38"/>
                <a:gd name="T46" fmla="*/ 8 w 41"/>
                <a:gd name="T47" fmla="*/ 4 h 38"/>
                <a:gd name="T48" fmla="*/ 6 w 41"/>
                <a:gd name="T49" fmla="*/ 3 h 38"/>
                <a:gd name="T50" fmla="*/ 10 w 41"/>
                <a:gd name="T51" fmla="*/ 3 h 38"/>
                <a:gd name="T52" fmla="*/ 10 w 41"/>
                <a:gd name="T53" fmla="*/ 1 h 38"/>
                <a:gd name="T54" fmla="*/ 18 w 41"/>
                <a:gd name="T55" fmla="*/ 8 h 38"/>
                <a:gd name="T56" fmla="*/ 19 w 41"/>
                <a:gd name="T57" fmla="*/ 8 h 38"/>
                <a:gd name="T58" fmla="*/ 20 w 41"/>
                <a:gd name="T59" fmla="*/ 9 h 38"/>
                <a:gd name="T60" fmla="*/ 22 w 41"/>
                <a:gd name="T61" fmla="*/ 13 h 38"/>
                <a:gd name="T62" fmla="*/ 24 w 41"/>
                <a:gd name="T63" fmla="*/ 12 h 38"/>
                <a:gd name="T64" fmla="*/ 25 w 41"/>
                <a:gd name="T65" fmla="*/ 14 h 38"/>
                <a:gd name="T66" fmla="*/ 27 w 41"/>
                <a:gd name="T67" fmla="*/ 14 h 38"/>
                <a:gd name="T68" fmla="*/ 29 w 41"/>
                <a:gd name="T69" fmla="*/ 20 h 38"/>
                <a:gd name="T70" fmla="*/ 36 w 41"/>
                <a:gd name="T71" fmla="*/ 21 h 38"/>
                <a:gd name="T72" fmla="*/ 32 w 41"/>
                <a:gd name="T73" fmla="*/ 23 h 38"/>
                <a:gd name="T74" fmla="*/ 34 w 41"/>
                <a:gd name="T75" fmla="*/ 27 h 38"/>
                <a:gd name="T76" fmla="*/ 35 w 41"/>
                <a:gd name="T77" fmla="*/ 26 h 38"/>
                <a:gd name="T78" fmla="*/ 41 w 41"/>
                <a:gd name="T79" fmla="*/ 28 h 38"/>
                <a:gd name="T80" fmla="*/ 41 w 41"/>
                <a:gd name="T81" fmla="*/ 30 h 38"/>
                <a:gd name="T82" fmla="*/ 38 w 41"/>
                <a:gd name="T83" fmla="*/ 30 h 38"/>
                <a:gd name="T84" fmla="*/ 36 w 41"/>
                <a:gd name="T85" fmla="*/ 33 h 38"/>
                <a:gd name="T86" fmla="*/ 31 w 41"/>
                <a:gd name="T87" fmla="*/ 33 h 38"/>
                <a:gd name="T88" fmla="*/ 34 w 41"/>
                <a:gd name="T89" fmla="*/ 38 h 38"/>
                <a:gd name="T90" fmla="*/ 29 w 41"/>
                <a:gd name="T91" fmla="*/ 37 h 38"/>
                <a:gd name="T92" fmla="*/ 29 w 41"/>
                <a:gd name="T93" fmla="*/ 31 h 38"/>
                <a:gd name="T94" fmla="*/ 28 w 41"/>
                <a:gd name="T95" fmla="*/ 28 h 38"/>
                <a:gd name="T96" fmla="*/ 31 w 41"/>
                <a:gd name="T9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" h="38">
                  <a:moveTo>
                    <a:pt x="31" y="27"/>
                  </a:moveTo>
                  <a:cubicBezTo>
                    <a:pt x="32" y="27"/>
                    <a:pt x="33" y="30"/>
                    <a:pt x="34" y="29"/>
                  </a:cubicBezTo>
                  <a:cubicBezTo>
                    <a:pt x="34" y="28"/>
                    <a:pt x="27" y="23"/>
                    <a:pt x="26" y="23"/>
                  </a:cubicBezTo>
                  <a:cubicBezTo>
                    <a:pt x="25" y="23"/>
                    <a:pt x="28" y="25"/>
                    <a:pt x="28" y="25"/>
                  </a:cubicBezTo>
                  <a:cubicBezTo>
                    <a:pt x="28" y="26"/>
                    <a:pt x="26" y="26"/>
                    <a:pt x="26" y="27"/>
                  </a:cubicBezTo>
                  <a:cubicBezTo>
                    <a:pt x="26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8"/>
                  </a:cubicBezTo>
                  <a:cubicBezTo>
                    <a:pt x="26" y="30"/>
                    <a:pt x="20" y="29"/>
                    <a:pt x="20" y="27"/>
                  </a:cubicBezTo>
                  <a:cubicBezTo>
                    <a:pt x="19" y="26"/>
                    <a:pt x="17" y="28"/>
                    <a:pt x="16" y="27"/>
                  </a:cubicBezTo>
                  <a:cubicBezTo>
                    <a:pt x="16" y="26"/>
                    <a:pt x="21" y="23"/>
                    <a:pt x="18" y="22"/>
                  </a:cubicBezTo>
                  <a:cubicBezTo>
                    <a:pt x="17" y="21"/>
                    <a:pt x="13" y="22"/>
                    <a:pt x="12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7"/>
                    <a:pt x="10" y="21"/>
                    <a:pt x="9" y="19"/>
                  </a:cubicBezTo>
                  <a:cubicBezTo>
                    <a:pt x="9" y="19"/>
                    <a:pt x="8" y="16"/>
                    <a:pt x="8" y="16"/>
                  </a:cubicBezTo>
                  <a:cubicBezTo>
                    <a:pt x="3" y="16"/>
                    <a:pt x="12" y="21"/>
                    <a:pt x="7" y="20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6" y="18"/>
                    <a:pt x="0" y="17"/>
                    <a:pt x="2" y="14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3"/>
                    <a:pt x="4" y="13"/>
                    <a:pt x="5" y="12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5" y="9"/>
                    <a:pt x="8" y="16"/>
                    <a:pt x="10" y="14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7" y="11"/>
                    <a:pt x="4" y="7"/>
                    <a:pt x="4" y="5"/>
                  </a:cubicBezTo>
                  <a:cubicBezTo>
                    <a:pt x="4" y="4"/>
                    <a:pt x="7" y="5"/>
                    <a:pt x="8" y="4"/>
                  </a:cubicBezTo>
                  <a:cubicBezTo>
                    <a:pt x="8" y="4"/>
                    <a:pt x="5" y="3"/>
                    <a:pt x="6" y="3"/>
                  </a:cubicBezTo>
                  <a:cubicBezTo>
                    <a:pt x="7" y="2"/>
                    <a:pt x="9" y="4"/>
                    <a:pt x="10" y="3"/>
                  </a:cubicBezTo>
                  <a:cubicBezTo>
                    <a:pt x="10" y="3"/>
                    <a:pt x="8" y="0"/>
                    <a:pt x="10" y="1"/>
                  </a:cubicBezTo>
                  <a:cubicBezTo>
                    <a:pt x="11" y="1"/>
                    <a:pt x="17" y="7"/>
                    <a:pt x="18" y="8"/>
                  </a:cubicBezTo>
                  <a:cubicBezTo>
                    <a:pt x="18" y="8"/>
                    <a:pt x="20" y="6"/>
                    <a:pt x="19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2" y="10"/>
                    <a:pt x="22" y="13"/>
                    <a:pt x="22" y="13"/>
                  </a:cubicBezTo>
                  <a:cubicBezTo>
                    <a:pt x="23" y="13"/>
                    <a:pt x="24" y="12"/>
                    <a:pt x="24" y="12"/>
                  </a:cubicBezTo>
                  <a:cubicBezTo>
                    <a:pt x="26" y="12"/>
                    <a:pt x="24" y="13"/>
                    <a:pt x="25" y="14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9" y="15"/>
                    <a:pt x="29" y="18"/>
                    <a:pt x="29" y="20"/>
                  </a:cubicBezTo>
                  <a:cubicBezTo>
                    <a:pt x="30" y="21"/>
                    <a:pt x="35" y="19"/>
                    <a:pt x="36" y="21"/>
                  </a:cubicBezTo>
                  <a:cubicBezTo>
                    <a:pt x="36" y="22"/>
                    <a:pt x="32" y="23"/>
                    <a:pt x="32" y="23"/>
                  </a:cubicBezTo>
                  <a:cubicBezTo>
                    <a:pt x="32" y="24"/>
                    <a:pt x="34" y="26"/>
                    <a:pt x="34" y="27"/>
                  </a:cubicBezTo>
                  <a:cubicBezTo>
                    <a:pt x="34" y="28"/>
                    <a:pt x="35" y="26"/>
                    <a:pt x="35" y="26"/>
                  </a:cubicBezTo>
                  <a:cubicBezTo>
                    <a:pt x="36" y="26"/>
                    <a:pt x="41" y="27"/>
                    <a:pt x="41" y="28"/>
                  </a:cubicBezTo>
                  <a:cubicBezTo>
                    <a:pt x="41" y="29"/>
                    <a:pt x="41" y="29"/>
                    <a:pt x="41" y="30"/>
                  </a:cubicBezTo>
                  <a:cubicBezTo>
                    <a:pt x="41" y="31"/>
                    <a:pt x="39" y="29"/>
                    <a:pt x="38" y="30"/>
                  </a:cubicBezTo>
                  <a:cubicBezTo>
                    <a:pt x="38" y="30"/>
                    <a:pt x="39" y="32"/>
                    <a:pt x="36" y="33"/>
                  </a:cubicBezTo>
                  <a:cubicBezTo>
                    <a:pt x="35" y="33"/>
                    <a:pt x="33" y="32"/>
                    <a:pt x="31" y="33"/>
                  </a:cubicBezTo>
                  <a:cubicBezTo>
                    <a:pt x="31" y="33"/>
                    <a:pt x="37" y="36"/>
                    <a:pt x="34" y="38"/>
                  </a:cubicBezTo>
                  <a:cubicBezTo>
                    <a:pt x="33" y="38"/>
                    <a:pt x="29" y="37"/>
                    <a:pt x="29" y="37"/>
                  </a:cubicBezTo>
                  <a:cubicBezTo>
                    <a:pt x="27" y="33"/>
                    <a:pt x="29" y="34"/>
                    <a:pt x="29" y="31"/>
                  </a:cubicBezTo>
                  <a:cubicBezTo>
                    <a:pt x="29" y="30"/>
                    <a:pt x="27" y="29"/>
                    <a:pt x="28" y="28"/>
                  </a:cubicBezTo>
                  <a:cubicBezTo>
                    <a:pt x="29" y="28"/>
                    <a:pt x="29" y="30"/>
                    <a:pt x="31" y="27"/>
                  </a:cubicBezTo>
                </a:path>
              </a:pathLst>
            </a:custGeom>
            <a:solidFill>
              <a:srgbClr val="DC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546"/>
            <p:cNvSpPr>
              <a:spLocks/>
            </p:cNvSpPr>
            <p:nvPr/>
          </p:nvSpPr>
          <p:spPr bwMode="auto">
            <a:xfrm>
              <a:off x="3688" y="1264"/>
              <a:ext cx="10" cy="12"/>
            </a:xfrm>
            <a:custGeom>
              <a:avLst/>
              <a:gdLst>
                <a:gd name="T0" fmla="*/ 4 w 7"/>
                <a:gd name="T1" fmla="*/ 0 h 8"/>
                <a:gd name="T2" fmla="*/ 7 w 7"/>
                <a:gd name="T3" fmla="*/ 5 h 8"/>
                <a:gd name="T4" fmla="*/ 5 w 7"/>
                <a:gd name="T5" fmla="*/ 3 h 8"/>
                <a:gd name="T6" fmla="*/ 1 w 7"/>
                <a:gd name="T7" fmla="*/ 2 h 8"/>
                <a:gd name="T8" fmla="*/ 4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4" y="1"/>
                    <a:pt x="7" y="4"/>
                    <a:pt x="7" y="5"/>
                  </a:cubicBezTo>
                  <a:cubicBezTo>
                    <a:pt x="7" y="8"/>
                    <a:pt x="5" y="3"/>
                    <a:pt x="5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5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547"/>
            <p:cNvSpPr>
              <a:spLocks noEditPoints="1"/>
            </p:cNvSpPr>
            <p:nvPr/>
          </p:nvSpPr>
          <p:spPr bwMode="auto">
            <a:xfrm>
              <a:off x="3585" y="803"/>
              <a:ext cx="2052" cy="3012"/>
            </a:xfrm>
            <a:custGeom>
              <a:avLst/>
              <a:gdLst>
                <a:gd name="T0" fmla="*/ 630 w 1442"/>
                <a:gd name="T1" fmla="*/ 2113 h 2116"/>
                <a:gd name="T2" fmla="*/ 591 w 1442"/>
                <a:gd name="T3" fmla="*/ 2098 h 2116"/>
                <a:gd name="T4" fmla="*/ 683 w 1442"/>
                <a:gd name="T5" fmla="*/ 2087 h 2116"/>
                <a:gd name="T6" fmla="*/ 559 w 1442"/>
                <a:gd name="T7" fmla="*/ 2073 h 2116"/>
                <a:gd name="T8" fmla="*/ 529 w 1442"/>
                <a:gd name="T9" fmla="*/ 2074 h 2116"/>
                <a:gd name="T10" fmla="*/ 613 w 1442"/>
                <a:gd name="T11" fmla="*/ 2089 h 2116"/>
                <a:gd name="T12" fmla="*/ 580 w 1442"/>
                <a:gd name="T13" fmla="*/ 2084 h 2116"/>
                <a:gd name="T14" fmla="*/ 514 w 1442"/>
                <a:gd name="T15" fmla="*/ 2057 h 2116"/>
                <a:gd name="T16" fmla="*/ 800 w 1442"/>
                <a:gd name="T17" fmla="*/ 2010 h 2116"/>
                <a:gd name="T18" fmla="*/ 771 w 1442"/>
                <a:gd name="T19" fmla="*/ 2001 h 2116"/>
                <a:gd name="T20" fmla="*/ 466 w 1442"/>
                <a:gd name="T21" fmla="*/ 1994 h 2116"/>
                <a:gd name="T22" fmla="*/ 470 w 1442"/>
                <a:gd name="T23" fmla="*/ 1965 h 2116"/>
                <a:gd name="T24" fmla="*/ 457 w 1442"/>
                <a:gd name="T25" fmla="*/ 1954 h 2116"/>
                <a:gd name="T26" fmla="*/ 452 w 1442"/>
                <a:gd name="T27" fmla="*/ 1876 h 2116"/>
                <a:gd name="T28" fmla="*/ 483 w 1442"/>
                <a:gd name="T29" fmla="*/ 1840 h 2116"/>
                <a:gd name="T30" fmla="*/ 462 w 1442"/>
                <a:gd name="T31" fmla="*/ 1787 h 2116"/>
                <a:gd name="T32" fmla="*/ 1055 w 1442"/>
                <a:gd name="T33" fmla="*/ 689 h 2116"/>
                <a:gd name="T34" fmla="*/ 1038 w 1442"/>
                <a:gd name="T35" fmla="*/ 650 h 2116"/>
                <a:gd name="T36" fmla="*/ 48 w 1442"/>
                <a:gd name="T37" fmla="*/ 101 h 2116"/>
                <a:gd name="T38" fmla="*/ 77 w 1442"/>
                <a:gd name="T39" fmla="*/ 201 h 2116"/>
                <a:gd name="T40" fmla="*/ 128 w 1442"/>
                <a:gd name="T41" fmla="*/ 324 h 2116"/>
                <a:gd name="T42" fmla="*/ 380 w 1442"/>
                <a:gd name="T43" fmla="*/ 1080 h 2116"/>
                <a:gd name="T44" fmla="*/ 189 w 1442"/>
                <a:gd name="T45" fmla="*/ 760 h 2116"/>
                <a:gd name="T46" fmla="*/ 254 w 1442"/>
                <a:gd name="T47" fmla="*/ 591 h 2116"/>
                <a:gd name="T48" fmla="*/ 292 w 1442"/>
                <a:gd name="T49" fmla="*/ 489 h 2116"/>
                <a:gd name="T50" fmla="*/ 227 w 1442"/>
                <a:gd name="T51" fmla="*/ 405 h 2116"/>
                <a:gd name="T52" fmla="*/ 130 w 1442"/>
                <a:gd name="T53" fmla="*/ 413 h 2116"/>
                <a:gd name="T54" fmla="*/ 33 w 1442"/>
                <a:gd name="T55" fmla="*/ 280 h 2116"/>
                <a:gd name="T56" fmla="*/ 370 w 1442"/>
                <a:gd name="T57" fmla="*/ 349 h 2116"/>
                <a:gd name="T58" fmla="*/ 449 w 1442"/>
                <a:gd name="T59" fmla="*/ 358 h 2116"/>
                <a:gd name="T60" fmla="*/ 646 w 1442"/>
                <a:gd name="T61" fmla="*/ 361 h 2116"/>
                <a:gd name="T62" fmla="*/ 738 w 1442"/>
                <a:gd name="T63" fmla="*/ 394 h 2116"/>
                <a:gd name="T64" fmla="*/ 978 w 1442"/>
                <a:gd name="T65" fmla="*/ 519 h 2116"/>
                <a:gd name="T66" fmla="*/ 1014 w 1442"/>
                <a:gd name="T67" fmla="*/ 696 h 2116"/>
                <a:gd name="T68" fmla="*/ 1111 w 1442"/>
                <a:gd name="T69" fmla="*/ 667 h 2116"/>
                <a:gd name="T70" fmla="*/ 1153 w 1442"/>
                <a:gd name="T71" fmla="*/ 683 h 2116"/>
                <a:gd name="T72" fmla="*/ 1186 w 1442"/>
                <a:gd name="T73" fmla="*/ 712 h 2116"/>
                <a:gd name="T74" fmla="*/ 1265 w 1442"/>
                <a:gd name="T75" fmla="*/ 728 h 2116"/>
                <a:gd name="T76" fmla="*/ 1369 w 1442"/>
                <a:gd name="T77" fmla="*/ 954 h 2116"/>
                <a:gd name="T78" fmla="*/ 1258 w 1442"/>
                <a:gd name="T79" fmla="*/ 1219 h 2116"/>
                <a:gd name="T80" fmla="*/ 1090 w 1442"/>
                <a:gd name="T81" fmla="*/ 1311 h 2116"/>
                <a:gd name="T82" fmla="*/ 952 w 1442"/>
                <a:gd name="T83" fmla="*/ 1505 h 2116"/>
                <a:gd name="T84" fmla="*/ 910 w 1442"/>
                <a:gd name="T85" fmla="*/ 1566 h 2116"/>
                <a:gd name="T86" fmla="*/ 709 w 1442"/>
                <a:gd name="T87" fmla="*/ 1697 h 2116"/>
                <a:gd name="T88" fmla="*/ 625 w 1442"/>
                <a:gd name="T89" fmla="*/ 1848 h 2116"/>
                <a:gd name="T90" fmla="*/ 560 w 1442"/>
                <a:gd name="T91" fmla="*/ 2040 h 2116"/>
                <a:gd name="T92" fmla="*/ 531 w 1442"/>
                <a:gd name="T93" fmla="*/ 2039 h 2116"/>
                <a:gd name="T94" fmla="*/ 521 w 1442"/>
                <a:gd name="T95" fmla="*/ 2035 h 2116"/>
                <a:gd name="T96" fmla="*/ 502 w 1442"/>
                <a:gd name="T97" fmla="*/ 1993 h 2116"/>
                <a:gd name="T98" fmla="*/ 481 w 1442"/>
                <a:gd name="T99" fmla="*/ 1944 h 2116"/>
                <a:gd name="T100" fmla="*/ 469 w 1442"/>
                <a:gd name="T101" fmla="*/ 1913 h 2116"/>
                <a:gd name="T102" fmla="*/ 473 w 1442"/>
                <a:gd name="T103" fmla="*/ 1877 h 2116"/>
                <a:gd name="T104" fmla="*/ 483 w 1442"/>
                <a:gd name="T105" fmla="*/ 1813 h 2116"/>
                <a:gd name="T106" fmla="*/ 461 w 1442"/>
                <a:gd name="T107" fmla="*/ 1631 h 2116"/>
                <a:gd name="T108" fmla="*/ 492 w 1442"/>
                <a:gd name="T109" fmla="*/ 1318 h 2116"/>
                <a:gd name="T110" fmla="*/ 642 w 1442"/>
                <a:gd name="T111" fmla="*/ 349 h 2116"/>
                <a:gd name="T112" fmla="*/ 637 w 1442"/>
                <a:gd name="T113" fmla="*/ 166 h 2116"/>
                <a:gd name="T114" fmla="*/ 474 w 1442"/>
                <a:gd name="T115" fmla="*/ 104 h 2116"/>
                <a:gd name="T116" fmla="*/ 426 w 1442"/>
                <a:gd name="T117" fmla="*/ 144 h 2116"/>
                <a:gd name="T118" fmla="*/ 142 w 1442"/>
                <a:gd name="T119" fmla="*/ 24 h 2116"/>
                <a:gd name="T120" fmla="*/ 335 w 1442"/>
                <a:gd name="T121" fmla="*/ 67 h 2116"/>
                <a:gd name="T122" fmla="*/ 233 w 1442"/>
                <a:gd name="T123" fmla="*/ 40 h 2116"/>
                <a:gd name="T124" fmla="*/ 290 w 1442"/>
                <a:gd name="T125" fmla="*/ 33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2" h="2116">
                  <a:moveTo>
                    <a:pt x="523" y="1088"/>
                  </a:moveTo>
                  <a:cubicBezTo>
                    <a:pt x="524" y="1088"/>
                    <a:pt x="525" y="1091"/>
                    <a:pt x="526" y="1090"/>
                  </a:cubicBezTo>
                  <a:cubicBezTo>
                    <a:pt x="526" y="1089"/>
                    <a:pt x="519" y="1084"/>
                    <a:pt x="518" y="1084"/>
                  </a:cubicBezTo>
                  <a:cubicBezTo>
                    <a:pt x="517" y="1084"/>
                    <a:pt x="520" y="1086"/>
                    <a:pt x="520" y="1086"/>
                  </a:cubicBezTo>
                  <a:cubicBezTo>
                    <a:pt x="520" y="1087"/>
                    <a:pt x="518" y="1087"/>
                    <a:pt x="518" y="1088"/>
                  </a:cubicBezTo>
                  <a:cubicBezTo>
                    <a:pt x="518" y="1088"/>
                    <a:pt x="519" y="1088"/>
                    <a:pt x="519" y="1088"/>
                  </a:cubicBezTo>
                  <a:cubicBezTo>
                    <a:pt x="519" y="1088"/>
                    <a:pt x="519" y="1088"/>
                    <a:pt x="519" y="1089"/>
                  </a:cubicBezTo>
                  <a:cubicBezTo>
                    <a:pt x="518" y="1091"/>
                    <a:pt x="512" y="1090"/>
                    <a:pt x="512" y="1088"/>
                  </a:cubicBezTo>
                  <a:cubicBezTo>
                    <a:pt x="511" y="1087"/>
                    <a:pt x="509" y="1089"/>
                    <a:pt x="508" y="1088"/>
                  </a:cubicBezTo>
                  <a:cubicBezTo>
                    <a:pt x="508" y="1087"/>
                    <a:pt x="513" y="1084"/>
                    <a:pt x="510" y="1083"/>
                  </a:cubicBezTo>
                  <a:cubicBezTo>
                    <a:pt x="509" y="1082"/>
                    <a:pt x="505" y="1083"/>
                    <a:pt x="504" y="1082"/>
                  </a:cubicBezTo>
                  <a:cubicBezTo>
                    <a:pt x="503" y="1082"/>
                    <a:pt x="503" y="1081"/>
                    <a:pt x="503" y="1081"/>
                  </a:cubicBezTo>
                  <a:cubicBezTo>
                    <a:pt x="504" y="1078"/>
                    <a:pt x="502" y="1082"/>
                    <a:pt x="501" y="1080"/>
                  </a:cubicBezTo>
                  <a:cubicBezTo>
                    <a:pt x="501" y="1080"/>
                    <a:pt x="500" y="1077"/>
                    <a:pt x="500" y="1077"/>
                  </a:cubicBezTo>
                  <a:cubicBezTo>
                    <a:pt x="495" y="1077"/>
                    <a:pt x="504" y="1082"/>
                    <a:pt x="499" y="1081"/>
                  </a:cubicBezTo>
                  <a:cubicBezTo>
                    <a:pt x="498" y="1081"/>
                    <a:pt x="498" y="1080"/>
                    <a:pt x="498" y="1079"/>
                  </a:cubicBezTo>
                  <a:cubicBezTo>
                    <a:pt x="498" y="1079"/>
                    <a:pt x="492" y="1078"/>
                    <a:pt x="494" y="1075"/>
                  </a:cubicBezTo>
                  <a:cubicBezTo>
                    <a:pt x="495" y="1074"/>
                    <a:pt x="495" y="1075"/>
                    <a:pt x="496" y="1075"/>
                  </a:cubicBezTo>
                  <a:cubicBezTo>
                    <a:pt x="496" y="1074"/>
                    <a:pt x="496" y="1074"/>
                    <a:pt x="497" y="1073"/>
                  </a:cubicBezTo>
                  <a:cubicBezTo>
                    <a:pt x="497" y="1072"/>
                    <a:pt x="496" y="1071"/>
                    <a:pt x="496" y="1071"/>
                  </a:cubicBezTo>
                  <a:cubicBezTo>
                    <a:pt x="497" y="1070"/>
                    <a:pt x="500" y="1077"/>
                    <a:pt x="502" y="1075"/>
                  </a:cubicBezTo>
                  <a:cubicBezTo>
                    <a:pt x="502" y="1075"/>
                    <a:pt x="501" y="1074"/>
                    <a:pt x="500" y="1074"/>
                  </a:cubicBezTo>
                  <a:cubicBezTo>
                    <a:pt x="499" y="1072"/>
                    <a:pt x="496" y="1068"/>
                    <a:pt x="496" y="1066"/>
                  </a:cubicBezTo>
                  <a:cubicBezTo>
                    <a:pt x="496" y="1065"/>
                    <a:pt x="499" y="1066"/>
                    <a:pt x="500" y="1065"/>
                  </a:cubicBezTo>
                  <a:cubicBezTo>
                    <a:pt x="500" y="1065"/>
                    <a:pt x="497" y="1064"/>
                    <a:pt x="498" y="1064"/>
                  </a:cubicBezTo>
                  <a:cubicBezTo>
                    <a:pt x="499" y="1063"/>
                    <a:pt x="501" y="1065"/>
                    <a:pt x="502" y="1064"/>
                  </a:cubicBezTo>
                  <a:cubicBezTo>
                    <a:pt x="502" y="1064"/>
                    <a:pt x="500" y="1061"/>
                    <a:pt x="502" y="1062"/>
                  </a:cubicBezTo>
                  <a:cubicBezTo>
                    <a:pt x="503" y="1062"/>
                    <a:pt x="509" y="1068"/>
                    <a:pt x="510" y="1069"/>
                  </a:cubicBezTo>
                  <a:cubicBezTo>
                    <a:pt x="510" y="1069"/>
                    <a:pt x="512" y="1067"/>
                    <a:pt x="511" y="1069"/>
                  </a:cubicBezTo>
                  <a:cubicBezTo>
                    <a:pt x="511" y="1069"/>
                    <a:pt x="512" y="1070"/>
                    <a:pt x="512" y="1070"/>
                  </a:cubicBezTo>
                  <a:cubicBezTo>
                    <a:pt x="514" y="1071"/>
                    <a:pt x="514" y="1074"/>
                    <a:pt x="514" y="1074"/>
                  </a:cubicBezTo>
                  <a:cubicBezTo>
                    <a:pt x="515" y="1074"/>
                    <a:pt x="516" y="1073"/>
                    <a:pt x="516" y="1073"/>
                  </a:cubicBezTo>
                  <a:cubicBezTo>
                    <a:pt x="518" y="1073"/>
                    <a:pt x="516" y="1074"/>
                    <a:pt x="517" y="1075"/>
                  </a:cubicBezTo>
                  <a:cubicBezTo>
                    <a:pt x="517" y="1075"/>
                    <a:pt x="518" y="1075"/>
                    <a:pt x="519" y="1075"/>
                  </a:cubicBezTo>
                  <a:cubicBezTo>
                    <a:pt x="521" y="1076"/>
                    <a:pt x="521" y="1079"/>
                    <a:pt x="521" y="1081"/>
                  </a:cubicBezTo>
                  <a:cubicBezTo>
                    <a:pt x="522" y="1082"/>
                    <a:pt x="527" y="1080"/>
                    <a:pt x="528" y="1082"/>
                  </a:cubicBezTo>
                  <a:cubicBezTo>
                    <a:pt x="528" y="1083"/>
                    <a:pt x="524" y="1084"/>
                    <a:pt x="524" y="1084"/>
                  </a:cubicBezTo>
                  <a:cubicBezTo>
                    <a:pt x="524" y="1085"/>
                    <a:pt x="526" y="1087"/>
                    <a:pt x="526" y="1088"/>
                  </a:cubicBezTo>
                  <a:cubicBezTo>
                    <a:pt x="526" y="1089"/>
                    <a:pt x="527" y="1087"/>
                    <a:pt x="527" y="1087"/>
                  </a:cubicBezTo>
                  <a:cubicBezTo>
                    <a:pt x="528" y="1087"/>
                    <a:pt x="533" y="1088"/>
                    <a:pt x="533" y="1089"/>
                  </a:cubicBezTo>
                  <a:cubicBezTo>
                    <a:pt x="533" y="1090"/>
                    <a:pt x="533" y="1090"/>
                    <a:pt x="533" y="1091"/>
                  </a:cubicBezTo>
                  <a:cubicBezTo>
                    <a:pt x="533" y="1092"/>
                    <a:pt x="531" y="1090"/>
                    <a:pt x="530" y="1091"/>
                  </a:cubicBezTo>
                  <a:cubicBezTo>
                    <a:pt x="530" y="1091"/>
                    <a:pt x="531" y="1093"/>
                    <a:pt x="528" y="1094"/>
                  </a:cubicBezTo>
                  <a:cubicBezTo>
                    <a:pt x="527" y="1094"/>
                    <a:pt x="525" y="1093"/>
                    <a:pt x="523" y="1094"/>
                  </a:cubicBezTo>
                  <a:cubicBezTo>
                    <a:pt x="523" y="1094"/>
                    <a:pt x="529" y="1097"/>
                    <a:pt x="526" y="1099"/>
                  </a:cubicBezTo>
                  <a:cubicBezTo>
                    <a:pt x="525" y="1099"/>
                    <a:pt x="521" y="1098"/>
                    <a:pt x="521" y="1098"/>
                  </a:cubicBezTo>
                  <a:cubicBezTo>
                    <a:pt x="519" y="1094"/>
                    <a:pt x="521" y="1095"/>
                    <a:pt x="521" y="1092"/>
                  </a:cubicBezTo>
                  <a:cubicBezTo>
                    <a:pt x="521" y="1091"/>
                    <a:pt x="519" y="1090"/>
                    <a:pt x="520" y="1089"/>
                  </a:cubicBezTo>
                  <a:cubicBezTo>
                    <a:pt x="521" y="1089"/>
                    <a:pt x="521" y="1091"/>
                    <a:pt x="523" y="1088"/>
                  </a:cubicBezTo>
                  <a:close/>
                  <a:moveTo>
                    <a:pt x="98" y="338"/>
                  </a:moveTo>
                  <a:cubicBezTo>
                    <a:pt x="97" y="336"/>
                    <a:pt x="98" y="335"/>
                    <a:pt x="98" y="333"/>
                  </a:cubicBezTo>
                  <a:cubicBezTo>
                    <a:pt x="98" y="333"/>
                    <a:pt x="96" y="333"/>
                    <a:pt x="96" y="332"/>
                  </a:cubicBezTo>
                  <a:cubicBezTo>
                    <a:pt x="96" y="328"/>
                    <a:pt x="90" y="324"/>
                    <a:pt x="88" y="320"/>
                  </a:cubicBezTo>
                  <a:cubicBezTo>
                    <a:pt x="88" y="319"/>
                    <a:pt x="83" y="315"/>
                    <a:pt x="82" y="316"/>
                  </a:cubicBezTo>
                  <a:cubicBezTo>
                    <a:pt x="82" y="316"/>
                    <a:pt x="82" y="316"/>
                    <a:pt x="82" y="316"/>
                  </a:cubicBezTo>
                  <a:cubicBezTo>
                    <a:pt x="80" y="315"/>
                    <a:pt x="80" y="312"/>
                    <a:pt x="78" y="311"/>
                  </a:cubicBezTo>
                  <a:cubicBezTo>
                    <a:pt x="77" y="311"/>
                    <a:pt x="75" y="311"/>
                    <a:pt x="74" y="309"/>
                  </a:cubicBezTo>
                  <a:cubicBezTo>
                    <a:pt x="73" y="308"/>
                    <a:pt x="68" y="312"/>
                    <a:pt x="69" y="315"/>
                  </a:cubicBezTo>
                  <a:cubicBezTo>
                    <a:pt x="69" y="316"/>
                    <a:pt x="70" y="316"/>
                    <a:pt x="70" y="319"/>
                  </a:cubicBezTo>
                  <a:cubicBezTo>
                    <a:pt x="70" y="320"/>
                    <a:pt x="69" y="320"/>
                    <a:pt x="69" y="320"/>
                  </a:cubicBezTo>
                  <a:cubicBezTo>
                    <a:pt x="69" y="321"/>
                    <a:pt x="70" y="322"/>
                    <a:pt x="70" y="322"/>
                  </a:cubicBezTo>
                  <a:cubicBezTo>
                    <a:pt x="70" y="322"/>
                    <a:pt x="70" y="321"/>
                    <a:pt x="70" y="321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70" y="322"/>
                    <a:pt x="71" y="328"/>
                    <a:pt x="73" y="330"/>
                  </a:cubicBezTo>
                  <a:cubicBezTo>
                    <a:pt x="74" y="331"/>
                    <a:pt x="75" y="332"/>
                    <a:pt x="76" y="333"/>
                  </a:cubicBezTo>
                  <a:cubicBezTo>
                    <a:pt x="76" y="335"/>
                    <a:pt x="92" y="339"/>
                    <a:pt x="94" y="340"/>
                  </a:cubicBezTo>
                  <a:cubicBezTo>
                    <a:pt x="95" y="340"/>
                    <a:pt x="99" y="339"/>
                    <a:pt x="98" y="338"/>
                  </a:cubicBezTo>
                  <a:moveTo>
                    <a:pt x="630" y="2113"/>
                  </a:moveTo>
                  <a:cubicBezTo>
                    <a:pt x="629" y="2116"/>
                    <a:pt x="621" y="2114"/>
                    <a:pt x="626" y="2113"/>
                  </a:cubicBezTo>
                  <a:cubicBezTo>
                    <a:pt x="626" y="2113"/>
                    <a:pt x="630" y="2113"/>
                    <a:pt x="630" y="2113"/>
                  </a:cubicBezTo>
                  <a:close/>
                  <a:moveTo>
                    <a:pt x="632" y="2107"/>
                  </a:moveTo>
                  <a:cubicBezTo>
                    <a:pt x="633" y="2110"/>
                    <a:pt x="633" y="2107"/>
                    <a:pt x="632" y="2110"/>
                  </a:cubicBezTo>
                  <a:cubicBezTo>
                    <a:pt x="632" y="2110"/>
                    <a:pt x="635" y="2111"/>
                    <a:pt x="634" y="2112"/>
                  </a:cubicBezTo>
                  <a:cubicBezTo>
                    <a:pt x="633" y="2112"/>
                    <a:pt x="628" y="2111"/>
                    <a:pt x="628" y="2110"/>
                  </a:cubicBezTo>
                  <a:cubicBezTo>
                    <a:pt x="627" y="2107"/>
                    <a:pt x="631" y="2109"/>
                    <a:pt x="631" y="2109"/>
                  </a:cubicBezTo>
                  <a:cubicBezTo>
                    <a:pt x="631" y="2110"/>
                    <a:pt x="631" y="2110"/>
                    <a:pt x="631" y="2110"/>
                  </a:cubicBezTo>
                  <a:cubicBezTo>
                    <a:pt x="633" y="2108"/>
                    <a:pt x="629" y="2108"/>
                    <a:pt x="632" y="2107"/>
                  </a:cubicBezTo>
                  <a:close/>
                  <a:moveTo>
                    <a:pt x="612" y="2093"/>
                  </a:moveTo>
                  <a:cubicBezTo>
                    <a:pt x="615" y="2095"/>
                    <a:pt x="613" y="2094"/>
                    <a:pt x="611" y="2094"/>
                  </a:cubicBezTo>
                  <a:cubicBezTo>
                    <a:pt x="610" y="2094"/>
                    <a:pt x="611" y="2096"/>
                    <a:pt x="610" y="2096"/>
                  </a:cubicBezTo>
                  <a:cubicBezTo>
                    <a:pt x="609" y="2096"/>
                    <a:pt x="609" y="2096"/>
                    <a:pt x="608" y="2096"/>
                  </a:cubicBezTo>
                  <a:cubicBezTo>
                    <a:pt x="608" y="2096"/>
                    <a:pt x="609" y="2097"/>
                    <a:pt x="609" y="2097"/>
                  </a:cubicBezTo>
                  <a:cubicBezTo>
                    <a:pt x="608" y="2098"/>
                    <a:pt x="599" y="2094"/>
                    <a:pt x="600" y="2095"/>
                  </a:cubicBezTo>
                  <a:cubicBezTo>
                    <a:pt x="604" y="2099"/>
                    <a:pt x="612" y="2098"/>
                    <a:pt x="614" y="2099"/>
                  </a:cubicBezTo>
                  <a:cubicBezTo>
                    <a:pt x="615" y="2099"/>
                    <a:pt x="617" y="2100"/>
                    <a:pt x="616" y="2101"/>
                  </a:cubicBezTo>
                  <a:cubicBezTo>
                    <a:pt x="613" y="2102"/>
                    <a:pt x="610" y="2100"/>
                    <a:pt x="608" y="2100"/>
                  </a:cubicBezTo>
                  <a:cubicBezTo>
                    <a:pt x="607" y="2100"/>
                    <a:pt x="606" y="2100"/>
                    <a:pt x="606" y="2100"/>
                  </a:cubicBezTo>
                  <a:cubicBezTo>
                    <a:pt x="607" y="2101"/>
                    <a:pt x="608" y="2100"/>
                    <a:pt x="608" y="2100"/>
                  </a:cubicBezTo>
                  <a:cubicBezTo>
                    <a:pt x="608" y="2100"/>
                    <a:pt x="608" y="2101"/>
                    <a:pt x="608" y="2102"/>
                  </a:cubicBezTo>
                  <a:cubicBezTo>
                    <a:pt x="609" y="2102"/>
                    <a:pt x="609" y="2101"/>
                    <a:pt x="610" y="2102"/>
                  </a:cubicBezTo>
                  <a:cubicBezTo>
                    <a:pt x="610" y="2102"/>
                    <a:pt x="609" y="2103"/>
                    <a:pt x="609" y="2103"/>
                  </a:cubicBezTo>
                  <a:cubicBezTo>
                    <a:pt x="612" y="2102"/>
                    <a:pt x="611" y="2100"/>
                    <a:pt x="614" y="2102"/>
                  </a:cubicBezTo>
                  <a:cubicBezTo>
                    <a:pt x="614" y="2102"/>
                    <a:pt x="614" y="2103"/>
                    <a:pt x="614" y="2103"/>
                  </a:cubicBezTo>
                  <a:cubicBezTo>
                    <a:pt x="614" y="2103"/>
                    <a:pt x="615" y="2103"/>
                    <a:pt x="615" y="2103"/>
                  </a:cubicBezTo>
                  <a:cubicBezTo>
                    <a:pt x="616" y="2103"/>
                    <a:pt x="617" y="2103"/>
                    <a:pt x="617" y="2103"/>
                  </a:cubicBezTo>
                  <a:cubicBezTo>
                    <a:pt x="617" y="2103"/>
                    <a:pt x="617" y="2104"/>
                    <a:pt x="617" y="2105"/>
                  </a:cubicBezTo>
                  <a:cubicBezTo>
                    <a:pt x="618" y="2105"/>
                    <a:pt x="619" y="2104"/>
                    <a:pt x="619" y="2105"/>
                  </a:cubicBezTo>
                  <a:cubicBezTo>
                    <a:pt x="619" y="2105"/>
                    <a:pt x="619" y="2106"/>
                    <a:pt x="619" y="2106"/>
                  </a:cubicBezTo>
                  <a:cubicBezTo>
                    <a:pt x="619" y="2107"/>
                    <a:pt x="619" y="2107"/>
                    <a:pt x="620" y="2107"/>
                  </a:cubicBezTo>
                  <a:cubicBezTo>
                    <a:pt x="621" y="2108"/>
                    <a:pt x="621" y="2109"/>
                    <a:pt x="621" y="2109"/>
                  </a:cubicBezTo>
                  <a:cubicBezTo>
                    <a:pt x="619" y="2114"/>
                    <a:pt x="618" y="2108"/>
                    <a:pt x="618" y="2108"/>
                  </a:cubicBezTo>
                  <a:cubicBezTo>
                    <a:pt x="617" y="2107"/>
                    <a:pt x="616" y="2109"/>
                    <a:pt x="616" y="2108"/>
                  </a:cubicBezTo>
                  <a:cubicBezTo>
                    <a:pt x="616" y="2108"/>
                    <a:pt x="617" y="2106"/>
                    <a:pt x="616" y="2106"/>
                  </a:cubicBezTo>
                  <a:cubicBezTo>
                    <a:pt x="614" y="2104"/>
                    <a:pt x="613" y="2107"/>
                    <a:pt x="610" y="2104"/>
                  </a:cubicBezTo>
                  <a:cubicBezTo>
                    <a:pt x="610" y="2104"/>
                    <a:pt x="610" y="2104"/>
                    <a:pt x="610" y="2104"/>
                  </a:cubicBezTo>
                  <a:cubicBezTo>
                    <a:pt x="609" y="2104"/>
                    <a:pt x="609" y="2106"/>
                    <a:pt x="606" y="2104"/>
                  </a:cubicBezTo>
                  <a:cubicBezTo>
                    <a:pt x="606" y="2104"/>
                    <a:pt x="607" y="2104"/>
                    <a:pt x="607" y="2105"/>
                  </a:cubicBezTo>
                  <a:cubicBezTo>
                    <a:pt x="607" y="2105"/>
                    <a:pt x="607" y="2107"/>
                    <a:pt x="606" y="2106"/>
                  </a:cubicBezTo>
                  <a:cubicBezTo>
                    <a:pt x="599" y="2105"/>
                    <a:pt x="606" y="2099"/>
                    <a:pt x="605" y="2098"/>
                  </a:cubicBezTo>
                  <a:cubicBezTo>
                    <a:pt x="605" y="2097"/>
                    <a:pt x="604" y="2100"/>
                    <a:pt x="602" y="2100"/>
                  </a:cubicBezTo>
                  <a:cubicBezTo>
                    <a:pt x="601" y="2101"/>
                    <a:pt x="598" y="2095"/>
                    <a:pt x="594" y="2098"/>
                  </a:cubicBezTo>
                  <a:cubicBezTo>
                    <a:pt x="591" y="2101"/>
                    <a:pt x="597" y="2101"/>
                    <a:pt x="597" y="2102"/>
                  </a:cubicBezTo>
                  <a:cubicBezTo>
                    <a:pt x="598" y="2103"/>
                    <a:pt x="597" y="2105"/>
                    <a:pt x="599" y="2105"/>
                  </a:cubicBezTo>
                  <a:cubicBezTo>
                    <a:pt x="599" y="2105"/>
                    <a:pt x="600" y="2104"/>
                    <a:pt x="600" y="2105"/>
                  </a:cubicBezTo>
                  <a:cubicBezTo>
                    <a:pt x="601" y="2105"/>
                    <a:pt x="601" y="2106"/>
                    <a:pt x="600" y="2107"/>
                  </a:cubicBezTo>
                  <a:cubicBezTo>
                    <a:pt x="599" y="2107"/>
                    <a:pt x="599" y="2106"/>
                    <a:pt x="599" y="2105"/>
                  </a:cubicBezTo>
                  <a:cubicBezTo>
                    <a:pt x="598" y="2105"/>
                    <a:pt x="598" y="2106"/>
                    <a:pt x="597" y="2106"/>
                  </a:cubicBezTo>
                  <a:cubicBezTo>
                    <a:pt x="596" y="2103"/>
                    <a:pt x="596" y="2103"/>
                    <a:pt x="596" y="2103"/>
                  </a:cubicBezTo>
                  <a:cubicBezTo>
                    <a:pt x="595" y="2104"/>
                    <a:pt x="596" y="2107"/>
                    <a:pt x="595" y="2106"/>
                  </a:cubicBezTo>
                  <a:cubicBezTo>
                    <a:pt x="593" y="2102"/>
                    <a:pt x="595" y="2106"/>
                    <a:pt x="595" y="2103"/>
                  </a:cubicBezTo>
                  <a:cubicBezTo>
                    <a:pt x="596" y="2102"/>
                    <a:pt x="594" y="2103"/>
                    <a:pt x="593" y="2104"/>
                  </a:cubicBezTo>
                  <a:cubicBezTo>
                    <a:pt x="592" y="2104"/>
                    <a:pt x="591" y="2102"/>
                    <a:pt x="590" y="2102"/>
                  </a:cubicBezTo>
                  <a:cubicBezTo>
                    <a:pt x="589" y="2102"/>
                    <a:pt x="588" y="2102"/>
                    <a:pt x="588" y="2102"/>
                  </a:cubicBezTo>
                  <a:cubicBezTo>
                    <a:pt x="590" y="2102"/>
                    <a:pt x="592" y="2101"/>
                    <a:pt x="593" y="2099"/>
                  </a:cubicBezTo>
                  <a:cubicBezTo>
                    <a:pt x="593" y="2098"/>
                    <a:pt x="592" y="2099"/>
                    <a:pt x="591" y="2100"/>
                  </a:cubicBezTo>
                  <a:cubicBezTo>
                    <a:pt x="590" y="2100"/>
                    <a:pt x="588" y="2101"/>
                    <a:pt x="587" y="2101"/>
                  </a:cubicBezTo>
                  <a:cubicBezTo>
                    <a:pt x="584" y="2101"/>
                    <a:pt x="587" y="2100"/>
                    <a:pt x="587" y="2100"/>
                  </a:cubicBezTo>
                  <a:cubicBezTo>
                    <a:pt x="587" y="2099"/>
                    <a:pt x="586" y="2100"/>
                    <a:pt x="586" y="2099"/>
                  </a:cubicBezTo>
                  <a:cubicBezTo>
                    <a:pt x="586" y="2099"/>
                    <a:pt x="587" y="2099"/>
                    <a:pt x="587" y="2099"/>
                  </a:cubicBezTo>
                  <a:cubicBezTo>
                    <a:pt x="587" y="2098"/>
                    <a:pt x="586" y="2099"/>
                    <a:pt x="586" y="2099"/>
                  </a:cubicBezTo>
                  <a:cubicBezTo>
                    <a:pt x="585" y="2099"/>
                    <a:pt x="584" y="2099"/>
                    <a:pt x="584" y="2099"/>
                  </a:cubicBezTo>
                  <a:cubicBezTo>
                    <a:pt x="583" y="2098"/>
                    <a:pt x="585" y="2098"/>
                    <a:pt x="585" y="2098"/>
                  </a:cubicBezTo>
                  <a:cubicBezTo>
                    <a:pt x="585" y="2097"/>
                    <a:pt x="585" y="2097"/>
                    <a:pt x="585" y="2096"/>
                  </a:cubicBezTo>
                  <a:cubicBezTo>
                    <a:pt x="586" y="2095"/>
                    <a:pt x="589" y="2096"/>
                    <a:pt x="590" y="2096"/>
                  </a:cubicBezTo>
                  <a:cubicBezTo>
                    <a:pt x="590" y="2095"/>
                    <a:pt x="591" y="2095"/>
                    <a:pt x="591" y="2095"/>
                  </a:cubicBezTo>
                  <a:cubicBezTo>
                    <a:pt x="592" y="2095"/>
                    <a:pt x="591" y="2098"/>
                    <a:pt x="591" y="2098"/>
                  </a:cubicBezTo>
                  <a:cubicBezTo>
                    <a:pt x="592" y="2098"/>
                    <a:pt x="592" y="2098"/>
                    <a:pt x="592" y="2098"/>
                  </a:cubicBezTo>
                  <a:cubicBezTo>
                    <a:pt x="592" y="2098"/>
                    <a:pt x="592" y="2098"/>
                    <a:pt x="592" y="2098"/>
                  </a:cubicBezTo>
                  <a:cubicBezTo>
                    <a:pt x="592" y="2095"/>
                    <a:pt x="592" y="2095"/>
                    <a:pt x="592" y="2095"/>
                  </a:cubicBezTo>
                  <a:cubicBezTo>
                    <a:pt x="592" y="2095"/>
                    <a:pt x="593" y="2095"/>
                    <a:pt x="594" y="2095"/>
                  </a:cubicBezTo>
                  <a:cubicBezTo>
                    <a:pt x="594" y="2095"/>
                    <a:pt x="595" y="2095"/>
                    <a:pt x="595" y="2095"/>
                  </a:cubicBezTo>
                  <a:cubicBezTo>
                    <a:pt x="596" y="2095"/>
                    <a:pt x="594" y="2095"/>
                    <a:pt x="595" y="2095"/>
                  </a:cubicBezTo>
                  <a:cubicBezTo>
                    <a:pt x="595" y="2093"/>
                    <a:pt x="599" y="2094"/>
                    <a:pt x="600" y="2094"/>
                  </a:cubicBezTo>
                  <a:cubicBezTo>
                    <a:pt x="604" y="2094"/>
                    <a:pt x="608" y="2090"/>
                    <a:pt x="612" y="2093"/>
                  </a:cubicBezTo>
                  <a:close/>
                  <a:moveTo>
                    <a:pt x="639" y="2098"/>
                  </a:moveTo>
                  <a:cubicBezTo>
                    <a:pt x="641" y="2100"/>
                    <a:pt x="639" y="2102"/>
                    <a:pt x="636" y="2101"/>
                  </a:cubicBezTo>
                  <a:cubicBezTo>
                    <a:pt x="634" y="2099"/>
                    <a:pt x="639" y="2098"/>
                    <a:pt x="639" y="2098"/>
                  </a:cubicBezTo>
                  <a:close/>
                  <a:moveTo>
                    <a:pt x="646" y="2096"/>
                  </a:moveTo>
                  <a:cubicBezTo>
                    <a:pt x="650" y="2097"/>
                    <a:pt x="644" y="2100"/>
                    <a:pt x="643" y="2098"/>
                  </a:cubicBezTo>
                  <a:cubicBezTo>
                    <a:pt x="643" y="2098"/>
                    <a:pt x="643" y="2098"/>
                    <a:pt x="643" y="2097"/>
                  </a:cubicBezTo>
                  <a:cubicBezTo>
                    <a:pt x="644" y="2097"/>
                    <a:pt x="645" y="2097"/>
                    <a:pt x="646" y="2096"/>
                  </a:cubicBezTo>
                  <a:close/>
                  <a:moveTo>
                    <a:pt x="636" y="2095"/>
                  </a:moveTo>
                  <a:cubicBezTo>
                    <a:pt x="636" y="2097"/>
                    <a:pt x="632" y="2103"/>
                    <a:pt x="630" y="2100"/>
                  </a:cubicBezTo>
                  <a:cubicBezTo>
                    <a:pt x="629" y="2099"/>
                    <a:pt x="630" y="2098"/>
                    <a:pt x="630" y="2098"/>
                  </a:cubicBezTo>
                  <a:cubicBezTo>
                    <a:pt x="627" y="2094"/>
                    <a:pt x="625" y="2102"/>
                    <a:pt x="622" y="2099"/>
                  </a:cubicBezTo>
                  <a:cubicBezTo>
                    <a:pt x="621" y="2099"/>
                    <a:pt x="625" y="2099"/>
                    <a:pt x="624" y="2099"/>
                  </a:cubicBezTo>
                  <a:cubicBezTo>
                    <a:pt x="624" y="2098"/>
                    <a:pt x="623" y="2099"/>
                    <a:pt x="622" y="2098"/>
                  </a:cubicBezTo>
                  <a:cubicBezTo>
                    <a:pt x="622" y="2098"/>
                    <a:pt x="622" y="2097"/>
                    <a:pt x="621" y="2097"/>
                  </a:cubicBezTo>
                  <a:cubicBezTo>
                    <a:pt x="617" y="2098"/>
                    <a:pt x="623" y="2100"/>
                    <a:pt x="617" y="2099"/>
                  </a:cubicBezTo>
                  <a:cubicBezTo>
                    <a:pt x="616" y="2099"/>
                    <a:pt x="617" y="2093"/>
                    <a:pt x="616" y="2093"/>
                  </a:cubicBezTo>
                  <a:cubicBezTo>
                    <a:pt x="615" y="2093"/>
                    <a:pt x="612" y="2094"/>
                    <a:pt x="612" y="2092"/>
                  </a:cubicBezTo>
                  <a:cubicBezTo>
                    <a:pt x="612" y="2091"/>
                    <a:pt x="617" y="2091"/>
                    <a:pt x="617" y="2091"/>
                  </a:cubicBezTo>
                  <a:cubicBezTo>
                    <a:pt x="619" y="2091"/>
                    <a:pt x="622" y="2092"/>
                    <a:pt x="623" y="2092"/>
                  </a:cubicBezTo>
                  <a:cubicBezTo>
                    <a:pt x="627" y="2092"/>
                    <a:pt x="635" y="2089"/>
                    <a:pt x="636" y="2095"/>
                  </a:cubicBezTo>
                  <a:close/>
                  <a:moveTo>
                    <a:pt x="577" y="2093"/>
                  </a:moveTo>
                  <a:cubicBezTo>
                    <a:pt x="574" y="2098"/>
                    <a:pt x="571" y="2088"/>
                    <a:pt x="573" y="2095"/>
                  </a:cubicBezTo>
                  <a:cubicBezTo>
                    <a:pt x="573" y="2098"/>
                    <a:pt x="579" y="2095"/>
                    <a:pt x="579" y="2098"/>
                  </a:cubicBezTo>
                  <a:cubicBezTo>
                    <a:pt x="579" y="2099"/>
                    <a:pt x="576" y="2097"/>
                    <a:pt x="576" y="2098"/>
                  </a:cubicBezTo>
                  <a:cubicBezTo>
                    <a:pt x="578" y="2100"/>
                    <a:pt x="577" y="2100"/>
                    <a:pt x="575" y="2099"/>
                  </a:cubicBezTo>
                  <a:cubicBezTo>
                    <a:pt x="575" y="2099"/>
                    <a:pt x="575" y="2099"/>
                    <a:pt x="575" y="2099"/>
                  </a:cubicBezTo>
                  <a:cubicBezTo>
                    <a:pt x="574" y="2100"/>
                    <a:pt x="575" y="2100"/>
                    <a:pt x="575" y="2100"/>
                  </a:cubicBezTo>
                  <a:cubicBezTo>
                    <a:pt x="573" y="2100"/>
                    <a:pt x="575" y="2095"/>
                    <a:pt x="573" y="2098"/>
                  </a:cubicBezTo>
                  <a:cubicBezTo>
                    <a:pt x="571" y="2100"/>
                    <a:pt x="572" y="2098"/>
                    <a:pt x="571" y="2097"/>
                  </a:cubicBezTo>
                  <a:cubicBezTo>
                    <a:pt x="570" y="2096"/>
                    <a:pt x="566" y="2099"/>
                    <a:pt x="566" y="2096"/>
                  </a:cubicBezTo>
                  <a:cubicBezTo>
                    <a:pt x="566" y="2095"/>
                    <a:pt x="568" y="2096"/>
                    <a:pt x="567" y="2095"/>
                  </a:cubicBezTo>
                  <a:cubicBezTo>
                    <a:pt x="567" y="2095"/>
                    <a:pt x="565" y="2095"/>
                    <a:pt x="566" y="2095"/>
                  </a:cubicBezTo>
                  <a:cubicBezTo>
                    <a:pt x="566" y="2095"/>
                    <a:pt x="568" y="2094"/>
                    <a:pt x="568" y="2094"/>
                  </a:cubicBezTo>
                  <a:cubicBezTo>
                    <a:pt x="569" y="2094"/>
                    <a:pt x="567" y="2096"/>
                    <a:pt x="569" y="2095"/>
                  </a:cubicBezTo>
                  <a:cubicBezTo>
                    <a:pt x="570" y="2095"/>
                    <a:pt x="569" y="2094"/>
                    <a:pt x="570" y="2094"/>
                  </a:cubicBezTo>
                  <a:cubicBezTo>
                    <a:pt x="573" y="2094"/>
                    <a:pt x="573" y="2094"/>
                    <a:pt x="573" y="2094"/>
                  </a:cubicBezTo>
                  <a:cubicBezTo>
                    <a:pt x="574" y="2094"/>
                    <a:pt x="574" y="2093"/>
                    <a:pt x="574" y="2093"/>
                  </a:cubicBezTo>
                  <a:lnTo>
                    <a:pt x="577" y="2093"/>
                  </a:lnTo>
                  <a:close/>
                  <a:moveTo>
                    <a:pt x="598" y="2093"/>
                  </a:moveTo>
                  <a:cubicBezTo>
                    <a:pt x="595" y="2094"/>
                    <a:pt x="588" y="2097"/>
                    <a:pt x="586" y="2096"/>
                  </a:cubicBezTo>
                  <a:cubicBezTo>
                    <a:pt x="585" y="2096"/>
                    <a:pt x="585" y="2094"/>
                    <a:pt x="584" y="2094"/>
                  </a:cubicBezTo>
                  <a:cubicBezTo>
                    <a:pt x="584" y="2093"/>
                    <a:pt x="586" y="2094"/>
                    <a:pt x="586" y="2093"/>
                  </a:cubicBezTo>
                  <a:cubicBezTo>
                    <a:pt x="586" y="2093"/>
                    <a:pt x="584" y="2092"/>
                    <a:pt x="584" y="2092"/>
                  </a:cubicBezTo>
                  <a:cubicBezTo>
                    <a:pt x="587" y="2091"/>
                    <a:pt x="586" y="2093"/>
                    <a:pt x="588" y="2093"/>
                  </a:cubicBezTo>
                  <a:cubicBezTo>
                    <a:pt x="590" y="2093"/>
                    <a:pt x="586" y="2091"/>
                    <a:pt x="588" y="2091"/>
                  </a:cubicBezTo>
                  <a:cubicBezTo>
                    <a:pt x="591" y="2092"/>
                    <a:pt x="591" y="2092"/>
                    <a:pt x="591" y="2092"/>
                  </a:cubicBezTo>
                  <a:cubicBezTo>
                    <a:pt x="592" y="2092"/>
                    <a:pt x="591" y="2093"/>
                    <a:pt x="592" y="2093"/>
                  </a:cubicBezTo>
                  <a:cubicBezTo>
                    <a:pt x="592" y="2093"/>
                    <a:pt x="592" y="2092"/>
                    <a:pt x="593" y="2092"/>
                  </a:cubicBezTo>
                  <a:cubicBezTo>
                    <a:pt x="593" y="2092"/>
                    <a:pt x="597" y="2093"/>
                    <a:pt x="598" y="2093"/>
                  </a:cubicBezTo>
                  <a:close/>
                  <a:moveTo>
                    <a:pt x="565" y="2092"/>
                  </a:moveTo>
                  <a:cubicBezTo>
                    <a:pt x="566" y="2093"/>
                    <a:pt x="567" y="2093"/>
                    <a:pt x="567" y="2093"/>
                  </a:cubicBezTo>
                  <a:cubicBezTo>
                    <a:pt x="567" y="2094"/>
                    <a:pt x="566" y="2094"/>
                    <a:pt x="565" y="2094"/>
                  </a:cubicBezTo>
                  <a:cubicBezTo>
                    <a:pt x="562" y="2094"/>
                    <a:pt x="561" y="2091"/>
                    <a:pt x="560" y="2093"/>
                  </a:cubicBezTo>
                  <a:cubicBezTo>
                    <a:pt x="560" y="2093"/>
                    <a:pt x="560" y="2095"/>
                    <a:pt x="559" y="2095"/>
                  </a:cubicBezTo>
                  <a:cubicBezTo>
                    <a:pt x="558" y="2094"/>
                    <a:pt x="558" y="2094"/>
                    <a:pt x="558" y="2093"/>
                  </a:cubicBezTo>
                  <a:cubicBezTo>
                    <a:pt x="558" y="2090"/>
                    <a:pt x="565" y="2092"/>
                    <a:pt x="565" y="2092"/>
                  </a:cubicBezTo>
                  <a:close/>
                  <a:moveTo>
                    <a:pt x="684" y="2085"/>
                  </a:moveTo>
                  <a:cubicBezTo>
                    <a:pt x="686" y="2085"/>
                    <a:pt x="691" y="2084"/>
                    <a:pt x="692" y="2084"/>
                  </a:cubicBezTo>
                  <a:cubicBezTo>
                    <a:pt x="692" y="2085"/>
                    <a:pt x="692" y="2085"/>
                    <a:pt x="692" y="2086"/>
                  </a:cubicBezTo>
                  <a:cubicBezTo>
                    <a:pt x="690" y="2088"/>
                    <a:pt x="685" y="2087"/>
                    <a:pt x="683" y="2087"/>
                  </a:cubicBezTo>
                  <a:cubicBezTo>
                    <a:pt x="682" y="2087"/>
                    <a:pt x="678" y="2090"/>
                    <a:pt x="677" y="2089"/>
                  </a:cubicBezTo>
                  <a:cubicBezTo>
                    <a:pt x="677" y="2089"/>
                    <a:pt x="677" y="2088"/>
                    <a:pt x="677" y="2088"/>
                  </a:cubicBezTo>
                  <a:cubicBezTo>
                    <a:pt x="674" y="2085"/>
                    <a:pt x="680" y="2088"/>
                    <a:pt x="680" y="2086"/>
                  </a:cubicBezTo>
                  <a:cubicBezTo>
                    <a:pt x="680" y="2086"/>
                    <a:pt x="679" y="2085"/>
                    <a:pt x="679" y="2085"/>
                  </a:cubicBezTo>
                  <a:cubicBezTo>
                    <a:pt x="679" y="2085"/>
                    <a:pt x="682" y="2086"/>
                    <a:pt x="682" y="2086"/>
                  </a:cubicBezTo>
                  <a:cubicBezTo>
                    <a:pt x="686" y="2085"/>
                    <a:pt x="679" y="2084"/>
                    <a:pt x="684" y="2085"/>
                  </a:cubicBezTo>
                  <a:close/>
                  <a:moveTo>
                    <a:pt x="546" y="2088"/>
                  </a:moveTo>
                  <a:cubicBezTo>
                    <a:pt x="547" y="2088"/>
                    <a:pt x="550" y="2089"/>
                    <a:pt x="549" y="2090"/>
                  </a:cubicBezTo>
                  <a:cubicBezTo>
                    <a:pt x="548" y="2090"/>
                    <a:pt x="544" y="2088"/>
                    <a:pt x="546" y="2088"/>
                  </a:cubicBezTo>
                  <a:close/>
                  <a:moveTo>
                    <a:pt x="1180" y="2111"/>
                  </a:moveTo>
                  <a:cubicBezTo>
                    <a:pt x="1178" y="2108"/>
                    <a:pt x="1177" y="2104"/>
                    <a:pt x="1176" y="2102"/>
                  </a:cubicBezTo>
                  <a:cubicBezTo>
                    <a:pt x="1176" y="2100"/>
                    <a:pt x="1172" y="2101"/>
                    <a:pt x="1171" y="2099"/>
                  </a:cubicBezTo>
                  <a:cubicBezTo>
                    <a:pt x="1170" y="2098"/>
                    <a:pt x="1172" y="2098"/>
                    <a:pt x="1171" y="2096"/>
                  </a:cubicBezTo>
                  <a:cubicBezTo>
                    <a:pt x="1168" y="2096"/>
                    <a:pt x="1168" y="2096"/>
                    <a:pt x="1168" y="2096"/>
                  </a:cubicBezTo>
                  <a:cubicBezTo>
                    <a:pt x="1168" y="2096"/>
                    <a:pt x="1166" y="2093"/>
                    <a:pt x="1166" y="2093"/>
                  </a:cubicBezTo>
                  <a:cubicBezTo>
                    <a:pt x="1166" y="2093"/>
                    <a:pt x="1162" y="2093"/>
                    <a:pt x="1162" y="2093"/>
                  </a:cubicBezTo>
                  <a:cubicBezTo>
                    <a:pt x="1162" y="2093"/>
                    <a:pt x="1164" y="2093"/>
                    <a:pt x="1164" y="2093"/>
                  </a:cubicBezTo>
                  <a:cubicBezTo>
                    <a:pt x="1165" y="2091"/>
                    <a:pt x="1160" y="2093"/>
                    <a:pt x="1164" y="2091"/>
                  </a:cubicBezTo>
                  <a:cubicBezTo>
                    <a:pt x="1165" y="2091"/>
                    <a:pt x="1166" y="2091"/>
                    <a:pt x="1166" y="2091"/>
                  </a:cubicBezTo>
                  <a:cubicBezTo>
                    <a:pt x="1165" y="2089"/>
                    <a:pt x="1159" y="2091"/>
                    <a:pt x="1158" y="2091"/>
                  </a:cubicBezTo>
                  <a:cubicBezTo>
                    <a:pt x="1155" y="2090"/>
                    <a:pt x="1160" y="2088"/>
                    <a:pt x="1160" y="2088"/>
                  </a:cubicBezTo>
                  <a:cubicBezTo>
                    <a:pt x="1160" y="2087"/>
                    <a:pt x="1157" y="2088"/>
                    <a:pt x="1156" y="2087"/>
                  </a:cubicBezTo>
                  <a:cubicBezTo>
                    <a:pt x="1156" y="2087"/>
                    <a:pt x="1161" y="2087"/>
                    <a:pt x="1161" y="2087"/>
                  </a:cubicBezTo>
                  <a:cubicBezTo>
                    <a:pt x="1163" y="2087"/>
                    <a:pt x="1163" y="2088"/>
                    <a:pt x="1163" y="2089"/>
                  </a:cubicBezTo>
                  <a:cubicBezTo>
                    <a:pt x="1164" y="2089"/>
                    <a:pt x="1168" y="2089"/>
                    <a:pt x="1168" y="2089"/>
                  </a:cubicBezTo>
                  <a:cubicBezTo>
                    <a:pt x="1168" y="2089"/>
                    <a:pt x="1169" y="2088"/>
                    <a:pt x="1169" y="2089"/>
                  </a:cubicBezTo>
                  <a:cubicBezTo>
                    <a:pt x="1168" y="2092"/>
                    <a:pt x="1168" y="2089"/>
                    <a:pt x="1171" y="2089"/>
                  </a:cubicBezTo>
                  <a:cubicBezTo>
                    <a:pt x="1172" y="2089"/>
                    <a:pt x="1170" y="2090"/>
                    <a:pt x="1170" y="2090"/>
                  </a:cubicBezTo>
                  <a:cubicBezTo>
                    <a:pt x="1170" y="2091"/>
                    <a:pt x="1170" y="2090"/>
                    <a:pt x="1170" y="2090"/>
                  </a:cubicBezTo>
                  <a:cubicBezTo>
                    <a:pt x="1171" y="2090"/>
                    <a:pt x="1171" y="2090"/>
                    <a:pt x="1172" y="2090"/>
                  </a:cubicBezTo>
                  <a:cubicBezTo>
                    <a:pt x="1173" y="2090"/>
                    <a:pt x="1173" y="2090"/>
                    <a:pt x="1174" y="2090"/>
                  </a:cubicBezTo>
                  <a:cubicBezTo>
                    <a:pt x="1174" y="2090"/>
                    <a:pt x="1173" y="2091"/>
                    <a:pt x="1173" y="2092"/>
                  </a:cubicBezTo>
                  <a:cubicBezTo>
                    <a:pt x="1176" y="2093"/>
                    <a:pt x="1174" y="2088"/>
                    <a:pt x="1177" y="2091"/>
                  </a:cubicBezTo>
                  <a:cubicBezTo>
                    <a:pt x="1177" y="2092"/>
                    <a:pt x="1176" y="2092"/>
                    <a:pt x="1175" y="2092"/>
                  </a:cubicBezTo>
                  <a:cubicBezTo>
                    <a:pt x="1175" y="2092"/>
                    <a:pt x="1179" y="2092"/>
                    <a:pt x="1176" y="2094"/>
                  </a:cubicBezTo>
                  <a:cubicBezTo>
                    <a:pt x="1175" y="2094"/>
                    <a:pt x="1174" y="2095"/>
                    <a:pt x="1174" y="2095"/>
                  </a:cubicBezTo>
                  <a:cubicBezTo>
                    <a:pt x="1175" y="2096"/>
                    <a:pt x="1176" y="2095"/>
                    <a:pt x="1176" y="2095"/>
                  </a:cubicBezTo>
                  <a:cubicBezTo>
                    <a:pt x="1177" y="2095"/>
                    <a:pt x="1178" y="2095"/>
                    <a:pt x="1178" y="2095"/>
                  </a:cubicBezTo>
                  <a:cubicBezTo>
                    <a:pt x="1178" y="2096"/>
                    <a:pt x="1177" y="2097"/>
                    <a:pt x="1177" y="2097"/>
                  </a:cubicBezTo>
                  <a:cubicBezTo>
                    <a:pt x="1177" y="2098"/>
                    <a:pt x="1178" y="2096"/>
                    <a:pt x="1179" y="2096"/>
                  </a:cubicBezTo>
                  <a:cubicBezTo>
                    <a:pt x="1182" y="2097"/>
                    <a:pt x="1178" y="2099"/>
                    <a:pt x="1180" y="2096"/>
                  </a:cubicBezTo>
                  <a:cubicBezTo>
                    <a:pt x="1180" y="2096"/>
                    <a:pt x="1181" y="2095"/>
                    <a:pt x="1182" y="2096"/>
                  </a:cubicBezTo>
                  <a:cubicBezTo>
                    <a:pt x="1182" y="2096"/>
                    <a:pt x="1181" y="2098"/>
                    <a:pt x="1181" y="2098"/>
                  </a:cubicBezTo>
                  <a:cubicBezTo>
                    <a:pt x="1181" y="2099"/>
                    <a:pt x="1182" y="2098"/>
                    <a:pt x="1183" y="2098"/>
                  </a:cubicBezTo>
                  <a:cubicBezTo>
                    <a:pt x="1183" y="2099"/>
                    <a:pt x="1182" y="2100"/>
                    <a:pt x="1182" y="2100"/>
                  </a:cubicBezTo>
                  <a:cubicBezTo>
                    <a:pt x="1182" y="2101"/>
                    <a:pt x="1185" y="2101"/>
                    <a:pt x="1184" y="2102"/>
                  </a:cubicBezTo>
                  <a:cubicBezTo>
                    <a:pt x="1184" y="2103"/>
                    <a:pt x="1183" y="2102"/>
                    <a:pt x="1182" y="2103"/>
                  </a:cubicBezTo>
                  <a:cubicBezTo>
                    <a:pt x="1181" y="2104"/>
                    <a:pt x="1185" y="2102"/>
                    <a:pt x="1186" y="2103"/>
                  </a:cubicBezTo>
                  <a:cubicBezTo>
                    <a:pt x="1186" y="2103"/>
                    <a:pt x="1184" y="2107"/>
                    <a:pt x="1184" y="2107"/>
                  </a:cubicBezTo>
                  <a:cubicBezTo>
                    <a:pt x="1184" y="2107"/>
                    <a:pt x="1186" y="2109"/>
                    <a:pt x="1186" y="2109"/>
                  </a:cubicBezTo>
                  <a:cubicBezTo>
                    <a:pt x="1185" y="2110"/>
                    <a:pt x="1182" y="2109"/>
                    <a:pt x="1182" y="2109"/>
                  </a:cubicBezTo>
                  <a:cubicBezTo>
                    <a:pt x="1181" y="2109"/>
                    <a:pt x="1180" y="2108"/>
                    <a:pt x="1180" y="2108"/>
                  </a:cubicBezTo>
                  <a:cubicBezTo>
                    <a:pt x="1181" y="2111"/>
                    <a:pt x="1185" y="2111"/>
                    <a:pt x="1180" y="2111"/>
                  </a:cubicBezTo>
                  <a:close/>
                  <a:moveTo>
                    <a:pt x="538" y="2080"/>
                  </a:moveTo>
                  <a:cubicBezTo>
                    <a:pt x="539" y="2080"/>
                    <a:pt x="540" y="2080"/>
                    <a:pt x="540" y="2080"/>
                  </a:cubicBezTo>
                  <a:cubicBezTo>
                    <a:pt x="541" y="2081"/>
                    <a:pt x="539" y="2081"/>
                    <a:pt x="538" y="2081"/>
                  </a:cubicBezTo>
                  <a:cubicBezTo>
                    <a:pt x="538" y="2082"/>
                    <a:pt x="539" y="2083"/>
                    <a:pt x="538" y="2083"/>
                  </a:cubicBezTo>
                  <a:cubicBezTo>
                    <a:pt x="537" y="2083"/>
                    <a:pt x="535" y="2081"/>
                    <a:pt x="536" y="2081"/>
                  </a:cubicBezTo>
                  <a:cubicBezTo>
                    <a:pt x="537" y="2080"/>
                    <a:pt x="538" y="2081"/>
                    <a:pt x="538" y="2080"/>
                  </a:cubicBezTo>
                  <a:close/>
                  <a:moveTo>
                    <a:pt x="539" y="2074"/>
                  </a:moveTo>
                  <a:cubicBezTo>
                    <a:pt x="541" y="2076"/>
                    <a:pt x="541" y="2075"/>
                    <a:pt x="540" y="2076"/>
                  </a:cubicBezTo>
                  <a:cubicBezTo>
                    <a:pt x="540" y="2077"/>
                    <a:pt x="539" y="2081"/>
                    <a:pt x="536" y="2079"/>
                  </a:cubicBezTo>
                  <a:cubicBezTo>
                    <a:pt x="536" y="2078"/>
                    <a:pt x="536" y="2078"/>
                    <a:pt x="536" y="2077"/>
                  </a:cubicBezTo>
                  <a:cubicBezTo>
                    <a:pt x="536" y="2076"/>
                    <a:pt x="539" y="2077"/>
                    <a:pt x="539" y="2075"/>
                  </a:cubicBezTo>
                  <a:cubicBezTo>
                    <a:pt x="539" y="2075"/>
                    <a:pt x="536" y="2075"/>
                    <a:pt x="539" y="2074"/>
                  </a:cubicBezTo>
                  <a:close/>
                  <a:moveTo>
                    <a:pt x="557" y="2072"/>
                  </a:moveTo>
                  <a:cubicBezTo>
                    <a:pt x="557" y="2072"/>
                    <a:pt x="558" y="2073"/>
                    <a:pt x="558" y="2074"/>
                  </a:cubicBezTo>
                  <a:cubicBezTo>
                    <a:pt x="560" y="2078"/>
                    <a:pt x="558" y="2074"/>
                    <a:pt x="559" y="2073"/>
                  </a:cubicBezTo>
                  <a:cubicBezTo>
                    <a:pt x="560" y="2073"/>
                    <a:pt x="560" y="2076"/>
                    <a:pt x="560" y="2075"/>
                  </a:cubicBezTo>
                  <a:cubicBezTo>
                    <a:pt x="560" y="2074"/>
                    <a:pt x="560" y="2071"/>
                    <a:pt x="562" y="2074"/>
                  </a:cubicBezTo>
                  <a:cubicBezTo>
                    <a:pt x="563" y="2074"/>
                    <a:pt x="564" y="2079"/>
                    <a:pt x="562" y="2079"/>
                  </a:cubicBezTo>
                  <a:cubicBezTo>
                    <a:pt x="562" y="2080"/>
                    <a:pt x="561" y="2079"/>
                    <a:pt x="561" y="2079"/>
                  </a:cubicBezTo>
                  <a:cubicBezTo>
                    <a:pt x="560" y="2079"/>
                    <a:pt x="562" y="2080"/>
                    <a:pt x="562" y="2081"/>
                  </a:cubicBezTo>
                  <a:cubicBezTo>
                    <a:pt x="561" y="2081"/>
                    <a:pt x="561" y="2080"/>
                    <a:pt x="560" y="2079"/>
                  </a:cubicBezTo>
                  <a:cubicBezTo>
                    <a:pt x="560" y="2079"/>
                    <a:pt x="560" y="2080"/>
                    <a:pt x="560" y="2080"/>
                  </a:cubicBezTo>
                  <a:cubicBezTo>
                    <a:pt x="559" y="2080"/>
                    <a:pt x="558" y="2080"/>
                    <a:pt x="557" y="2079"/>
                  </a:cubicBezTo>
                  <a:cubicBezTo>
                    <a:pt x="556" y="2079"/>
                    <a:pt x="559" y="2078"/>
                    <a:pt x="559" y="2077"/>
                  </a:cubicBezTo>
                  <a:cubicBezTo>
                    <a:pt x="559" y="2077"/>
                    <a:pt x="559" y="2077"/>
                    <a:pt x="559" y="2077"/>
                  </a:cubicBezTo>
                  <a:cubicBezTo>
                    <a:pt x="558" y="2077"/>
                    <a:pt x="559" y="2078"/>
                    <a:pt x="557" y="2078"/>
                  </a:cubicBezTo>
                  <a:cubicBezTo>
                    <a:pt x="557" y="2077"/>
                    <a:pt x="557" y="2076"/>
                    <a:pt x="557" y="2076"/>
                  </a:cubicBezTo>
                  <a:cubicBezTo>
                    <a:pt x="556" y="2076"/>
                    <a:pt x="557" y="2077"/>
                    <a:pt x="557" y="2078"/>
                  </a:cubicBezTo>
                  <a:cubicBezTo>
                    <a:pt x="556" y="2078"/>
                    <a:pt x="556" y="2077"/>
                    <a:pt x="555" y="2077"/>
                  </a:cubicBezTo>
                  <a:cubicBezTo>
                    <a:pt x="555" y="2076"/>
                    <a:pt x="556" y="2075"/>
                    <a:pt x="555" y="2075"/>
                  </a:cubicBezTo>
                  <a:cubicBezTo>
                    <a:pt x="553" y="2075"/>
                    <a:pt x="554" y="2077"/>
                    <a:pt x="554" y="2078"/>
                  </a:cubicBezTo>
                  <a:cubicBezTo>
                    <a:pt x="554" y="2078"/>
                    <a:pt x="553" y="2077"/>
                    <a:pt x="552" y="2078"/>
                  </a:cubicBezTo>
                  <a:cubicBezTo>
                    <a:pt x="551" y="2078"/>
                    <a:pt x="550" y="2077"/>
                    <a:pt x="550" y="2076"/>
                  </a:cubicBezTo>
                  <a:cubicBezTo>
                    <a:pt x="550" y="2075"/>
                    <a:pt x="552" y="2075"/>
                    <a:pt x="552" y="2074"/>
                  </a:cubicBezTo>
                  <a:cubicBezTo>
                    <a:pt x="552" y="2073"/>
                    <a:pt x="549" y="2072"/>
                    <a:pt x="551" y="2070"/>
                  </a:cubicBezTo>
                  <a:cubicBezTo>
                    <a:pt x="553" y="2069"/>
                    <a:pt x="554" y="2073"/>
                    <a:pt x="555" y="2073"/>
                  </a:cubicBezTo>
                  <a:cubicBezTo>
                    <a:pt x="560" y="2075"/>
                    <a:pt x="550" y="2068"/>
                    <a:pt x="557" y="2072"/>
                  </a:cubicBezTo>
                  <a:close/>
                  <a:moveTo>
                    <a:pt x="550" y="2071"/>
                  </a:moveTo>
                  <a:cubicBezTo>
                    <a:pt x="547" y="2072"/>
                    <a:pt x="548" y="2071"/>
                    <a:pt x="549" y="2071"/>
                  </a:cubicBezTo>
                  <a:cubicBezTo>
                    <a:pt x="550" y="2072"/>
                    <a:pt x="550" y="2075"/>
                    <a:pt x="550" y="2076"/>
                  </a:cubicBezTo>
                  <a:cubicBezTo>
                    <a:pt x="549" y="2077"/>
                    <a:pt x="545" y="2072"/>
                    <a:pt x="545" y="2072"/>
                  </a:cubicBezTo>
                  <a:cubicBezTo>
                    <a:pt x="545" y="2075"/>
                    <a:pt x="552" y="2078"/>
                    <a:pt x="549" y="2080"/>
                  </a:cubicBezTo>
                  <a:cubicBezTo>
                    <a:pt x="545" y="2082"/>
                    <a:pt x="547" y="2078"/>
                    <a:pt x="545" y="2077"/>
                  </a:cubicBezTo>
                  <a:cubicBezTo>
                    <a:pt x="544" y="2076"/>
                    <a:pt x="542" y="2076"/>
                    <a:pt x="542" y="2075"/>
                  </a:cubicBezTo>
                  <a:cubicBezTo>
                    <a:pt x="543" y="2075"/>
                    <a:pt x="544" y="2075"/>
                    <a:pt x="544" y="2075"/>
                  </a:cubicBezTo>
                  <a:cubicBezTo>
                    <a:pt x="544" y="2071"/>
                    <a:pt x="542" y="2075"/>
                    <a:pt x="541" y="2075"/>
                  </a:cubicBezTo>
                  <a:cubicBezTo>
                    <a:pt x="540" y="2074"/>
                    <a:pt x="540" y="2073"/>
                    <a:pt x="540" y="2071"/>
                  </a:cubicBezTo>
                  <a:cubicBezTo>
                    <a:pt x="539" y="2071"/>
                    <a:pt x="539" y="2071"/>
                    <a:pt x="539" y="2071"/>
                  </a:cubicBezTo>
                  <a:cubicBezTo>
                    <a:pt x="542" y="2069"/>
                    <a:pt x="541" y="2071"/>
                    <a:pt x="543" y="2072"/>
                  </a:cubicBezTo>
                  <a:cubicBezTo>
                    <a:pt x="544" y="2072"/>
                    <a:pt x="544" y="2068"/>
                    <a:pt x="545" y="2068"/>
                  </a:cubicBezTo>
                  <a:cubicBezTo>
                    <a:pt x="547" y="2069"/>
                    <a:pt x="546" y="2070"/>
                    <a:pt x="546" y="2071"/>
                  </a:cubicBezTo>
                  <a:cubicBezTo>
                    <a:pt x="547" y="2071"/>
                    <a:pt x="549" y="2067"/>
                    <a:pt x="550" y="2071"/>
                  </a:cubicBezTo>
                  <a:close/>
                  <a:moveTo>
                    <a:pt x="523" y="2075"/>
                  </a:moveTo>
                  <a:cubicBezTo>
                    <a:pt x="524" y="2077"/>
                    <a:pt x="522" y="2077"/>
                    <a:pt x="521" y="2076"/>
                  </a:cubicBezTo>
                  <a:cubicBezTo>
                    <a:pt x="521" y="2076"/>
                    <a:pt x="521" y="2075"/>
                    <a:pt x="521" y="2075"/>
                  </a:cubicBezTo>
                  <a:cubicBezTo>
                    <a:pt x="520" y="2075"/>
                    <a:pt x="519" y="2076"/>
                    <a:pt x="518" y="2076"/>
                  </a:cubicBezTo>
                  <a:cubicBezTo>
                    <a:pt x="518" y="2075"/>
                    <a:pt x="519" y="2075"/>
                    <a:pt x="519" y="2074"/>
                  </a:cubicBezTo>
                  <a:cubicBezTo>
                    <a:pt x="522" y="2073"/>
                    <a:pt x="522" y="2075"/>
                    <a:pt x="523" y="2075"/>
                  </a:cubicBezTo>
                  <a:close/>
                  <a:moveTo>
                    <a:pt x="570" y="2061"/>
                  </a:moveTo>
                  <a:cubicBezTo>
                    <a:pt x="571" y="2064"/>
                    <a:pt x="571" y="2067"/>
                    <a:pt x="573" y="2069"/>
                  </a:cubicBezTo>
                  <a:cubicBezTo>
                    <a:pt x="577" y="2074"/>
                    <a:pt x="568" y="2069"/>
                    <a:pt x="568" y="2069"/>
                  </a:cubicBezTo>
                  <a:cubicBezTo>
                    <a:pt x="567" y="2069"/>
                    <a:pt x="568" y="2070"/>
                    <a:pt x="568" y="2070"/>
                  </a:cubicBezTo>
                  <a:cubicBezTo>
                    <a:pt x="568" y="2070"/>
                    <a:pt x="573" y="2076"/>
                    <a:pt x="572" y="2076"/>
                  </a:cubicBezTo>
                  <a:cubicBezTo>
                    <a:pt x="569" y="2078"/>
                    <a:pt x="563" y="2072"/>
                    <a:pt x="564" y="2069"/>
                  </a:cubicBezTo>
                  <a:cubicBezTo>
                    <a:pt x="564" y="2066"/>
                    <a:pt x="569" y="2067"/>
                    <a:pt x="569" y="2067"/>
                  </a:cubicBezTo>
                  <a:cubicBezTo>
                    <a:pt x="568" y="2065"/>
                    <a:pt x="565" y="2067"/>
                    <a:pt x="566" y="2064"/>
                  </a:cubicBezTo>
                  <a:cubicBezTo>
                    <a:pt x="566" y="2063"/>
                    <a:pt x="569" y="2058"/>
                    <a:pt x="570" y="2061"/>
                  </a:cubicBezTo>
                  <a:close/>
                  <a:moveTo>
                    <a:pt x="540" y="2067"/>
                  </a:moveTo>
                  <a:cubicBezTo>
                    <a:pt x="542" y="2068"/>
                    <a:pt x="540" y="2067"/>
                    <a:pt x="539" y="2068"/>
                  </a:cubicBezTo>
                  <a:cubicBezTo>
                    <a:pt x="539" y="2068"/>
                    <a:pt x="540" y="2069"/>
                    <a:pt x="540" y="2069"/>
                  </a:cubicBezTo>
                  <a:cubicBezTo>
                    <a:pt x="539" y="2070"/>
                    <a:pt x="537" y="2068"/>
                    <a:pt x="537" y="2069"/>
                  </a:cubicBezTo>
                  <a:cubicBezTo>
                    <a:pt x="537" y="2069"/>
                    <a:pt x="538" y="2070"/>
                    <a:pt x="538" y="2071"/>
                  </a:cubicBezTo>
                  <a:cubicBezTo>
                    <a:pt x="537" y="2071"/>
                    <a:pt x="537" y="2070"/>
                    <a:pt x="536" y="2070"/>
                  </a:cubicBezTo>
                  <a:cubicBezTo>
                    <a:pt x="536" y="2070"/>
                    <a:pt x="536" y="2071"/>
                    <a:pt x="537" y="2072"/>
                  </a:cubicBezTo>
                  <a:cubicBezTo>
                    <a:pt x="537" y="2072"/>
                    <a:pt x="539" y="2073"/>
                    <a:pt x="539" y="2074"/>
                  </a:cubicBezTo>
                  <a:cubicBezTo>
                    <a:pt x="537" y="2075"/>
                    <a:pt x="536" y="2072"/>
                    <a:pt x="535" y="2072"/>
                  </a:cubicBezTo>
                  <a:cubicBezTo>
                    <a:pt x="535" y="2072"/>
                    <a:pt x="535" y="2073"/>
                    <a:pt x="535" y="2073"/>
                  </a:cubicBezTo>
                  <a:cubicBezTo>
                    <a:pt x="535" y="2077"/>
                    <a:pt x="534" y="2074"/>
                    <a:pt x="533" y="2073"/>
                  </a:cubicBezTo>
                  <a:cubicBezTo>
                    <a:pt x="532" y="2073"/>
                    <a:pt x="532" y="2075"/>
                    <a:pt x="532" y="2075"/>
                  </a:cubicBezTo>
                  <a:cubicBezTo>
                    <a:pt x="530" y="2076"/>
                    <a:pt x="528" y="2075"/>
                    <a:pt x="528" y="2075"/>
                  </a:cubicBezTo>
                  <a:cubicBezTo>
                    <a:pt x="528" y="2075"/>
                    <a:pt x="526" y="2076"/>
                    <a:pt x="526" y="2075"/>
                  </a:cubicBezTo>
                  <a:cubicBezTo>
                    <a:pt x="526" y="2074"/>
                    <a:pt x="530" y="2075"/>
                    <a:pt x="530" y="2074"/>
                  </a:cubicBezTo>
                  <a:cubicBezTo>
                    <a:pt x="530" y="2074"/>
                    <a:pt x="528" y="2074"/>
                    <a:pt x="529" y="2074"/>
                  </a:cubicBezTo>
                  <a:cubicBezTo>
                    <a:pt x="529" y="2073"/>
                    <a:pt x="530" y="2074"/>
                    <a:pt x="531" y="2074"/>
                  </a:cubicBezTo>
                  <a:cubicBezTo>
                    <a:pt x="531" y="2073"/>
                    <a:pt x="530" y="2073"/>
                    <a:pt x="530" y="2073"/>
                  </a:cubicBezTo>
                  <a:cubicBezTo>
                    <a:pt x="529" y="2073"/>
                    <a:pt x="530" y="2073"/>
                    <a:pt x="530" y="2072"/>
                  </a:cubicBezTo>
                  <a:cubicBezTo>
                    <a:pt x="530" y="2072"/>
                    <a:pt x="529" y="2072"/>
                    <a:pt x="529" y="2072"/>
                  </a:cubicBezTo>
                  <a:cubicBezTo>
                    <a:pt x="529" y="2071"/>
                    <a:pt x="533" y="2069"/>
                    <a:pt x="532" y="2069"/>
                  </a:cubicBezTo>
                  <a:cubicBezTo>
                    <a:pt x="529" y="2070"/>
                    <a:pt x="531" y="2070"/>
                    <a:pt x="529" y="2069"/>
                  </a:cubicBezTo>
                  <a:cubicBezTo>
                    <a:pt x="529" y="2069"/>
                    <a:pt x="529" y="2068"/>
                    <a:pt x="529" y="2068"/>
                  </a:cubicBezTo>
                  <a:cubicBezTo>
                    <a:pt x="525" y="2069"/>
                    <a:pt x="529" y="2070"/>
                    <a:pt x="525" y="2069"/>
                  </a:cubicBezTo>
                  <a:cubicBezTo>
                    <a:pt x="524" y="2069"/>
                    <a:pt x="524" y="2069"/>
                    <a:pt x="524" y="2069"/>
                  </a:cubicBezTo>
                  <a:cubicBezTo>
                    <a:pt x="524" y="2070"/>
                    <a:pt x="524" y="2071"/>
                    <a:pt x="524" y="2072"/>
                  </a:cubicBezTo>
                  <a:cubicBezTo>
                    <a:pt x="524" y="2072"/>
                    <a:pt x="526" y="2072"/>
                    <a:pt x="526" y="2073"/>
                  </a:cubicBezTo>
                  <a:cubicBezTo>
                    <a:pt x="526" y="2074"/>
                    <a:pt x="523" y="2073"/>
                    <a:pt x="522" y="2073"/>
                  </a:cubicBezTo>
                  <a:cubicBezTo>
                    <a:pt x="522" y="2073"/>
                    <a:pt x="520" y="2073"/>
                    <a:pt x="520" y="2073"/>
                  </a:cubicBezTo>
                  <a:cubicBezTo>
                    <a:pt x="520" y="2072"/>
                    <a:pt x="522" y="2072"/>
                    <a:pt x="522" y="2071"/>
                  </a:cubicBezTo>
                  <a:cubicBezTo>
                    <a:pt x="521" y="2062"/>
                    <a:pt x="521" y="2074"/>
                    <a:pt x="519" y="2067"/>
                  </a:cubicBezTo>
                  <a:cubicBezTo>
                    <a:pt x="519" y="2067"/>
                    <a:pt x="521" y="2066"/>
                    <a:pt x="520" y="2066"/>
                  </a:cubicBezTo>
                  <a:cubicBezTo>
                    <a:pt x="519" y="2065"/>
                    <a:pt x="516" y="2069"/>
                    <a:pt x="515" y="2068"/>
                  </a:cubicBezTo>
                  <a:cubicBezTo>
                    <a:pt x="514" y="2067"/>
                    <a:pt x="517" y="2066"/>
                    <a:pt x="516" y="2065"/>
                  </a:cubicBezTo>
                  <a:cubicBezTo>
                    <a:pt x="515" y="2065"/>
                    <a:pt x="514" y="2066"/>
                    <a:pt x="514" y="2065"/>
                  </a:cubicBezTo>
                  <a:cubicBezTo>
                    <a:pt x="513" y="2065"/>
                    <a:pt x="514" y="2064"/>
                    <a:pt x="514" y="2063"/>
                  </a:cubicBezTo>
                  <a:cubicBezTo>
                    <a:pt x="517" y="2061"/>
                    <a:pt x="522" y="2068"/>
                    <a:pt x="526" y="2065"/>
                  </a:cubicBezTo>
                  <a:cubicBezTo>
                    <a:pt x="526" y="2065"/>
                    <a:pt x="526" y="2064"/>
                    <a:pt x="525" y="2064"/>
                  </a:cubicBezTo>
                  <a:cubicBezTo>
                    <a:pt x="525" y="2064"/>
                    <a:pt x="524" y="2065"/>
                    <a:pt x="523" y="2065"/>
                  </a:cubicBezTo>
                  <a:cubicBezTo>
                    <a:pt x="523" y="2064"/>
                    <a:pt x="524" y="2063"/>
                    <a:pt x="524" y="2063"/>
                  </a:cubicBezTo>
                  <a:cubicBezTo>
                    <a:pt x="523" y="2063"/>
                    <a:pt x="523" y="2064"/>
                    <a:pt x="523" y="2065"/>
                  </a:cubicBezTo>
                  <a:cubicBezTo>
                    <a:pt x="522" y="2065"/>
                    <a:pt x="516" y="2061"/>
                    <a:pt x="516" y="2061"/>
                  </a:cubicBezTo>
                  <a:cubicBezTo>
                    <a:pt x="516" y="2060"/>
                    <a:pt x="518" y="2061"/>
                    <a:pt x="519" y="2062"/>
                  </a:cubicBezTo>
                  <a:cubicBezTo>
                    <a:pt x="519" y="2062"/>
                    <a:pt x="520" y="2061"/>
                    <a:pt x="520" y="2061"/>
                  </a:cubicBezTo>
                  <a:cubicBezTo>
                    <a:pt x="520" y="2061"/>
                    <a:pt x="521" y="2061"/>
                    <a:pt x="521" y="2061"/>
                  </a:cubicBezTo>
                  <a:cubicBezTo>
                    <a:pt x="522" y="2061"/>
                    <a:pt x="523" y="2062"/>
                    <a:pt x="523" y="2062"/>
                  </a:cubicBezTo>
                  <a:cubicBezTo>
                    <a:pt x="523" y="2061"/>
                    <a:pt x="520" y="2060"/>
                    <a:pt x="521" y="2059"/>
                  </a:cubicBezTo>
                  <a:cubicBezTo>
                    <a:pt x="523" y="2055"/>
                    <a:pt x="524" y="2061"/>
                    <a:pt x="524" y="2061"/>
                  </a:cubicBezTo>
                  <a:cubicBezTo>
                    <a:pt x="525" y="2060"/>
                    <a:pt x="523" y="2059"/>
                    <a:pt x="523" y="2059"/>
                  </a:cubicBezTo>
                  <a:cubicBezTo>
                    <a:pt x="524" y="2058"/>
                    <a:pt x="525" y="2059"/>
                    <a:pt x="525" y="2059"/>
                  </a:cubicBezTo>
                  <a:cubicBezTo>
                    <a:pt x="526" y="2060"/>
                    <a:pt x="526" y="2062"/>
                    <a:pt x="526" y="2063"/>
                  </a:cubicBezTo>
                  <a:cubicBezTo>
                    <a:pt x="526" y="2064"/>
                    <a:pt x="526" y="2066"/>
                    <a:pt x="527" y="2065"/>
                  </a:cubicBezTo>
                  <a:cubicBezTo>
                    <a:pt x="529" y="2064"/>
                    <a:pt x="527" y="2060"/>
                    <a:pt x="526" y="2059"/>
                  </a:cubicBezTo>
                  <a:cubicBezTo>
                    <a:pt x="526" y="2059"/>
                    <a:pt x="527" y="2060"/>
                    <a:pt x="528" y="2060"/>
                  </a:cubicBezTo>
                  <a:cubicBezTo>
                    <a:pt x="530" y="2062"/>
                    <a:pt x="529" y="2063"/>
                    <a:pt x="531" y="2065"/>
                  </a:cubicBezTo>
                  <a:cubicBezTo>
                    <a:pt x="531" y="2065"/>
                    <a:pt x="531" y="2065"/>
                    <a:pt x="531" y="2065"/>
                  </a:cubicBezTo>
                  <a:cubicBezTo>
                    <a:pt x="532" y="2063"/>
                    <a:pt x="529" y="2062"/>
                    <a:pt x="530" y="2061"/>
                  </a:cubicBezTo>
                  <a:cubicBezTo>
                    <a:pt x="533" y="2063"/>
                    <a:pt x="533" y="2063"/>
                    <a:pt x="533" y="2063"/>
                  </a:cubicBezTo>
                  <a:cubicBezTo>
                    <a:pt x="534" y="2063"/>
                    <a:pt x="533" y="2061"/>
                    <a:pt x="535" y="2062"/>
                  </a:cubicBezTo>
                  <a:cubicBezTo>
                    <a:pt x="535" y="2063"/>
                    <a:pt x="534" y="2067"/>
                    <a:pt x="535" y="2066"/>
                  </a:cubicBezTo>
                  <a:cubicBezTo>
                    <a:pt x="539" y="2064"/>
                    <a:pt x="537" y="2066"/>
                    <a:pt x="540" y="2067"/>
                  </a:cubicBezTo>
                  <a:close/>
                  <a:moveTo>
                    <a:pt x="601" y="2036"/>
                  </a:moveTo>
                  <a:cubicBezTo>
                    <a:pt x="604" y="2039"/>
                    <a:pt x="609" y="2043"/>
                    <a:pt x="610" y="2047"/>
                  </a:cubicBezTo>
                  <a:cubicBezTo>
                    <a:pt x="610" y="2048"/>
                    <a:pt x="608" y="2045"/>
                    <a:pt x="607" y="2045"/>
                  </a:cubicBezTo>
                  <a:cubicBezTo>
                    <a:pt x="606" y="2045"/>
                    <a:pt x="603" y="2047"/>
                    <a:pt x="603" y="2049"/>
                  </a:cubicBezTo>
                  <a:cubicBezTo>
                    <a:pt x="603" y="2053"/>
                    <a:pt x="609" y="2051"/>
                    <a:pt x="611" y="2052"/>
                  </a:cubicBezTo>
                  <a:cubicBezTo>
                    <a:pt x="613" y="2052"/>
                    <a:pt x="614" y="2058"/>
                    <a:pt x="615" y="2059"/>
                  </a:cubicBezTo>
                  <a:cubicBezTo>
                    <a:pt x="617" y="2061"/>
                    <a:pt x="622" y="2063"/>
                    <a:pt x="623" y="2064"/>
                  </a:cubicBezTo>
                  <a:cubicBezTo>
                    <a:pt x="625" y="2067"/>
                    <a:pt x="625" y="2068"/>
                    <a:pt x="627" y="2069"/>
                  </a:cubicBezTo>
                  <a:cubicBezTo>
                    <a:pt x="631" y="2071"/>
                    <a:pt x="636" y="2072"/>
                    <a:pt x="639" y="2075"/>
                  </a:cubicBezTo>
                  <a:cubicBezTo>
                    <a:pt x="644" y="2079"/>
                    <a:pt x="650" y="2083"/>
                    <a:pt x="656" y="2083"/>
                  </a:cubicBezTo>
                  <a:cubicBezTo>
                    <a:pt x="660" y="2084"/>
                    <a:pt x="669" y="2082"/>
                    <a:pt x="669" y="2083"/>
                  </a:cubicBezTo>
                  <a:cubicBezTo>
                    <a:pt x="669" y="2084"/>
                    <a:pt x="668" y="2084"/>
                    <a:pt x="668" y="2084"/>
                  </a:cubicBezTo>
                  <a:cubicBezTo>
                    <a:pt x="667" y="2087"/>
                    <a:pt x="667" y="2086"/>
                    <a:pt x="666" y="2089"/>
                  </a:cubicBezTo>
                  <a:cubicBezTo>
                    <a:pt x="666" y="2089"/>
                    <a:pt x="667" y="2090"/>
                    <a:pt x="666" y="2090"/>
                  </a:cubicBezTo>
                  <a:cubicBezTo>
                    <a:pt x="665" y="2090"/>
                    <a:pt x="664" y="2088"/>
                    <a:pt x="663" y="2089"/>
                  </a:cubicBezTo>
                  <a:cubicBezTo>
                    <a:pt x="663" y="2089"/>
                    <a:pt x="664" y="2090"/>
                    <a:pt x="663" y="2090"/>
                  </a:cubicBezTo>
                  <a:cubicBezTo>
                    <a:pt x="659" y="2092"/>
                    <a:pt x="658" y="2088"/>
                    <a:pt x="655" y="2090"/>
                  </a:cubicBezTo>
                  <a:cubicBezTo>
                    <a:pt x="654" y="2090"/>
                    <a:pt x="654" y="2091"/>
                    <a:pt x="652" y="2092"/>
                  </a:cubicBezTo>
                  <a:cubicBezTo>
                    <a:pt x="652" y="2092"/>
                    <a:pt x="648" y="2092"/>
                    <a:pt x="648" y="2092"/>
                  </a:cubicBezTo>
                  <a:cubicBezTo>
                    <a:pt x="647" y="2092"/>
                    <a:pt x="647" y="2093"/>
                    <a:pt x="646" y="2094"/>
                  </a:cubicBezTo>
                  <a:cubicBezTo>
                    <a:pt x="644" y="2095"/>
                    <a:pt x="642" y="2092"/>
                    <a:pt x="640" y="2091"/>
                  </a:cubicBezTo>
                  <a:cubicBezTo>
                    <a:pt x="635" y="2090"/>
                    <a:pt x="629" y="2090"/>
                    <a:pt x="624" y="2090"/>
                  </a:cubicBezTo>
                  <a:cubicBezTo>
                    <a:pt x="621" y="2090"/>
                    <a:pt x="614" y="2088"/>
                    <a:pt x="613" y="2089"/>
                  </a:cubicBezTo>
                  <a:cubicBezTo>
                    <a:pt x="613" y="2089"/>
                    <a:pt x="613" y="2090"/>
                    <a:pt x="613" y="2090"/>
                  </a:cubicBezTo>
                  <a:cubicBezTo>
                    <a:pt x="612" y="2090"/>
                    <a:pt x="608" y="2090"/>
                    <a:pt x="607" y="2091"/>
                  </a:cubicBezTo>
                  <a:cubicBezTo>
                    <a:pt x="606" y="2091"/>
                    <a:pt x="603" y="2089"/>
                    <a:pt x="602" y="2089"/>
                  </a:cubicBezTo>
                  <a:cubicBezTo>
                    <a:pt x="601" y="2089"/>
                    <a:pt x="601" y="2089"/>
                    <a:pt x="601" y="2089"/>
                  </a:cubicBezTo>
                  <a:cubicBezTo>
                    <a:pt x="602" y="2089"/>
                    <a:pt x="608" y="2091"/>
                    <a:pt x="605" y="2092"/>
                  </a:cubicBezTo>
                  <a:cubicBezTo>
                    <a:pt x="603" y="2093"/>
                    <a:pt x="590" y="2092"/>
                    <a:pt x="589" y="2090"/>
                  </a:cubicBezTo>
                  <a:cubicBezTo>
                    <a:pt x="588" y="2089"/>
                    <a:pt x="590" y="2087"/>
                    <a:pt x="589" y="2087"/>
                  </a:cubicBezTo>
                  <a:cubicBezTo>
                    <a:pt x="588" y="2087"/>
                    <a:pt x="589" y="2089"/>
                    <a:pt x="589" y="2089"/>
                  </a:cubicBezTo>
                  <a:cubicBezTo>
                    <a:pt x="588" y="2089"/>
                    <a:pt x="588" y="2087"/>
                    <a:pt x="588" y="2087"/>
                  </a:cubicBezTo>
                  <a:cubicBezTo>
                    <a:pt x="588" y="2090"/>
                    <a:pt x="588" y="2090"/>
                    <a:pt x="588" y="2090"/>
                  </a:cubicBezTo>
                  <a:cubicBezTo>
                    <a:pt x="587" y="2090"/>
                    <a:pt x="587" y="2087"/>
                    <a:pt x="586" y="2088"/>
                  </a:cubicBezTo>
                  <a:cubicBezTo>
                    <a:pt x="585" y="2088"/>
                    <a:pt x="588" y="2092"/>
                    <a:pt x="584" y="2090"/>
                  </a:cubicBezTo>
                  <a:cubicBezTo>
                    <a:pt x="584" y="2090"/>
                    <a:pt x="584" y="2089"/>
                    <a:pt x="583" y="2089"/>
                  </a:cubicBezTo>
                  <a:cubicBezTo>
                    <a:pt x="583" y="2088"/>
                    <a:pt x="584" y="2087"/>
                    <a:pt x="583" y="2087"/>
                  </a:cubicBezTo>
                  <a:cubicBezTo>
                    <a:pt x="583" y="2087"/>
                    <a:pt x="583" y="2091"/>
                    <a:pt x="583" y="2091"/>
                  </a:cubicBezTo>
                  <a:cubicBezTo>
                    <a:pt x="582" y="2091"/>
                    <a:pt x="580" y="2089"/>
                    <a:pt x="580" y="2090"/>
                  </a:cubicBezTo>
                  <a:cubicBezTo>
                    <a:pt x="580" y="2090"/>
                    <a:pt x="581" y="2093"/>
                    <a:pt x="577" y="2091"/>
                  </a:cubicBezTo>
                  <a:cubicBezTo>
                    <a:pt x="576" y="2090"/>
                    <a:pt x="579" y="2087"/>
                    <a:pt x="578" y="2087"/>
                  </a:cubicBezTo>
                  <a:cubicBezTo>
                    <a:pt x="575" y="2087"/>
                    <a:pt x="578" y="2090"/>
                    <a:pt x="577" y="2091"/>
                  </a:cubicBezTo>
                  <a:cubicBezTo>
                    <a:pt x="575" y="2092"/>
                    <a:pt x="574" y="2089"/>
                    <a:pt x="572" y="2089"/>
                  </a:cubicBezTo>
                  <a:cubicBezTo>
                    <a:pt x="572" y="2089"/>
                    <a:pt x="570" y="2092"/>
                    <a:pt x="568" y="2091"/>
                  </a:cubicBezTo>
                  <a:cubicBezTo>
                    <a:pt x="568" y="2090"/>
                    <a:pt x="575" y="2088"/>
                    <a:pt x="574" y="2086"/>
                  </a:cubicBezTo>
                  <a:cubicBezTo>
                    <a:pt x="574" y="2086"/>
                    <a:pt x="573" y="2086"/>
                    <a:pt x="573" y="2086"/>
                  </a:cubicBezTo>
                  <a:cubicBezTo>
                    <a:pt x="571" y="2087"/>
                    <a:pt x="570" y="2091"/>
                    <a:pt x="566" y="2089"/>
                  </a:cubicBezTo>
                  <a:cubicBezTo>
                    <a:pt x="566" y="2089"/>
                    <a:pt x="569" y="2089"/>
                    <a:pt x="569" y="2088"/>
                  </a:cubicBezTo>
                  <a:cubicBezTo>
                    <a:pt x="567" y="2084"/>
                    <a:pt x="567" y="2089"/>
                    <a:pt x="565" y="2090"/>
                  </a:cubicBezTo>
                  <a:cubicBezTo>
                    <a:pt x="563" y="2091"/>
                    <a:pt x="566" y="2087"/>
                    <a:pt x="565" y="2086"/>
                  </a:cubicBezTo>
                  <a:cubicBezTo>
                    <a:pt x="563" y="2083"/>
                    <a:pt x="561" y="2093"/>
                    <a:pt x="559" y="2088"/>
                  </a:cubicBezTo>
                  <a:cubicBezTo>
                    <a:pt x="559" y="2087"/>
                    <a:pt x="561" y="2087"/>
                    <a:pt x="561" y="2087"/>
                  </a:cubicBezTo>
                  <a:cubicBezTo>
                    <a:pt x="561" y="2086"/>
                    <a:pt x="560" y="2087"/>
                    <a:pt x="560" y="2086"/>
                  </a:cubicBezTo>
                  <a:cubicBezTo>
                    <a:pt x="559" y="2084"/>
                    <a:pt x="560" y="2084"/>
                    <a:pt x="558" y="2084"/>
                  </a:cubicBezTo>
                  <a:cubicBezTo>
                    <a:pt x="557" y="2084"/>
                    <a:pt x="559" y="2085"/>
                    <a:pt x="558" y="2085"/>
                  </a:cubicBezTo>
                  <a:cubicBezTo>
                    <a:pt x="556" y="2087"/>
                    <a:pt x="558" y="2083"/>
                    <a:pt x="559" y="2086"/>
                  </a:cubicBezTo>
                  <a:cubicBezTo>
                    <a:pt x="559" y="2087"/>
                    <a:pt x="558" y="2086"/>
                    <a:pt x="557" y="2087"/>
                  </a:cubicBezTo>
                  <a:cubicBezTo>
                    <a:pt x="554" y="2089"/>
                    <a:pt x="558" y="2088"/>
                    <a:pt x="556" y="2086"/>
                  </a:cubicBezTo>
                  <a:cubicBezTo>
                    <a:pt x="553" y="2085"/>
                    <a:pt x="556" y="2091"/>
                    <a:pt x="554" y="2086"/>
                  </a:cubicBezTo>
                  <a:cubicBezTo>
                    <a:pt x="554" y="2085"/>
                    <a:pt x="554" y="2087"/>
                    <a:pt x="553" y="2088"/>
                  </a:cubicBezTo>
                  <a:cubicBezTo>
                    <a:pt x="553" y="2088"/>
                    <a:pt x="553" y="2087"/>
                    <a:pt x="553" y="2086"/>
                  </a:cubicBezTo>
                  <a:cubicBezTo>
                    <a:pt x="551" y="2085"/>
                    <a:pt x="551" y="2088"/>
                    <a:pt x="550" y="2088"/>
                  </a:cubicBezTo>
                  <a:cubicBezTo>
                    <a:pt x="549" y="2088"/>
                    <a:pt x="546" y="2088"/>
                    <a:pt x="548" y="2087"/>
                  </a:cubicBezTo>
                  <a:cubicBezTo>
                    <a:pt x="549" y="2086"/>
                    <a:pt x="545" y="2086"/>
                    <a:pt x="546" y="2085"/>
                  </a:cubicBezTo>
                  <a:cubicBezTo>
                    <a:pt x="546" y="2084"/>
                    <a:pt x="548" y="2085"/>
                    <a:pt x="548" y="2085"/>
                  </a:cubicBezTo>
                  <a:cubicBezTo>
                    <a:pt x="548" y="2084"/>
                    <a:pt x="545" y="2082"/>
                    <a:pt x="548" y="2084"/>
                  </a:cubicBezTo>
                  <a:cubicBezTo>
                    <a:pt x="548" y="2084"/>
                    <a:pt x="553" y="2086"/>
                    <a:pt x="553" y="2086"/>
                  </a:cubicBezTo>
                  <a:cubicBezTo>
                    <a:pt x="552" y="2085"/>
                    <a:pt x="550" y="2085"/>
                    <a:pt x="551" y="2084"/>
                  </a:cubicBezTo>
                  <a:cubicBezTo>
                    <a:pt x="551" y="2083"/>
                    <a:pt x="554" y="2086"/>
                    <a:pt x="554" y="2085"/>
                  </a:cubicBezTo>
                  <a:cubicBezTo>
                    <a:pt x="553" y="2084"/>
                    <a:pt x="548" y="2083"/>
                    <a:pt x="549" y="2082"/>
                  </a:cubicBezTo>
                  <a:cubicBezTo>
                    <a:pt x="551" y="2080"/>
                    <a:pt x="555" y="2087"/>
                    <a:pt x="555" y="2084"/>
                  </a:cubicBezTo>
                  <a:cubicBezTo>
                    <a:pt x="555" y="2083"/>
                    <a:pt x="552" y="2082"/>
                    <a:pt x="553" y="2082"/>
                  </a:cubicBezTo>
                  <a:cubicBezTo>
                    <a:pt x="553" y="2082"/>
                    <a:pt x="557" y="2083"/>
                    <a:pt x="557" y="2083"/>
                  </a:cubicBezTo>
                  <a:cubicBezTo>
                    <a:pt x="558" y="2083"/>
                    <a:pt x="558" y="2082"/>
                    <a:pt x="558" y="2082"/>
                  </a:cubicBezTo>
                  <a:cubicBezTo>
                    <a:pt x="557" y="2081"/>
                    <a:pt x="556" y="2082"/>
                    <a:pt x="556" y="2081"/>
                  </a:cubicBezTo>
                  <a:cubicBezTo>
                    <a:pt x="556" y="2080"/>
                    <a:pt x="558" y="2081"/>
                    <a:pt x="559" y="2081"/>
                  </a:cubicBezTo>
                  <a:cubicBezTo>
                    <a:pt x="560" y="2081"/>
                    <a:pt x="560" y="2082"/>
                    <a:pt x="561" y="2082"/>
                  </a:cubicBezTo>
                  <a:cubicBezTo>
                    <a:pt x="561" y="2082"/>
                    <a:pt x="562" y="2083"/>
                    <a:pt x="563" y="2083"/>
                  </a:cubicBezTo>
                  <a:cubicBezTo>
                    <a:pt x="563" y="2083"/>
                    <a:pt x="561" y="2082"/>
                    <a:pt x="561" y="2082"/>
                  </a:cubicBezTo>
                  <a:cubicBezTo>
                    <a:pt x="562" y="2081"/>
                    <a:pt x="563" y="2082"/>
                    <a:pt x="564" y="2082"/>
                  </a:cubicBezTo>
                  <a:cubicBezTo>
                    <a:pt x="564" y="2082"/>
                    <a:pt x="564" y="2083"/>
                    <a:pt x="564" y="2082"/>
                  </a:cubicBezTo>
                  <a:cubicBezTo>
                    <a:pt x="565" y="2082"/>
                    <a:pt x="564" y="2082"/>
                    <a:pt x="564" y="2082"/>
                  </a:cubicBezTo>
                  <a:cubicBezTo>
                    <a:pt x="564" y="2081"/>
                    <a:pt x="564" y="2080"/>
                    <a:pt x="564" y="2080"/>
                  </a:cubicBezTo>
                  <a:cubicBezTo>
                    <a:pt x="565" y="2078"/>
                    <a:pt x="568" y="2079"/>
                    <a:pt x="569" y="2079"/>
                  </a:cubicBezTo>
                  <a:cubicBezTo>
                    <a:pt x="573" y="2079"/>
                    <a:pt x="564" y="2085"/>
                    <a:pt x="571" y="2085"/>
                  </a:cubicBezTo>
                  <a:cubicBezTo>
                    <a:pt x="571" y="2085"/>
                    <a:pt x="570" y="2085"/>
                    <a:pt x="570" y="2084"/>
                  </a:cubicBezTo>
                  <a:cubicBezTo>
                    <a:pt x="569" y="2083"/>
                    <a:pt x="569" y="2083"/>
                    <a:pt x="570" y="2082"/>
                  </a:cubicBezTo>
                  <a:cubicBezTo>
                    <a:pt x="571" y="2079"/>
                    <a:pt x="574" y="2082"/>
                    <a:pt x="576" y="2083"/>
                  </a:cubicBezTo>
                  <a:cubicBezTo>
                    <a:pt x="576" y="2084"/>
                    <a:pt x="578" y="2085"/>
                    <a:pt x="578" y="2084"/>
                  </a:cubicBezTo>
                  <a:cubicBezTo>
                    <a:pt x="578" y="2083"/>
                    <a:pt x="576" y="2083"/>
                    <a:pt x="576" y="2083"/>
                  </a:cubicBezTo>
                  <a:cubicBezTo>
                    <a:pt x="577" y="2082"/>
                    <a:pt x="580" y="2085"/>
                    <a:pt x="580" y="2084"/>
                  </a:cubicBezTo>
                  <a:cubicBezTo>
                    <a:pt x="579" y="2082"/>
                    <a:pt x="575" y="2082"/>
                    <a:pt x="573" y="2081"/>
                  </a:cubicBezTo>
                  <a:cubicBezTo>
                    <a:pt x="572" y="2080"/>
                    <a:pt x="573" y="2079"/>
                    <a:pt x="571" y="2078"/>
                  </a:cubicBezTo>
                  <a:cubicBezTo>
                    <a:pt x="569" y="2077"/>
                    <a:pt x="567" y="2078"/>
                    <a:pt x="565" y="2077"/>
                  </a:cubicBezTo>
                  <a:cubicBezTo>
                    <a:pt x="565" y="2077"/>
                    <a:pt x="564" y="2076"/>
                    <a:pt x="565" y="2076"/>
                  </a:cubicBezTo>
                  <a:cubicBezTo>
                    <a:pt x="565" y="2072"/>
                    <a:pt x="575" y="2080"/>
                    <a:pt x="579" y="2081"/>
                  </a:cubicBezTo>
                  <a:cubicBezTo>
                    <a:pt x="579" y="2081"/>
                    <a:pt x="578" y="2080"/>
                    <a:pt x="579" y="2080"/>
                  </a:cubicBezTo>
                  <a:cubicBezTo>
                    <a:pt x="579" y="2079"/>
                    <a:pt x="580" y="2080"/>
                    <a:pt x="580" y="2079"/>
                  </a:cubicBezTo>
                  <a:cubicBezTo>
                    <a:pt x="579" y="2078"/>
                    <a:pt x="576" y="2080"/>
                    <a:pt x="579" y="2078"/>
                  </a:cubicBezTo>
                  <a:cubicBezTo>
                    <a:pt x="579" y="2078"/>
                    <a:pt x="579" y="2077"/>
                    <a:pt x="579" y="2077"/>
                  </a:cubicBezTo>
                  <a:cubicBezTo>
                    <a:pt x="579" y="2077"/>
                    <a:pt x="579" y="2076"/>
                    <a:pt x="580" y="2076"/>
                  </a:cubicBezTo>
                  <a:cubicBezTo>
                    <a:pt x="583" y="2077"/>
                    <a:pt x="581" y="2078"/>
                    <a:pt x="582" y="2080"/>
                  </a:cubicBezTo>
                  <a:cubicBezTo>
                    <a:pt x="582" y="2080"/>
                    <a:pt x="583" y="2079"/>
                    <a:pt x="583" y="2080"/>
                  </a:cubicBezTo>
                  <a:cubicBezTo>
                    <a:pt x="583" y="2080"/>
                    <a:pt x="584" y="2080"/>
                    <a:pt x="584" y="2081"/>
                  </a:cubicBezTo>
                  <a:cubicBezTo>
                    <a:pt x="584" y="2081"/>
                    <a:pt x="583" y="2082"/>
                    <a:pt x="584" y="2082"/>
                  </a:cubicBezTo>
                  <a:cubicBezTo>
                    <a:pt x="584" y="2083"/>
                    <a:pt x="584" y="2082"/>
                    <a:pt x="585" y="2082"/>
                  </a:cubicBezTo>
                  <a:cubicBezTo>
                    <a:pt x="585" y="2082"/>
                    <a:pt x="585" y="2082"/>
                    <a:pt x="586" y="2082"/>
                  </a:cubicBezTo>
                  <a:cubicBezTo>
                    <a:pt x="586" y="2083"/>
                    <a:pt x="586" y="2084"/>
                    <a:pt x="586" y="2084"/>
                  </a:cubicBezTo>
                  <a:cubicBezTo>
                    <a:pt x="589" y="2082"/>
                    <a:pt x="582" y="2078"/>
                    <a:pt x="583" y="2077"/>
                  </a:cubicBezTo>
                  <a:cubicBezTo>
                    <a:pt x="586" y="2075"/>
                    <a:pt x="588" y="2080"/>
                    <a:pt x="590" y="2081"/>
                  </a:cubicBezTo>
                  <a:cubicBezTo>
                    <a:pt x="591" y="2082"/>
                    <a:pt x="588" y="2078"/>
                    <a:pt x="589" y="2078"/>
                  </a:cubicBezTo>
                  <a:cubicBezTo>
                    <a:pt x="591" y="2078"/>
                    <a:pt x="594" y="2080"/>
                    <a:pt x="595" y="2081"/>
                  </a:cubicBezTo>
                  <a:cubicBezTo>
                    <a:pt x="596" y="2081"/>
                    <a:pt x="591" y="2087"/>
                    <a:pt x="593" y="2086"/>
                  </a:cubicBezTo>
                  <a:cubicBezTo>
                    <a:pt x="594" y="2086"/>
                    <a:pt x="593" y="2085"/>
                    <a:pt x="593" y="2085"/>
                  </a:cubicBezTo>
                  <a:cubicBezTo>
                    <a:pt x="593" y="2084"/>
                    <a:pt x="594" y="2084"/>
                    <a:pt x="595" y="2083"/>
                  </a:cubicBezTo>
                  <a:cubicBezTo>
                    <a:pt x="596" y="2082"/>
                    <a:pt x="597" y="2085"/>
                    <a:pt x="597" y="2083"/>
                  </a:cubicBezTo>
                  <a:cubicBezTo>
                    <a:pt x="597" y="2082"/>
                    <a:pt x="595" y="2082"/>
                    <a:pt x="597" y="2081"/>
                  </a:cubicBezTo>
                  <a:cubicBezTo>
                    <a:pt x="598" y="2080"/>
                    <a:pt x="599" y="2082"/>
                    <a:pt x="599" y="2081"/>
                  </a:cubicBezTo>
                  <a:cubicBezTo>
                    <a:pt x="600" y="2079"/>
                    <a:pt x="593" y="2077"/>
                    <a:pt x="591" y="2077"/>
                  </a:cubicBezTo>
                  <a:cubicBezTo>
                    <a:pt x="585" y="2076"/>
                    <a:pt x="578" y="2073"/>
                    <a:pt x="576" y="2066"/>
                  </a:cubicBezTo>
                  <a:cubicBezTo>
                    <a:pt x="575" y="2061"/>
                    <a:pt x="595" y="2060"/>
                    <a:pt x="590" y="2054"/>
                  </a:cubicBezTo>
                  <a:cubicBezTo>
                    <a:pt x="585" y="2050"/>
                    <a:pt x="578" y="2058"/>
                    <a:pt x="574" y="2057"/>
                  </a:cubicBezTo>
                  <a:cubicBezTo>
                    <a:pt x="570" y="2057"/>
                    <a:pt x="567" y="2049"/>
                    <a:pt x="568" y="2047"/>
                  </a:cubicBezTo>
                  <a:cubicBezTo>
                    <a:pt x="572" y="2042"/>
                    <a:pt x="568" y="2046"/>
                    <a:pt x="571" y="2047"/>
                  </a:cubicBezTo>
                  <a:cubicBezTo>
                    <a:pt x="572" y="2048"/>
                    <a:pt x="576" y="2044"/>
                    <a:pt x="574" y="2043"/>
                  </a:cubicBezTo>
                  <a:cubicBezTo>
                    <a:pt x="573" y="2043"/>
                    <a:pt x="572" y="2044"/>
                    <a:pt x="571" y="2044"/>
                  </a:cubicBezTo>
                  <a:cubicBezTo>
                    <a:pt x="571" y="2044"/>
                    <a:pt x="571" y="2042"/>
                    <a:pt x="571" y="2041"/>
                  </a:cubicBezTo>
                  <a:cubicBezTo>
                    <a:pt x="570" y="2040"/>
                    <a:pt x="569" y="2041"/>
                    <a:pt x="568" y="2040"/>
                  </a:cubicBezTo>
                  <a:cubicBezTo>
                    <a:pt x="567" y="2040"/>
                    <a:pt x="572" y="2039"/>
                    <a:pt x="572" y="2039"/>
                  </a:cubicBezTo>
                  <a:cubicBezTo>
                    <a:pt x="575" y="2040"/>
                    <a:pt x="575" y="2043"/>
                    <a:pt x="577" y="2041"/>
                  </a:cubicBezTo>
                  <a:cubicBezTo>
                    <a:pt x="579" y="2040"/>
                    <a:pt x="580" y="2040"/>
                    <a:pt x="581" y="2039"/>
                  </a:cubicBezTo>
                  <a:cubicBezTo>
                    <a:pt x="582" y="2037"/>
                    <a:pt x="582" y="2032"/>
                    <a:pt x="585" y="2032"/>
                  </a:cubicBezTo>
                  <a:cubicBezTo>
                    <a:pt x="587" y="2032"/>
                    <a:pt x="589" y="2037"/>
                    <a:pt x="591" y="2037"/>
                  </a:cubicBezTo>
                  <a:cubicBezTo>
                    <a:pt x="593" y="2038"/>
                    <a:pt x="595" y="2035"/>
                    <a:pt x="597" y="2035"/>
                  </a:cubicBezTo>
                  <a:cubicBezTo>
                    <a:pt x="598" y="2034"/>
                    <a:pt x="601" y="2036"/>
                    <a:pt x="601" y="2036"/>
                  </a:cubicBezTo>
                  <a:close/>
                  <a:moveTo>
                    <a:pt x="512" y="2062"/>
                  </a:moveTo>
                  <a:cubicBezTo>
                    <a:pt x="509" y="2064"/>
                    <a:pt x="509" y="2063"/>
                    <a:pt x="508" y="2061"/>
                  </a:cubicBezTo>
                  <a:cubicBezTo>
                    <a:pt x="508" y="2059"/>
                    <a:pt x="512" y="2064"/>
                    <a:pt x="512" y="2062"/>
                  </a:cubicBezTo>
                  <a:close/>
                  <a:moveTo>
                    <a:pt x="516" y="2059"/>
                  </a:moveTo>
                  <a:cubicBezTo>
                    <a:pt x="518" y="2060"/>
                    <a:pt x="515" y="2058"/>
                    <a:pt x="515" y="2061"/>
                  </a:cubicBezTo>
                  <a:cubicBezTo>
                    <a:pt x="515" y="2061"/>
                    <a:pt x="517" y="2061"/>
                    <a:pt x="517" y="2062"/>
                  </a:cubicBezTo>
                  <a:cubicBezTo>
                    <a:pt x="517" y="2064"/>
                    <a:pt x="510" y="2061"/>
                    <a:pt x="510" y="2060"/>
                  </a:cubicBezTo>
                  <a:cubicBezTo>
                    <a:pt x="514" y="2061"/>
                    <a:pt x="514" y="2061"/>
                    <a:pt x="514" y="2061"/>
                  </a:cubicBezTo>
                  <a:cubicBezTo>
                    <a:pt x="514" y="2061"/>
                    <a:pt x="513" y="2060"/>
                    <a:pt x="513" y="2059"/>
                  </a:cubicBezTo>
                  <a:cubicBezTo>
                    <a:pt x="512" y="2059"/>
                    <a:pt x="517" y="2059"/>
                    <a:pt x="516" y="2059"/>
                  </a:cubicBezTo>
                  <a:close/>
                  <a:moveTo>
                    <a:pt x="490" y="2044"/>
                  </a:moveTo>
                  <a:cubicBezTo>
                    <a:pt x="491" y="2045"/>
                    <a:pt x="495" y="2046"/>
                    <a:pt x="496" y="2047"/>
                  </a:cubicBezTo>
                  <a:cubicBezTo>
                    <a:pt x="496" y="2047"/>
                    <a:pt x="496" y="2048"/>
                    <a:pt x="496" y="2048"/>
                  </a:cubicBezTo>
                  <a:cubicBezTo>
                    <a:pt x="497" y="2049"/>
                    <a:pt x="499" y="2048"/>
                    <a:pt x="500" y="2049"/>
                  </a:cubicBezTo>
                  <a:cubicBezTo>
                    <a:pt x="502" y="2050"/>
                    <a:pt x="505" y="2050"/>
                    <a:pt x="507" y="2051"/>
                  </a:cubicBezTo>
                  <a:cubicBezTo>
                    <a:pt x="509" y="2051"/>
                    <a:pt x="510" y="2053"/>
                    <a:pt x="511" y="2053"/>
                  </a:cubicBezTo>
                  <a:cubicBezTo>
                    <a:pt x="512" y="2053"/>
                    <a:pt x="511" y="2051"/>
                    <a:pt x="511" y="2051"/>
                  </a:cubicBezTo>
                  <a:cubicBezTo>
                    <a:pt x="514" y="2052"/>
                    <a:pt x="511" y="2054"/>
                    <a:pt x="514" y="2056"/>
                  </a:cubicBezTo>
                  <a:cubicBezTo>
                    <a:pt x="514" y="2056"/>
                    <a:pt x="514" y="2054"/>
                    <a:pt x="513" y="2053"/>
                  </a:cubicBezTo>
                  <a:cubicBezTo>
                    <a:pt x="513" y="2053"/>
                    <a:pt x="514" y="2052"/>
                    <a:pt x="514" y="2052"/>
                  </a:cubicBezTo>
                  <a:cubicBezTo>
                    <a:pt x="516" y="2053"/>
                    <a:pt x="517" y="2056"/>
                    <a:pt x="520" y="2057"/>
                  </a:cubicBezTo>
                  <a:cubicBezTo>
                    <a:pt x="520" y="2057"/>
                    <a:pt x="522" y="2058"/>
                    <a:pt x="522" y="2058"/>
                  </a:cubicBezTo>
                  <a:cubicBezTo>
                    <a:pt x="520" y="2058"/>
                    <a:pt x="516" y="2056"/>
                    <a:pt x="515" y="2056"/>
                  </a:cubicBezTo>
                  <a:cubicBezTo>
                    <a:pt x="515" y="2056"/>
                    <a:pt x="515" y="2057"/>
                    <a:pt x="514" y="2057"/>
                  </a:cubicBezTo>
                  <a:cubicBezTo>
                    <a:pt x="513" y="2058"/>
                    <a:pt x="509" y="2052"/>
                    <a:pt x="506" y="2051"/>
                  </a:cubicBezTo>
                  <a:cubicBezTo>
                    <a:pt x="506" y="2051"/>
                    <a:pt x="506" y="2051"/>
                    <a:pt x="506" y="2052"/>
                  </a:cubicBezTo>
                  <a:cubicBezTo>
                    <a:pt x="504" y="2052"/>
                    <a:pt x="503" y="2053"/>
                    <a:pt x="501" y="2052"/>
                  </a:cubicBezTo>
                  <a:cubicBezTo>
                    <a:pt x="501" y="2052"/>
                    <a:pt x="500" y="2051"/>
                    <a:pt x="499" y="2051"/>
                  </a:cubicBezTo>
                  <a:cubicBezTo>
                    <a:pt x="498" y="2050"/>
                    <a:pt x="502" y="2054"/>
                    <a:pt x="499" y="2052"/>
                  </a:cubicBezTo>
                  <a:cubicBezTo>
                    <a:pt x="497" y="2052"/>
                    <a:pt x="486" y="2042"/>
                    <a:pt x="490" y="2044"/>
                  </a:cubicBezTo>
                  <a:close/>
                  <a:moveTo>
                    <a:pt x="503" y="2043"/>
                  </a:moveTo>
                  <a:cubicBezTo>
                    <a:pt x="503" y="2042"/>
                    <a:pt x="504" y="2042"/>
                    <a:pt x="504" y="2041"/>
                  </a:cubicBezTo>
                  <a:cubicBezTo>
                    <a:pt x="505" y="2037"/>
                    <a:pt x="503" y="2042"/>
                    <a:pt x="503" y="2041"/>
                  </a:cubicBezTo>
                  <a:cubicBezTo>
                    <a:pt x="501" y="2041"/>
                    <a:pt x="505" y="2038"/>
                    <a:pt x="504" y="2038"/>
                  </a:cubicBezTo>
                  <a:cubicBezTo>
                    <a:pt x="502" y="2039"/>
                    <a:pt x="500" y="2042"/>
                    <a:pt x="500" y="2040"/>
                  </a:cubicBezTo>
                  <a:cubicBezTo>
                    <a:pt x="500" y="2039"/>
                    <a:pt x="504" y="2035"/>
                    <a:pt x="505" y="2035"/>
                  </a:cubicBezTo>
                  <a:cubicBezTo>
                    <a:pt x="505" y="2035"/>
                    <a:pt x="505" y="2035"/>
                    <a:pt x="506" y="2035"/>
                  </a:cubicBezTo>
                  <a:cubicBezTo>
                    <a:pt x="510" y="2039"/>
                    <a:pt x="505" y="2036"/>
                    <a:pt x="505" y="2038"/>
                  </a:cubicBezTo>
                  <a:cubicBezTo>
                    <a:pt x="506" y="2041"/>
                    <a:pt x="509" y="2041"/>
                    <a:pt x="503" y="2043"/>
                  </a:cubicBezTo>
                  <a:close/>
                  <a:moveTo>
                    <a:pt x="498" y="2035"/>
                  </a:moveTo>
                  <a:cubicBezTo>
                    <a:pt x="496" y="2034"/>
                    <a:pt x="496" y="2033"/>
                    <a:pt x="496" y="2032"/>
                  </a:cubicBezTo>
                  <a:cubicBezTo>
                    <a:pt x="495" y="2031"/>
                    <a:pt x="498" y="2032"/>
                    <a:pt x="498" y="2031"/>
                  </a:cubicBezTo>
                  <a:cubicBezTo>
                    <a:pt x="498" y="2030"/>
                    <a:pt x="492" y="2029"/>
                    <a:pt x="492" y="2029"/>
                  </a:cubicBezTo>
                  <a:cubicBezTo>
                    <a:pt x="492" y="2025"/>
                    <a:pt x="501" y="2032"/>
                    <a:pt x="501" y="2033"/>
                  </a:cubicBezTo>
                  <a:cubicBezTo>
                    <a:pt x="502" y="2034"/>
                    <a:pt x="497" y="2034"/>
                    <a:pt x="498" y="2035"/>
                  </a:cubicBezTo>
                  <a:close/>
                  <a:moveTo>
                    <a:pt x="505" y="2031"/>
                  </a:moveTo>
                  <a:cubicBezTo>
                    <a:pt x="503" y="2029"/>
                    <a:pt x="501" y="2027"/>
                    <a:pt x="498" y="2026"/>
                  </a:cubicBezTo>
                  <a:cubicBezTo>
                    <a:pt x="498" y="2025"/>
                    <a:pt x="497" y="2025"/>
                    <a:pt x="497" y="2025"/>
                  </a:cubicBezTo>
                  <a:cubicBezTo>
                    <a:pt x="497" y="2020"/>
                    <a:pt x="505" y="2028"/>
                    <a:pt x="505" y="2031"/>
                  </a:cubicBezTo>
                  <a:close/>
                  <a:moveTo>
                    <a:pt x="483" y="2029"/>
                  </a:moveTo>
                  <a:cubicBezTo>
                    <a:pt x="484" y="2029"/>
                    <a:pt x="485" y="2028"/>
                    <a:pt x="485" y="2028"/>
                  </a:cubicBezTo>
                  <a:cubicBezTo>
                    <a:pt x="485" y="2028"/>
                    <a:pt x="484" y="2029"/>
                    <a:pt x="483" y="2029"/>
                  </a:cubicBezTo>
                  <a:close/>
                  <a:moveTo>
                    <a:pt x="480" y="2028"/>
                  </a:moveTo>
                  <a:cubicBezTo>
                    <a:pt x="482" y="2026"/>
                    <a:pt x="480" y="2029"/>
                    <a:pt x="479" y="2026"/>
                  </a:cubicBezTo>
                  <a:cubicBezTo>
                    <a:pt x="479" y="2026"/>
                    <a:pt x="480" y="2025"/>
                    <a:pt x="480" y="2025"/>
                  </a:cubicBezTo>
                  <a:cubicBezTo>
                    <a:pt x="480" y="2024"/>
                    <a:pt x="480" y="2023"/>
                    <a:pt x="480" y="2022"/>
                  </a:cubicBezTo>
                  <a:cubicBezTo>
                    <a:pt x="480" y="2022"/>
                    <a:pt x="483" y="2024"/>
                    <a:pt x="483" y="2022"/>
                  </a:cubicBezTo>
                  <a:cubicBezTo>
                    <a:pt x="482" y="2021"/>
                    <a:pt x="480" y="2017"/>
                    <a:pt x="480" y="2017"/>
                  </a:cubicBezTo>
                  <a:cubicBezTo>
                    <a:pt x="481" y="2017"/>
                    <a:pt x="482" y="2017"/>
                    <a:pt x="482" y="2017"/>
                  </a:cubicBezTo>
                  <a:cubicBezTo>
                    <a:pt x="485" y="2019"/>
                    <a:pt x="483" y="2030"/>
                    <a:pt x="480" y="2028"/>
                  </a:cubicBezTo>
                  <a:close/>
                  <a:moveTo>
                    <a:pt x="740" y="2015"/>
                  </a:moveTo>
                  <a:cubicBezTo>
                    <a:pt x="738" y="2012"/>
                    <a:pt x="743" y="2012"/>
                    <a:pt x="743" y="2012"/>
                  </a:cubicBezTo>
                  <a:cubicBezTo>
                    <a:pt x="743" y="2013"/>
                    <a:pt x="740" y="2013"/>
                    <a:pt x="741" y="2014"/>
                  </a:cubicBezTo>
                  <a:cubicBezTo>
                    <a:pt x="742" y="2015"/>
                    <a:pt x="744" y="2011"/>
                    <a:pt x="744" y="2012"/>
                  </a:cubicBezTo>
                  <a:cubicBezTo>
                    <a:pt x="745" y="2015"/>
                    <a:pt x="743" y="2017"/>
                    <a:pt x="740" y="2015"/>
                  </a:cubicBezTo>
                  <a:close/>
                  <a:moveTo>
                    <a:pt x="478" y="2024"/>
                  </a:moveTo>
                  <a:cubicBezTo>
                    <a:pt x="477" y="2021"/>
                    <a:pt x="477" y="2021"/>
                    <a:pt x="477" y="2021"/>
                  </a:cubicBezTo>
                  <a:cubicBezTo>
                    <a:pt x="478" y="2016"/>
                    <a:pt x="482" y="2024"/>
                    <a:pt x="478" y="2024"/>
                  </a:cubicBezTo>
                  <a:close/>
                  <a:moveTo>
                    <a:pt x="766" y="2020"/>
                  </a:moveTo>
                  <a:cubicBezTo>
                    <a:pt x="766" y="2021"/>
                    <a:pt x="769" y="2023"/>
                    <a:pt x="769" y="2023"/>
                  </a:cubicBezTo>
                  <a:cubicBezTo>
                    <a:pt x="771" y="2024"/>
                    <a:pt x="771" y="2024"/>
                    <a:pt x="772" y="2025"/>
                  </a:cubicBezTo>
                  <a:cubicBezTo>
                    <a:pt x="772" y="2026"/>
                    <a:pt x="773" y="2026"/>
                    <a:pt x="773" y="2026"/>
                  </a:cubicBezTo>
                  <a:cubicBezTo>
                    <a:pt x="773" y="2024"/>
                    <a:pt x="769" y="2021"/>
                    <a:pt x="772" y="2020"/>
                  </a:cubicBezTo>
                  <a:cubicBezTo>
                    <a:pt x="773" y="2020"/>
                    <a:pt x="776" y="2023"/>
                    <a:pt x="778" y="2023"/>
                  </a:cubicBezTo>
                  <a:cubicBezTo>
                    <a:pt x="778" y="2023"/>
                    <a:pt x="777" y="2022"/>
                    <a:pt x="777" y="2022"/>
                  </a:cubicBezTo>
                  <a:cubicBezTo>
                    <a:pt x="777" y="2021"/>
                    <a:pt x="779" y="2021"/>
                    <a:pt x="779" y="2021"/>
                  </a:cubicBezTo>
                  <a:cubicBezTo>
                    <a:pt x="778" y="2020"/>
                    <a:pt x="777" y="2022"/>
                    <a:pt x="776" y="2021"/>
                  </a:cubicBezTo>
                  <a:cubicBezTo>
                    <a:pt x="776" y="2020"/>
                    <a:pt x="778" y="2020"/>
                    <a:pt x="778" y="2020"/>
                  </a:cubicBezTo>
                  <a:cubicBezTo>
                    <a:pt x="778" y="2020"/>
                    <a:pt x="776" y="2018"/>
                    <a:pt x="775" y="2018"/>
                  </a:cubicBezTo>
                  <a:cubicBezTo>
                    <a:pt x="775" y="2018"/>
                    <a:pt x="774" y="2018"/>
                    <a:pt x="774" y="2018"/>
                  </a:cubicBezTo>
                  <a:cubicBezTo>
                    <a:pt x="773" y="2017"/>
                    <a:pt x="774" y="2017"/>
                    <a:pt x="774" y="2017"/>
                  </a:cubicBezTo>
                  <a:cubicBezTo>
                    <a:pt x="778" y="2017"/>
                    <a:pt x="779" y="2019"/>
                    <a:pt x="780" y="2020"/>
                  </a:cubicBezTo>
                  <a:cubicBezTo>
                    <a:pt x="781" y="2020"/>
                    <a:pt x="782" y="2018"/>
                    <a:pt x="783" y="2018"/>
                  </a:cubicBezTo>
                  <a:cubicBezTo>
                    <a:pt x="784" y="2018"/>
                    <a:pt x="786" y="2021"/>
                    <a:pt x="786" y="2020"/>
                  </a:cubicBezTo>
                  <a:cubicBezTo>
                    <a:pt x="787" y="2016"/>
                    <a:pt x="785" y="2016"/>
                    <a:pt x="781" y="2014"/>
                  </a:cubicBezTo>
                  <a:cubicBezTo>
                    <a:pt x="781" y="2014"/>
                    <a:pt x="778" y="2013"/>
                    <a:pt x="781" y="2012"/>
                  </a:cubicBezTo>
                  <a:cubicBezTo>
                    <a:pt x="781" y="2012"/>
                    <a:pt x="781" y="2013"/>
                    <a:pt x="781" y="2013"/>
                  </a:cubicBezTo>
                  <a:cubicBezTo>
                    <a:pt x="782" y="2014"/>
                    <a:pt x="782" y="2014"/>
                    <a:pt x="783" y="2014"/>
                  </a:cubicBezTo>
                  <a:cubicBezTo>
                    <a:pt x="785" y="2015"/>
                    <a:pt x="789" y="2015"/>
                    <a:pt x="790" y="2015"/>
                  </a:cubicBezTo>
                  <a:cubicBezTo>
                    <a:pt x="798" y="2014"/>
                    <a:pt x="793" y="2012"/>
                    <a:pt x="793" y="2011"/>
                  </a:cubicBezTo>
                  <a:cubicBezTo>
                    <a:pt x="793" y="2011"/>
                    <a:pt x="801" y="2011"/>
                    <a:pt x="803" y="2010"/>
                  </a:cubicBezTo>
                  <a:cubicBezTo>
                    <a:pt x="803" y="2010"/>
                    <a:pt x="800" y="2010"/>
                    <a:pt x="800" y="2010"/>
                  </a:cubicBezTo>
                  <a:cubicBezTo>
                    <a:pt x="800" y="2009"/>
                    <a:pt x="806" y="2008"/>
                    <a:pt x="800" y="2008"/>
                  </a:cubicBezTo>
                  <a:cubicBezTo>
                    <a:pt x="799" y="2008"/>
                    <a:pt x="791" y="2007"/>
                    <a:pt x="795" y="2006"/>
                  </a:cubicBezTo>
                  <a:cubicBezTo>
                    <a:pt x="796" y="2006"/>
                    <a:pt x="797" y="2005"/>
                    <a:pt x="798" y="2005"/>
                  </a:cubicBezTo>
                  <a:cubicBezTo>
                    <a:pt x="799" y="2005"/>
                    <a:pt x="804" y="2007"/>
                    <a:pt x="803" y="2005"/>
                  </a:cubicBezTo>
                  <a:cubicBezTo>
                    <a:pt x="801" y="2002"/>
                    <a:pt x="796" y="2000"/>
                    <a:pt x="793" y="2003"/>
                  </a:cubicBezTo>
                  <a:cubicBezTo>
                    <a:pt x="792" y="2004"/>
                    <a:pt x="792" y="2004"/>
                    <a:pt x="792" y="2005"/>
                  </a:cubicBezTo>
                  <a:cubicBezTo>
                    <a:pt x="792" y="2005"/>
                    <a:pt x="793" y="2004"/>
                    <a:pt x="793" y="2005"/>
                  </a:cubicBezTo>
                  <a:cubicBezTo>
                    <a:pt x="793" y="2005"/>
                    <a:pt x="794" y="2007"/>
                    <a:pt x="794" y="2007"/>
                  </a:cubicBezTo>
                  <a:cubicBezTo>
                    <a:pt x="794" y="2007"/>
                    <a:pt x="795" y="2007"/>
                    <a:pt x="795" y="2008"/>
                  </a:cubicBezTo>
                  <a:cubicBezTo>
                    <a:pt x="795" y="2008"/>
                    <a:pt x="794" y="2007"/>
                    <a:pt x="793" y="2008"/>
                  </a:cubicBezTo>
                  <a:cubicBezTo>
                    <a:pt x="793" y="2008"/>
                    <a:pt x="794" y="2009"/>
                    <a:pt x="794" y="2009"/>
                  </a:cubicBezTo>
                  <a:cubicBezTo>
                    <a:pt x="792" y="2007"/>
                    <a:pt x="788" y="2004"/>
                    <a:pt x="788" y="2003"/>
                  </a:cubicBezTo>
                  <a:cubicBezTo>
                    <a:pt x="789" y="2002"/>
                    <a:pt x="790" y="2005"/>
                    <a:pt x="792" y="2003"/>
                  </a:cubicBezTo>
                  <a:cubicBezTo>
                    <a:pt x="793" y="2002"/>
                    <a:pt x="790" y="2000"/>
                    <a:pt x="790" y="2000"/>
                  </a:cubicBezTo>
                  <a:cubicBezTo>
                    <a:pt x="788" y="2000"/>
                    <a:pt x="787" y="2001"/>
                    <a:pt x="787" y="2001"/>
                  </a:cubicBezTo>
                  <a:cubicBezTo>
                    <a:pt x="785" y="2001"/>
                    <a:pt x="780" y="1999"/>
                    <a:pt x="780" y="1999"/>
                  </a:cubicBezTo>
                  <a:cubicBezTo>
                    <a:pt x="780" y="1999"/>
                    <a:pt x="782" y="2002"/>
                    <a:pt x="782" y="2002"/>
                  </a:cubicBezTo>
                  <a:cubicBezTo>
                    <a:pt x="781" y="2003"/>
                    <a:pt x="779" y="2002"/>
                    <a:pt x="777" y="2003"/>
                  </a:cubicBezTo>
                  <a:cubicBezTo>
                    <a:pt x="776" y="2004"/>
                    <a:pt x="779" y="2004"/>
                    <a:pt x="780" y="2005"/>
                  </a:cubicBezTo>
                  <a:cubicBezTo>
                    <a:pt x="780" y="2005"/>
                    <a:pt x="779" y="2005"/>
                    <a:pt x="778" y="2005"/>
                  </a:cubicBezTo>
                  <a:cubicBezTo>
                    <a:pt x="778" y="2006"/>
                    <a:pt x="779" y="2006"/>
                    <a:pt x="779" y="2007"/>
                  </a:cubicBezTo>
                  <a:cubicBezTo>
                    <a:pt x="779" y="2009"/>
                    <a:pt x="776" y="2001"/>
                    <a:pt x="776" y="2007"/>
                  </a:cubicBezTo>
                  <a:cubicBezTo>
                    <a:pt x="776" y="2009"/>
                    <a:pt x="779" y="2007"/>
                    <a:pt x="780" y="2009"/>
                  </a:cubicBezTo>
                  <a:cubicBezTo>
                    <a:pt x="780" y="2009"/>
                    <a:pt x="779" y="2009"/>
                    <a:pt x="779" y="2010"/>
                  </a:cubicBezTo>
                  <a:cubicBezTo>
                    <a:pt x="779" y="2010"/>
                    <a:pt x="779" y="2010"/>
                    <a:pt x="779" y="2010"/>
                  </a:cubicBezTo>
                  <a:cubicBezTo>
                    <a:pt x="780" y="2011"/>
                    <a:pt x="780" y="2012"/>
                    <a:pt x="780" y="2012"/>
                  </a:cubicBezTo>
                  <a:cubicBezTo>
                    <a:pt x="779" y="2013"/>
                    <a:pt x="779" y="2013"/>
                    <a:pt x="778" y="2013"/>
                  </a:cubicBezTo>
                  <a:cubicBezTo>
                    <a:pt x="778" y="2012"/>
                    <a:pt x="779" y="2010"/>
                    <a:pt x="778" y="2009"/>
                  </a:cubicBezTo>
                  <a:cubicBezTo>
                    <a:pt x="776" y="2009"/>
                    <a:pt x="770" y="2014"/>
                    <a:pt x="770" y="2014"/>
                  </a:cubicBezTo>
                  <a:cubicBezTo>
                    <a:pt x="770" y="2014"/>
                    <a:pt x="770" y="2014"/>
                    <a:pt x="769" y="2014"/>
                  </a:cubicBezTo>
                  <a:cubicBezTo>
                    <a:pt x="769" y="2015"/>
                    <a:pt x="770" y="2015"/>
                    <a:pt x="770" y="2016"/>
                  </a:cubicBezTo>
                  <a:cubicBezTo>
                    <a:pt x="770" y="2016"/>
                    <a:pt x="770" y="2016"/>
                    <a:pt x="770" y="2016"/>
                  </a:cubicBezTo>
                  <a:cubicBezTo>
                    <a:pt x="769" y="2016"/>
                    <a:pt x="768" y="2015"/>
                    <a:pt x="768" y="2016"/>
                  </a:cubicBezTo>
                  <a:cubicBezTo>
                    <a:pt x="768" y="2016"/>
                    <a:pt x="769" y="2016"/>
                    <a:pt x="769" y="2016"/>
                  </a:cubicBezTo>
                  <a:cubicBezTo>
                    <a:pt x="770" y="2017"/>
                    <a:pt x="769" y="2016"/>
                    <a:pt x="768" y="2017"/>
                  </a:cubicBezTo>
                  <a:cubicBezTo>
                    <a:pt x="768" y="2017"/>
                    <a:pt x="769" y="2017"/>
                    <a:pt x="769" y="2018"/>
                  </a:cubicBezTo>
                  <a:cubicBezTo>
                    <a:pt x="768" y="2018"/>
                    <a:pt x="767" y="2017"/>
                    <a:pt x="767" y="2018"/>
                  </a:cubicBezTo>
                  <a:cubicBezTo>
                    <a:pt x="767" y="2018"/>
                    <a:pt x="769" y="2018"/>
                    <a:pt x="769" y="2019"/>
                  </a:cubicBezTo>
                  <a:cubicBezTo>
                    <a:pt x="769" y="2020"/>
                    <a:pt x="766" y="2020"/>
                    <a:pt x="766" y="2020"/>
                  </a:cubicBezTo>
                  <a:close/>
                  <a:moveTo>
                    <a:pt x="741" y="2018"/>
                  </a:moveTo>
                  <a:cubicBezTo>
                    <a:pt x="742" y="2017"/>
                    <a:pt x="745" y="2021"/>
                    <a:pt x="746" y="2018"/>
                  </a:cubicBezTo>
                  <a:cubicBezTo>
                    <a:pt x="747" y="2017"/>
                    <a:pt x="745" y="2017"/>
                    <a:pt x="745" y="2016"/>
                  </a:cubicBezTo>
                  <a:cubicBezTo>
                    <a:pt x="745" y="2016"/>
                    <a:pt x="746" y="2016"/>
                    <a:pt x="746" y="2016"/>
                  </a:cubicBezTo>
                  <a:cubicBezTo>
                    <a:pt x="746" y="2016"/>
                    <a:pt x="747" y="2016"/>
                    <a:pt x="747" y="2016"/>
                  </a:cubicBezTo>
                  <a:cubicBezTo>
                    <a:pt x="748" y="2017"/>
                    <a:pt x="750" y="2017"/>
                    <a:pt x="752" y="2016"/>
                  </a:cubicBezTo>
                  <a:cubicBezTo>
                    <a:pt x="756" y="2014"/>
                    <a:pt x="749" y="2017"/>
                    <a:pt x="749" y="2016"/>
                  </a:cubicBezTo>
                  <a:cubicBezTo>
                    <a:pt x="749" y="2015"/>
                    <a:pt x="751" y="2016"/>
                    <a:pt x="752" y="2015"/>
                  </a:cubicBezTo>
                  <a:cubicBezTo>
                    <a:pt x="752" y="2015"/>
                    <a:pt x="751" y="2011"/>
                    <a:pt x="753" y="2012"/>
                  </a:cubicBezTo>
                  <a:cubicBezTo>
                    <a:pt x="754" y="2012"/>
                    <a:pt x="753" y="2014"/>
                    <a:pt x="754" y="2014"/>
                  </a:cubicBezTo>
                  <a:cubicBezTo>
                    <a:pt x="755" y="2014"/>
                    <a:pt x="754" y="2012"/>
                    <a:pt x="755" y="2011"/>
                  </a:cubicBezTo>
                  <a:cubicBezTo>
                    <a:pt x="755" y="2011"/>
                    <a:pt x="757" y="2013"/>
                    <a:pt x="757" y="2012"/>
                  </a:cubicBezTo>
                  <a:cubicBezTo>
                    <a:pt x="759" y="2007"/>
                    <a:pt x="750" y="2012"/>
                    <a:pt x="750" y="2012"/>
                  </a:cubicBezTo>
                  <a:cubicBezTo>
                    <a:pt x="749" y="2013"/>
                    <a:pt x="747" y="2010"/>
                    <a:pt x="748" y="2009"/>
                  </a:cubicBezTo>
                  <a:cubicBezTo>
                    <a:pt x="748" y="2009"/>
                    <a:pt x="751" y="2010"/>
                    <a:pt x="751" y="2010"/>
                  </a:cubicBezTo>
                  <a:cubicBezTo>
                    <a:pt x="753" y="2010"/>
                    <a:pt x="754" y="2008"/>
                    <a:pt x="756" y="2009"/>
                  </a:cubicBezTo>
                  <a:cubicBezTo>
                    <a:pt x="757" y="2009"/>
                    <a:pt x="758" y="2011"/>
                    <a:pt x="759" y="2010"/>
                  </a:cubicBezTo>
                  <a:cubicBezTo>
                    <a:pt x="759" y="2009"/>
                    <a:pt x="754" y="2006"/>
                    <a:pt x="753" y="2006"/>
                  </a:cubicBezTo>
                  <a:cubicBezTo>
                    <a:pt x="748" y="2005"/>
                    <a:pt x="753" y="2005"/>
                    <a:pt x="753" y="2005"/>
                  </a:cubicBezTo>
                  <a:cubicBezTo>
                    <a:pt x="754" y="2004"/>
                    <a:pt x="752" y="2004"/>
                    <a:pt x="752" y="2004"/>
                  </a:cubicBezTo>
                  <a:cubicBezTo>
                    <a:pt x="751" y="2003"/>
                    <a:pt x="747" y="2003"/>
                    <a:pt x="748" y="2001"/>
                  </a:cubicBezTo>
                  <a:cubicBezTo>
                    <a:pt x="749" y="2000"/>
                    <a:pt x="755" y="2004"/>
                    <a:pt x="756" y="2005"/>
                  </a:cubicBezTo>
                  <a:cubicBezTo>
                    <a:pt x="756" y="2005"/>
                    <a:pt x="757" y="2005"/>
                    <a:pt x="758" y="2005"/>
                  </a:cubicBezTo>
                  <a:cubicBezTo>
                    <a:pt x="764" y="2005"/>
                    <a:pt x="756" y="2004"/>
                    <a:pt x="760" y="2002"/>
                  </a:cubicBezTo>
                  <a:cubicBezTo>
                    <a:pt x="760" y="2002"/>
                    <a:pt x="760" y="2003"/>
                    <a:pt x="761" y="2003"/>
                  </a:cubicBezTo>
                  <a:cubicBezTo>
                    <a:pt x="767" y="2003"/>
                    <a:pt x="757" y="2001"/>
                    <a:pt x="765" y="2004"/>
                  </a:cubicBezTo>
                  <a:cubicBezTo>
                    <a:pt x="771" y="2005"/>
                    <a:pt x="769" y="1999"/>
                    <a:pt x="768" y="2004"/>
                  </a:cubicBezTo>
                  <a:cubicBezTo>
                    <a:pt x="768" y="2005"/>
                    <a:pt x="772" y="2004"/>
                    <a:pt x="772" y="2003"/>
                  </a:cubicBezTo>
                  <a:cubicBezTo>
                    <a:pt x="772" y="2003"/>
                    <a:pt x="769" y="2002"/>
                    <a:pt x="771" y="2001"/>
                  </a:cubicBezTo>
                  <a:cubicBezTo>
                    <a:pt x="773" y="2000"/>
                    <a:pt x="777" y="2002"/>
                    <a:pt x="775" y="2002"/>
                  </a:cubicBezTo>
                  <a:cubicBezTo>
                    <a:pt x="775" y="2003"/>
                    <a:pt x="766" y="2012"/>
                    <a:pt x="763" y="2016"/>
                  </a:cubicBezTo>
                  <a:cubicBezTo>
                    <a:pt x="761" y="2018"/>
                    <a:pt x="761" y="2016"/>
                    <a:pt x="759" y="2016"/>
                  </a:cubicBezTo>
                  <a:cubicBezTo>
                    <a:pt x="759" y="2016"/>
                    <a:pt x="759" y="2017"/>
                    <a:pt x="759" y="2017"/>
                  </a:cubicBezTo>
                  <a:cubicBezTo>
                    <a:pt x="759" y="2018"/>
                    <a:pt x="758" y="2017"/>
                    <a:pt x="758" y="2017"/>
                  </a:cubicBezTo>
                  <a:cubicBezTo>
                    <a:pt x="757" y="2017"/>
                    <a:pt x="757" y="2018"/>
                    <a:pt x="756" y="2017"/>
                  </a:cubicBezTo>
                  <a:cubicBezTo>
                    <a:pt x="756" y="2017"/>
                    <a:pt x="757" y="2016"/>
                    <a:pt x="757" y="2016"/>
                  </a:cubicBezTo>
                  <a:cubicBezTo>
                    <a:pt x="756" y="2016"/>
                    <a:pt x="756" y="2017"/>
                    <a:pt x="755" y="2017"/>
                  </a:cubicBezTo>
                  <a:cubicBezTo>
                    <a:pt x="755" y="2018"/>
                    <a:pt x="755" y="2021"/>
                    <a:pt x="754" y="2021"/>
                  </a:cubicBezTo>
                  <a:cubicBezTo>
                    <a:pt x="753" y="2021"/>
                    <a:pt x="753" y="2021"/>
                    <a:pt x="753" y="2021"/>
                  </a:cubicBezTo>
                  <a:cubicBezTo>
                    <a:pt x="752" y="2021"/>
                    <a:pt x="752" y="2021"/>
                    <a:pt x="752" y="2021"/>
                  </a:cubicBezTo>
                  <a:cubicBezTo>
                    <a:pt x="751" y="2021"/>
                    <a:pt x="751" y="2020"/>
                    <a:pt x="750" y="2020"/>
                  </a:cubicBezTo>
                  <a:cubicBezTo>
                    <a:pt x="749" y="2022"/>
                    <a:pt x="754" y="2022"/>
                    <a:pt x="750" y="2023"/>
                  </a:cubicBezTo>
                  <a:cubicBezTo>
                    <a:pt x="747" y="2023"/>
                    <a:pt x="749" y="2020"/>
                    <a:pt x="746" y="2020"/>
                  </a:cubicBezTo>
                  <a:cubicBezTo>
                    <a:pt x="746" y="2020"/>
                    <a:pt x="745" y="2020"/>
                    <a:pt x="745" y="2020"/>
                  </a:cubicBezTo>
                  <a:cubicBezTo>
                    <a:pt x="745" y="2020"/>
                    <a:pt x="748" y="2021"/>
                    <a:pt x="747" y="2022"/>
                  </a:cubicBezTo>
                  <a:cubicBezTo>
                    <a:pt x="746" y="2022"/>
                    <a:pt x="741" y="2018"/>
                    <a:pt x="741" y="2018"/>
                  </a:cubicBezTo>
                  <a:close/>
                  <a:moveTo>
                    <a:pt x="497" y="2020"/>
                  </a:moveTo>
                  <a:cubicBezTo>
                    <a:pt x="497" y="2020"/>
                    <a:pt x="492" y="2018"/>
                    <a:pt x="493" y="2018"/>
                  </a:cubicBezTo>
                  <a:cubicBezTo>
                    <a:pt x="493" y="2017"/>
                    <a:pt x="494" y="2018"/>
                    <a:pt x="495" y="2017"/>
                  </a:cubicBezTo>
                  <a:cubicBezTo>
                    <a:pt x="495" y="2016"/>
                    <a:pt x="494" y="2016"/>
                    <a:pt x="494" y="2015"/>
                  </a:cubicBezTo>
                  <a:cubicBezTo>
                    <a:pt x="494" y="2015"/>
                    <a:pt x="495" y="2016"/>
                    <a:pt x="495" y="2016"/>
                  </a:cubicBezTo>
                  <a:cubicBezTo>
                    <a:pt x="496" y="2015"/>
                    <a:pt x="494" y="2013"/>
                    <a:pt x="495" y="2014"/>
                  </a:cubicBezTo>
                  <a:cubicBezTo>
                    <a:pt x="497" y="2015"/>
                    <a:pt x="500" y="2019"/>
                    <a:pt x="497" y="2020"/>
                  </a:cubicBezTo>
                  <a:close/>
                  <a:moveTo>
                    <a:pt x="472" y="2017"/>
                  </a:moveTo>
                  <a:cubicBezTo>
                    <a:pt x="472" y="2015"/>
                    <a:pt x="473" y="2015"/>
                    <a:pt x="473" y="2013"/>
                  </a:cubicBezTo>
                  <a:cubicBezTo>
                    <a:pt x="473" y="2012"/>
                    <a:pt x="474" y="2008"/>
                    <a:pt x="474" y="2008"/>
                  </a:cubicBezTo>
                  <a:cubicBezTo>
                    <a:pt x="474" y="2009"/>
                    <a:pt x="474" y="2009"/>
                    <a:pt x="474" y="2010"/>
                  </a:cubicBezTo>
                  <a:cubicBezTo>
                    <a:pt x="474" y="2010"/>
                    <a:pt x="474" y="2011"/>
                    <a:pt x="474" y="2011"/>
                  </a:cubicBezTo>
                  <a:cubicBezTo>
                    <a:pt x="475" y="2011"/>
                    <a:pt x="474" y="2010"/>
                    <a:pt x="475" y="2010"/>
                  </a:cubicBezTo>
                  <a:cubicBezTo>
                    <a:pt x="476" y="2009"/>
                    <a:pt x="478" y="2010"/>
                    <a:pt x="477" y="2011"/>
                  </a:cubicBezTo>
                  <a:cubicBezTo>
                    <a:pt x="477" y="2012"/>
                    <a:pt x="476" y="2013"/>
                    <a:pt x="475" y="2013"/>
                  </a:cubicBezTo>
                  <a:cubicBezTo>
                    <a:pt x="475" y="2013"/>
                    <a:pt x="475" y="2012"/>
                    <a:pt x="474" y="2012"/>
                  </a:cubicBezTo>
                  <a:cubicBezTo>
                    <a:pt x="473" y="2014"/>
                    <a:pt x="477" y="2016"/>
                    <a:pt x="474" y="2017"/>
                  </a:cubicBezTo>
                  <a:cubicBezTo>
                    <a:pt x="474" y="2017"/>
                    <a:pt x="473" y="2017"/>
                    <a:pt x="472" y="2017"/>
                  </a:cubicBezTo>
                  <a:close/>
                  <a:moveTo>
                    <a:pt x="477" y="2013"/>
                  </a:moveTo>
                  <a:cubicBezTo>
                    <a:pt x="477" y="2010"/>
                    <a:pt x="481" y="2004"/>
                    <a:pt x="484" y="2006"/>
                  </a:cubicBezTo>
                  <a:cubicBezTo>
                    <a:pt x="485" y="2007"/>
                    <a:pt x="486" y="2010"/>
                    <a:pt x="485" y="2011"/>
                  </a:cubicBezTo>
                  <a:cubicBezTo>
                    <a:pt x="484" y="2012"/>
                    <a:pt x="482" y="2007"/>
                    <a:pt x="482" y="2009"/>
                  </a:cubicBezTo>
                  <a:cubicBezTo>
                    <a:pt x="481" y="2013"/>
                    <a:pt x="482" y="2012"/>
                    <a:pt x="477" y="2013"/>
                  </a:cubicBezTo>
                  <a:close/>
                  <a:moveTo>
                    <a:pt x="487" y="2006"/>
                  </a:moveTo>
                  <a:cubicBezTo>
                    <a:pt x="486" y="2006"/>
                    <a:pt x="483" y="2005"/>
                    <a:pt x="483" y="2003"/>
                  </a:cubicBezTo>
                  <a:cubicBezTo>
                    <a:pt x="483" y="2002"/>
                    <a:pt x="485" y="2001"/>
                    <a:pt x="486" y="2002"/>
                  </a:cubicBezTo>
                  <a:cubicBezTo>
                    <a:pt x="486" y="2002"/>
                    <a:pt x="483" y="2003"/>
                    <a:pt x="486" y="2004"/>
                  </a:cubicBezTo>
                  <a:cubicBezTo>
                    <a:pt x="487" y="2004"/>
                    <a:pt x="488" y="2004"/>
                    <a:pt x="487" y="2006"/>
                  </a:cubicBezTo>
                  <a:close/>
                  <a:moveTo>
                    <a:pt x="478" y="2003"/>
                  </a:moveTo>
                  <a:cubicBezTo>
                    <a:pt x="479" y="1999"/>
                    <a:pt x="473" y="2002"/>
                    <a:pt x="476" y="2000"/>
                  </a:cubicBezTo>
                  <a:cubicBezTo>
                    <a:pt x="478" y="1998"/>
                    <a:pt x="480" y="2000"/>
                    <a:pt x="482" y="1999"/>
                  </a:cubicBezTo>
                  <a:cubicBezTo>
                    <a:pt x="483" y="1999"/>
                    <a:pt x="480" y="1995"/>
                    <a:pt x="481" y="1995"/>
                  </a:cubicBezTo>
                  <a:cubicBezTo>
                    <a:pt x="481" y="1994"/>
                    <a:pt x="485" y="1997"/>
                    <a:pt x="485" y="1997"/>
                  </a:cubicBezTo>
                  <a:cubicBezTo>
                    <a:pt x="486" y="1998"/>
                    <a:pt x="485" y="1999"/>
                    <a:pt x="486" y="2000"/>
                  </a:cubicBezTo>
                  <a:cubicBezTo>
                    <a:pt x="487" y="2001"/>
                    <a:pt x="488" y="2001"/>
                    <a:pt x="487" y="2003"/>
                  </a:cubicBezTo>
                  <a:cubicBezTo>
                    <a:pt x="487" y="2004"/>
                    <a:pt x="486" y="2001"/>
                    <a:pt x="486" y="2001"/>
                  </a:cubicBezTo>
                  <a:cubicBezTo>
                    <a:pt x="485" y="2001"/>
                    <a:pt x="484" y="2002"/>
                    <a:pt x="484" y="2002"/>
                  </a:cubicBezTo>
                  <a:cubicBezTo>
                    <a:pt x="483" y="2002"/>
                    <a:pt x="482" y="2002"/>
                    <a:pt x="482" y="2002"/>
                  </a:cubicBezTo>
                  <a:cubicBezTo>
                    <a:pt x="482" y="2002"/>
                    <a:pt x="483" y="2003"/>
                    <a:pt x="483" y="2003"/>
                  </a:cubicBezTo>
                  <a:cubicBezTo>
                    <a:pt x="482" y="2005"/>
                    <a:pt x="479" y="2003"/>
                    <a:pt x="478" y="2003"/>
                  </a:cubicBezTo>
                  <a:close/>
                  <a:moveTo>
                    <a:pt x="480" y="1998"/>
                  </a:moveTo>
                  <a:cubicBezTo>
                    <a:pt x="480" y="1998"/>
                    <a:pt x="476" y="1998"/>
                    <a:pt x="476" y="1997"/>
                  </a:cubicBezTo>
                  <a:cubicBezTo>
                    <a:pt x="476" y="1996"/>
                    <a:pt x="474" y="1995"/>
                    <a:pt x="475" y="1995"/>
                  </a:cubicBezTo>
                  <a:cubicBezTo>
                    <a:pt x="478" y="1995"/>
                    <a:pt x="476" y="1996"/>
                    <a:pt x="476" y="1994"/>
                  </a:cubicBezTo>
                  <a:cubicBezTo>
                    <a:pt x="476" y="1994"/>
                    <a:pt x="476" y="1993"/>
                    <a:pt x="476" y="1994"/>
                  </a:cubicBezTo>
                  <a:cubicBezTo>
                    <a:pt x="477" y="1994"/>
                    <a:pt x="477" y="1995"/>
                    <a:pt x="477" y="1994"/>
                  </a:cubicBezTo>
                  <a:cubicBezTo>
                    <a:pt x="477" y="1994"/>
                    <a:pt x="476" y="1993"/>
                    <a:pt x="477" y="1993"/>
                  </a:cubicBezTo>
                  <a:cubicBezTo>
                    <a:pt x="478" y="1993"/>
                    <a:pt x="481" y="1998"/>
                    <a:pt x="480" y="1998"/>
                  </a:cubicBezTo>
                  <a:close/>
                  <a:moveTo>
                    <a:pt x="468" y="1997"/>
                  </a:moveTo>
                  <a:cubicBezTo>
                    <a:pt x="467" y="1994"/>
                    <a:pt x="468" y="1999"/>
                    <a:pt x="466" y="1996"/>
                  </a:cubicBezTo>
                  <a:cubicBezTo>
                    <a:pt x="465" y="1996"/>
                    <a:pt x="467" y="1995"/>
                    <a:pt x="466" y="1994"/>
                  </a:cubicBezTo>
                  <a:cubicBezTo>
                    <a:pt x="465" y="1994"/>
                    <a:pt x="464" y="1994"/>
                    <a:pt x="464" y="1994"/>
                  </a:cubicBezTo>
                  <a:cubicBezTo>
                    <a:pt x="463" y="1993"/>
                    <a:pt x="466" y="1993"/>
                    <a:pt x="466" y="1992"/>
                  </a:cubicBezTo>
                  <a:cubicBezTo>
                    <a:pt x="466" y="1991"/>
                    <a:pt x="462" y="1990"/>
                    <a:pt x="465" y="1989"/>
                  </a:cubicBezTo>
                  <a:cubicBezTo>
                    <a:pt x="465" y="1989"/>
                    <a:pt x="470" y="1989"/>
                    <a:pt x="471" y="1989"/>
                  </a:cubicBezTo>
                  <a:cubicBezTo>
                    <a:pt x="471" y="1990"/>
                    <a:pt x="471" y="1990"/>
                    <a:pt x="470" y="1991"/>
                  </a:cubicBezTo>
                  <a:cubicBezTo>
                    <a:pt x="470" y="1991"/>
                    <a:pt x="469" y="1992"/>
                    <a:pt x="469" y="1992"/>
                  </a:cubicBezTo>
                  <a:cubicBezTo>
                    <a:pt x="468" y="1992"/>
                    <a:pt x="466" y="1991"/>
                    <a:pt x="467" y="1991"/>
                  </a:cubicBezTo>
                  <a:cubicBezTo>
                    <a:pt x="467" y="1992"/>
                    <a:pt x="468" y="1992"/>
                    <a:pt x="468" y="1993"/>
                  </a:cubicBezTo>
                  <a:cubicBezTo>
                    <a:pt x="469" y="1993"/>
                    <a:pt x="467" y="1997"/>
                    <a:pt x="468" y="1997"/>
                  </a:cubicBezTo>
                  <a:close/>
                  <a:moveTo>
                    <a:pt x="489" y="1997"/>
                  </a:moveTo>
                  <a:cubicBezTo>
                    <a:pt x="489" y="1997"/>
                    <a:pt x="489" y="1996"/>
                    <a:pt x="489" y="1996"/>
                  </a:cubicBezTo>
                  <a:cubicBezTo>
                    <a:pt x="486" y="1994"/>
                    <a:pt x="488" y="1996"/>
                    <a:pt x="487" y="1997"/>
                  </a:cubicBezTo>
                  <a:cubicBezTo>
                    <a:pt x="487" y="1997"/>
                    <a:pt x="486" y="1995"/>
                    <a:pt x="484" y="1995"/>
                  </a:cubicBezTo>
                  <a:cubicBezTo>
                    <a:pt x="480" y="1994"/>
                    <a:pt x="484" y="1990"/>
                    <a:pt x="482" y="1989"/>
                  </a:cubicBezTo>
                  <a:cubicBezTo>
                    <a:pt x="482" y="1988"/>
                    <a:pt x="479" y="1989"/>
                    <a:pt x="479" y="1988"/>
                  </a:cubicBezTo>
                  <a:cubicBezTo>
                    <a:pt x="479" y="1984"/>
                    <a:pt x="482" y="1988"/>
                    <a:pt x="482" y="1988"/>
                  </a:cubicBezTo>
                  <a:cubicBezTo>
                    <a:pt x="483" y="1988"/>
                    <a:pt x="484" y="1987"/>
                    <a:pt x="484" y="1987"/>
                  </a:cubicBezTo>
                  <a:cubicBezTo>
                    <a:pt x="485" y="1987"/>
                    <a:pt x="488" y="1992"/>
                    <a:pt x="488" y="1993"/>
                  </a:cubicBezTo>
                  <a:cubicBezTo>
                    <a:pt x="488" y="1993"/>
                    <a:pt x="486" y="1993"/>
                    <a:pt x="487" y="1994"/>
                  </a:cubicBezTo>
                  <a:cubicBezTo>
                    <a:pt x="488" y="1994"/>
                    <a:pt x="489" y="1994"/>
                    <a:pt x="489" y="1994"/>
                  </a:cubicBezTo>
                  <a:cubicBezTo>
                    <a:pt x="490" y="1995"/>
                    <a:pt x="489" y="1996"/>
                    <a:pt x="489" y="1997"/>
                  </a:cubicBezTo>
                  <a:close/>
                  <a:moveTo>
                    <a:pt x="466" y="1988"/>
                  </a:moveTo>
                  <a:cubicBezTo>
                    <a:pt x="466" y="1987"/>
                    <a:pt x="468" y="1985"/>
                    <a:pt x="468" y="1985"/>
                  </a:cubicBezTo>
                  <a:cubicBezTo>
                    <a:pt x="468" y="1984"/>
                    <a:pt x="467" y="1985"/>
                    <a:pt x="467" y="1985"/>
                  </a:cubicBezTo>
                  <a:cubicBezTo>
                    <a:pt x="463" y="1987"/>
                    <a:pt x="462" y="1985"/>
                    <a:pt x="464" y="1981"/>
                  </a:cubicBezTo>
                  <a:cubicBezTo>
                    <a:pt x="464" y="1980"/>
                    <a:pt x="466" y="1981"/>
                    <a:pt x="466" y="1981"/>
                  </a:cubicBezTo>
                  <a:cubicBezTo>
                    <a:pt x="467" y="1982"/>
                    <a:pt x="462" y="1982"/>
                    <a:pt x="467" y="1983"/>
                  </a:cubicBezTo>
                  <a:cubicBezTo>
                    <a:pt x="467" y="1983"/>
                    <a:pt x="468" y="1984"/>
                    <a:pt x="468" y="1984"/>
                  </a:cubicBezTo>
                  <a:cubicBezTo>
                    <a:pt x="469" y="1984"/>
                    <a:pt x="469" y="1981"/>
                    <a:pt x="469" y="1981"/>
                  </a:cubicBezTo>
                  <a:cubicBezTo>
                    <a:pt x="468" y="1980"/>
                    <a:pt x="463" y="1981"/>
                    <a:pt x="463" y="1978"/>
                  </a:cubicBezTo>
                  <a:cubicBezTo>
                    <a:pt x="463" y="1978"/>
                    <a:pt x="464" y="1976"/>
                    <a:pt x="465" y="1977"/>
                  </a:cubicBezTo>
                  <a:cubicBezTo>
                    <a:pt x="465" y="1978"/>
                    <a:pt x="465" y="1979"/>
                    <a:pt x="466" y="1979"/>
                  </a:cubicBezTo>
                  <a:cubicBezTo>
                    <a:pt x="466" y="1979"/>
                    <a:pt x="467" y="1978"/>
                    <a:pt x="467" y="1977"/>
                  </a:cubicBezTo>
                  <a:cubicBezTo>
                    <a:pt x="468" y="1977"/>
                    <a:pt x="470" y="1980"/>
                    <a:pt x="470" y="1980"/>
                  </a:cubicBezTo>
                  <a:cubicBezTo>
                    <a:pt x="470" y="1980"/>
                    <a:pt x="471" y="1978"/>
                    <a:pt x="471" y="1978"/>
                  </a:cubicBezTo>
                  <a:cubicBezTo>
                    <a:pt x="472" y="1978"/>
                    <a:pt x="470" y="1980"/>
                    <a:pt x="470" y="1981"/>
                  </a:cubicBezTo>
                  <a:cubicBezTo>
                    <a:pt x="470" y="1982"/>
                    <a:pt x="471" y="1981"/>
                    <a:pt x="472" y="1981"/>
                  </a:cubicBezTo>
                  <a:cubicBezTo>
                    <a:pt x="472" y="1981"/>
                    <a:pt x="473" y="1981"/>
                    <a:pt x="474" y="1981"/>
                  </a:cubicBezTo>
                  <a:cubicBezTo>
                    <a:pt x="474" y="1981"/>
                    <a:pt x="474" y="1977"/>
                    <a:pt x="475" y="1980"/>
                  </a:cubicBezTo>
                  <a:cubicBezTo>
                    <a:pt x="475" y="1981"/>
                    <a:pt x="475" y="1981"/>
                    <a:pt x="475" y="1982"/>
                  </a:cubicBezTo>
                  <a:cubicBezTo>
                    <a:pt x="475" y="1983"/>
                    <a:pt x="472" y="1983"/>
                    <a:pt x="471" y="1984"/>
                  </a:cubicBezTo>
                  <a:cubicBezTo>
                    <a:pt x="470" y="1985"/>
                    <a:pt x="470" y="1987"/>
                    <a:pt x="469" y="1988"/>
                  </a:cubicBezTo>
                  <a:cubicBezTo>
                    <a:pt x="468" y="1988"/>
                    <a:pt x="467" y="1988"/>
                    <a:pt x="466" y="1988"/>
                  </a:cubicBezTo>
                  <a:close/>
                  <a:moveTo>
                    <a:pt x="464" y="1974"/>
                  </a:moveTo>
                  <a:cubicBezTo>
                    <a:pt x="461" y="1972"/>
                    <a:pt x="464" y="1975"/>
                    <a:pt x="462" y="1971"/>
                  </a:cubicBezTo>
                  <a:cubicBezTo>
                    <a:pt x="462" y="1971"/>
                    <a:pt x="462" y="1971"/>
                    <a:pt x="462" y="1971"/>
                  </a:cubicBezTo>
                  <a:cubicBezTo>
                    <a:pt x="461" y="1972"/>
                    <a:pt x="460" y="1973"/>
                    <a:pt x="459" y="1973"/>
                  </a:cubicBezTo>
                  <a:cubicBezTo>
                    <a:pt x="456" y="1974"/>
                    <a:pt x="459" y="1971"/>
                    <a:pt x="459" y="1971"/>
                  </a:cubicBezTo>
                  <a:cubicBezTo>
                    <a:pt x="460" y="1970"/>
                    <a:pt x="456" y="1969"/>
                    <a:pt x="458" y="1968"/>
                  </a:cubicBezTo>
                  <a:cubicBezTo>
                    <a:pt x="462" y="1966"/>
                    <a:pt x="469" y="1976"/>
                    <a:pt x="464" y="1974"/>
                  </a:cubicBezTo>
                  <a:close/>
                  <a:moveTo>
                    <a:pt x="475" y="1978"/>
                  </a:moveTo>
                  <a:cubicBezTo>
                    <a:pt x="474" y="1977"/>
                    <a:pt x="474" y="1977"/>
                    <a:pt x="474" y="1977"/>
                  </a:cubicBezTo>
                  <a:cubicBezTo>
                    <a:pt x="474" y="1977"/>
                    <a:pt x="473" y="1977"/>
                    <a:pt x="473" y="1977"/>
                  </a:cubicBezTo>
                  <a:cubicBezTo>
                    <a:pt x="472" y="1976"/>
                    <a:pt x="474" y="1975"/>
                    <a:pt x="475" y="1975"/>
                  </a:cubicBezTo>
                  <a:cubicBezTo>
                    <a:pt x="475" y="1975"/>
                    <a:pt x="476" y="1976"/>
                    <a:pt x="476" y="1975"/>
                  </a:cubicBezTo>
                  <a:cubicBezTo>
                    <a:pt x="478" y="1972"/>
                    <a:pt x="472" y="1976"/>
                    <a:pt x="472" y="1975"/>
                  </a:cubicBezTo>
                  <a:cubicBezTo>
                    <a:pt x="470" y="1972"/>
                    <a:pt x="476" y="1974"/>
                    <a:pt x="475" y="1973"/>
                  </a:cubicBezTo>
                  <a:cubicBezTo>
                    <a:pt x="474" y="1972"/>
                    <a:pt x="473" y="1973"/>
                    <a:pt x="473" y="1973"/>
                  </a:cubicBezTo>
                  <a:cubicBezTo>
                    <a:pt x="471" y="1972"/>
                    <a:pt x="476" y="1970"/>
                    <a:pt x="472" y="1972"/>
                  </a:cubicBezTo>
                  <a:cubicBezTo>
                    <a:pt x="472" y="1972"/>
                    <a:pt x="470" y="1969"/>
                    <a:pt x="470" y="1969"/>
                  </a:cubicBezTo>
                  <a:cubicBezTo>
                    <a:pt x="471" y="1968"/>
                    <a:pt x="472" y="1970"/>
                    <a:pt x="472" y="1969"/>
                  </a:cubicBezTo>
                  <a:cubicBezTo>
                    <a:pt x="472" y="1968"/>
                    <a:pt x="470" y="1967"/>
                    <a:pt x="471" y="1967"/>
                  </a:cubicBezTo>
                  <a:cubicBezTo>
                    <a:pt x="471" y="1967"/>
                    <a:pt x="472" y="1967"/>
                    <a:pt x="472" y="1967"/>
                  </a:cubicBezTo>
                  <a:cubicBezTo>
                    <a:pt x="472" y="1967"/>
                    <a:pt x="473" y="1968"/>
                    <a:pt x="473" y="1967"/>
                  </a:cubicBezTo>
                  <a:cubicBezTo>
                    <a:pt x="473" y="1967"/>
                    <a:pt x="470" y="1967"/>
                    <a:pt x="470" y="1965"/>
                  </a:cubicBezTo>
                  <a:cubicBezTo>
                    <a:pt x="472" y="1962"/>
                    <a:pt x="474" y="1966"/>
                    <a:pt x="474" y="1961"/>
                  </a:cubicBezTo>
                  <a:cubicBezTo>
                    <a:pt x="474" y="1960"/>
                    <a:pt x="473" y="1961"/>
                    <a:pt x="473" y="1961"/>
                  </a:cubicBezTo>
                  <a:cubicBezTo>
                    <a:pt x="471" y="1964"/>
                    <a:pt x="470" y="1964"/>
                    <a:pt x="470" y="1965"/>
                  </a:cubicBezTo>
                  <a:cubicBezTo>
                    <a:pt x="469" y="1965"/>
                    <a:pt x="469" y="1966"/>
                    <a:pt x="469" y="1965"/>
                  </a:cubicBezTo>
                  <a:cubicBezTo>
                    <a:pt x="469" y="1965"/>
                    <a:pt x="469" y="1964"/>
                    <a:pt x="468" y="1963"/>
                  </a:cubicBezTo>
                  <a:cubicBezTo>
                    <a:pt x="468" y="1963"/>
                    <a:pt x="468" y="1969"/>
                    <a:pt x="468" y="1969"/>
                  </a:cubicBezTo>
                  <a:cubicBezTo>
                    <a:pt x="469" y="1969"/>
                    <a:pt x="469" y="1968"/>
                    <a:pt x="469" y="1968"/>
                  </a:cubicBezTo>
                  <a:cubicBezTo>
                    <a:pt x="470" y="1967"/>
                    <a:pt x="468" y="1970"/>
                    <a:pt x="468" y="1971"/>
                  </a:cubicBezTo>
                  <a:cubicBezTo>
                    <a:pt x="469" y="1971"/>
                    <a:pt x="471" y="1970"/>
                    <a:pt x="470" y="1972"/>
                  </a:cubicBezTo>
                  <a:cubicBezTo>
                    <a:pt x="469" y="1973"/>
                    <a:pt x="469" y="1972"/>
                    <a:pt x="469" y="1973"/>
                  </a:cubicBezTo>
                  <a:cubicBezTo>
                    <a:pt x="469" y="1973"/>
                    <a:pt x="469" y="1973"/>
                    <a:pt x="470" y="1973"/>
                  </a:cubicBezTo>
                  <a:cubicBezTo>
                    <a:pt x="471" y="1975"/>
                    <a:pt x="467" y="1973"/>
                    <a:pt x="467" y="1973"/>
                  </a:cubicBezTo>
                  <a:cubicBezTo>
                    <a:pt x="466" y="1972"/>
                    <a:pt x="466" y="1971"/>
                    <a:pt x="465" y="1970"/>
                  </a:cubicBezTo>
                  <a:cubicBezTo>
                    <a:pt x="465" y="1969"/>
                    <a:pt x="462" y="1968"/>
                    <a:pt x="463" y="1968"/>
                  </a:cubicBezTo>
                  <a:cubicBezTo>
                    <a:pt x="463" y="1967"/>
                    <a:pt x="464" y="1967"/>
                    <a:pt x="464" y="1966"/>
                  </a:cubicBezTo>
                  <a:cubicBezTo>
                    <a:pt x="463" y="1966"/>
                    <a:pt x="462" y="1966"/>
                    <a:pt x="462" y="1966"/>
                  </a:cubicBezTo>
                  <a:cubicBezTo>
                    <a:pt x="462" y="1965"/>
                    <a:pt x="463" y="1965"/>
                    <a:pt x="463" y="1965"/>
                  </a:cubicBezTo>
                  <a:cubicBezTo>
                    <a:pt x="463" y="1964"/>
                    <a:pt x="462" y="1965"/>
                    <a:pt x="462" y="1965"/>
                  </a:cubicBezTo>
                  <a:cubicBezTo>
                    <a:pt x="461" y="1965"/>
                    <a:pt x="458" y="1962"/>
                    <a:pt x="458" y="1961"/>
                  </a:cubicBezTo>
                  <a:cubicBezTo>
                    <a:pt x="458" y="1956"/>
                    <a:pt x="464" y="1964"/>
                    <a:pt x="463" y="1962"/>
                  </a:cubicBezTo>
                  <a:cubicBezTo>
                    <a:pt x="463" y="1962"/>
                    <a:pt x="460" y="1959"/>
                    <a:pt x="461" y="1959"/>
                  </a:cubicBezTo>
                  <a:cubicBezTo>
                    <a:pt x="461" y="1959"/>
                    <a:pt x="466" y="1962"/>
                    <a:pt x="465" y="1961"/>
                  </a:cubicBezTo>
                  <a:cubicBezTo>
                    <a:pt x="465" y="1960"/>
                    <a:pt x="462" y="1960"/>
                    <a:pt x="463" y="1959"/>
                  </a:cubicBezTo>
                  <a:cubicBezTo>
                    <a:pt x="464" y="1959"/>
                    <a:pt x="464" y="1960"/>
                    <a:pt x="465" y="1960"/>
                  </a:cubicBezTo>
                  <a:cubicBezTo>
                    <a:pt x="466" y="1960"/>
                    <a:pt x="465" y="1957"/>
                    <a:pt x="468" y="1960"/>
                  </a:cubicBezTo>
                  <a:cubicBezTo>
                    <a:pt x="468" y="1960"/>
                    <a:pt x="468" y="1961"/>
                    <a:pt x="469" y="1961"/>
                  </a:cubicBezTo>
                  <a:cubicBezTo>
                    <a:pt x="469" y="1961"/>
                    <a:pt x="469" y="1955"/>
                    <a:pt x="469" y="1955"/>
                  </a:cubicBezTo>
                  <a:cubicBezTo>
                    <a:pt x="470" y="1951"/>
                    <a:pt x="466" y="1955"/>
                    <a:pt x="467" y="1952"/>
                  </a:cubicBezTo>
                  <a:cubicBezTo>
                    <a:pt x="467" y="1950"/>
                    <a:pt x="472" y="1953"/>
                    <a:pt x="469" y="1950"/>
                  </a:cubicBezTo>
                  <a:cubicBezTo>
                    <a:pt x="469" y="1950"/>
                    <a:pt x="464" y="1952"/>
                    <a:pt x="465" y="1949"/>
                  </a:cubicBezTo>
                  <a:cubicBezTo>
                    <a:pt x="465" y="1948"/>
                    <a:pt x="468" y="1949"/>
                    <a:pt x="467" y="1948"/>
                  </a:cubicBezTo>
                  <a:cubicBezTo>
                    <a:pt x="467" y="1947"/>
                    <a:pt x="464" y="1950"/>
                    <a:pt x="463" y="1948"/>
                  </a:cubicBezTo>
                  <a:cubicBezTo>
                    <a:pt x="462" y="1946"/>
                    <a:pt x="465" y="1948"/>
                    <a:pt x="466" y="1948"/>
                  </a:cubicBezTo>
                  <a:cubicBezTo>
                    <a:pt x="466" y="1947"/>
                    <a:pt x="464" y="1947"/>
                    <a:pt x="464" y="1946"/>
                  </a:cubicBezTo>
                  <a:cubicBezTo>
                    <a:pt x="464" y="1946"/>
                    <a:pt x="467" y="1944"/>
                    <a:pt x="467" y="1944"/>
                  </a:cubicBezTo>
                  <a:cubicBezTo>
                    <a:pt x="468" y="1944"/>
                    <a:pt x="468" y="1946"/>
                    <a:pt x="468" y="1945"/>
                  </a:cubicBezTo>
                  <a:cubicBezTo>
                    <a:pt x="469" y="1945"/>
                    <a:pt x="468" y="1944"/>
                    <a:pt x="468" y="1944"/>
                  </a:cubicBezTo>
                  <a:cubicBezTo>
                    <a:pt x="471" y="1941"/>
                    <a:pt x="472" y="1948"/>
                    <a:pt x="472" y="1948"/>
                  </a:cubicBezTo>
                  <a:cubicBezTo>
                    <a:pt x="473" y="1946"/>
                    <a:pt x="471" y="1945"/>
                    <a:pt x="473" y="1944"/>
                  </a:cubicBezTo>
                  <a:cubicBezTo>
                    <a:pt x="475" y="1942"/>
                    <a:pt x="473" y="1948"/>
                    <a:pt x="474" y="1949"/>
                  </a:cubicBezTo>
                  <a:cubicBezTo>
                    <a:pt x="474" y="1950"/>
                    <a:pt x="474" y="1949"/>
                    <a:pt x="475" y="1949"/>
                  </a:cubicBezTo>
                  <a:cubicBezTo>
                    <a:pt x="477" y="1950"/>
                    <a:pt x="475" y="1951"/>
                    <a:pt x="475" y="1952"/>
                  </a:cubicBezTo>
                  <a:cubicBezTo>
                    <a:pt x="475" y="1953"/>
                    <a:pt x="476" y="1953"/>
                    <a:pt x="477" y="1954"/>
                  </a:cubicBezTo>
                  <a:cubicBezTo>
                    <a:pt x="478" y="1956"/>
                    <a:pt x="478" y="1960"/>
                    <a:pt x="478" y="1962"/>
                  </a:cubicBezTo>
                  <a:cubicBezTo>
                    <a:pt x="478" y="1963"/>
                    <a:pt x="477" y="1963"/>
                    <a:pt x="477" y="1964"/>
                  </a:cubicBezTo>
                  <a:cubicBezTo>
                    <a:pt x="477" y="1965"/>
                    <a:pt x="478" y="1965"/>
                    <a:pt x="478" y="1966"/>
                  </a:cubicBezTo>
                  <a:cubicBezTo>
                    <a:pt x="478" y="1967"/>
                    <a:pt x="477" y="1970"/>
                    <a:pt x="477" y="1969"/>
                  </a:cubicBezTo>
                  <a:cubicBezTo>
                    <a:pt x="477" y="1968"/>
                    <a:pt x="477" y="1966"/>
                    <a:pt x="479" y="1967"/>
                  </a:cubicBezTo>
                  <a:cubicBezTo>
                    <a:pt x="479" y="1967"/>
                    <a:pt x="481" y="1969"/>
                    <a:pt x="480" y="1970"/>
                  </a:cubicBezTo>
                  <a:cubicBezTo>
                    <a:pt x="479" y="1970"/>
                    <a:pt x="478" y="1969"/>
                    <a:pt x="478" y="1970"/>
                  </a:cubicBezTo>
                  <a:cubicBezTo>
                    <a:pt x="479" y="1971"/>
                    <a:pt x="480" y="1970"/>
                    <a:pt x="480" y="1971"/>
                  </a:cubicBezTo>
                  <a:cubicBezTo>
                    <a:pt x="480" y="1971"/>
                    <a:pt x="480" y="1972"/>
                    <a:pt x="480" y="1972"/>
                  </a:cubicBezTo>
                  <a:cubicBezTo>
                    <a:pt x="480" y="1972"/>
                    <a:pt x="481" y="1973"/>
                    <a:pt x="481" y="1973"/>
                  </a:cubicBezTo>
                  <a:cubicBezTo>
                    <a:pt x="480" y="1973"/>
                    <a:pt x="479" y="1972"/>
                    <a:pt x="479" y="1973"/>
                  </a:cubicBezTo>
                  <a:cubicBezTo>
                    <a:pt x="478" y="1973"/>
                    <a:pt x="480" y="1973"/>
                    <a:pt x="480" y="1974"/>
                  </a:cubicBezTo>
                  <a:cubicBezTo>
                    <a:pt x="480" y="1974"/>
                    <a:pt x="478" y="1977"/>
                    <a:pt x="478" y="1978"/>
                  </a:cubicBezTo>
                  <a:cubicBezTo>
                    <a:pt x="474" y="1980"/>
                    <a:pt x="480" y="1974"/>
                    <a:pt x="475" y="1978"/>
                  </a:cubicBezTo>
                  <a:close/>
                  <a:moveTo>
                    <a:pt x="468" y="1959"/>
                  </a:moveTo>
                  <a:cubicBezTo>
                    <a:pt x="463" y="1954"/>
                    <a:pt x="464" y="1957"/>
                    <a:pt x="462" y="1956"/>
                  </a:cubicBezTo>
                  <a:cubicBezTo>
                    <a:pt x="461" y="1956"/>
                    <a:pt x="463" y="1952"/>
                    <a:pt x="463" y="1952"/>
                  </a:cubicBezTo>
                  <a:cubicBezTo>
                    <a:pt x="464" y="1952"/>
                    <a:pt x="465" y="1954"/>
                    <a:pt x="466" y="1954"/>
                  </a:cubicBezTo>
                  <a:cubicBezTo>
                    <a:pt x="466" y="1954"/>
                    <a:pt x="466" y="1953"/>
                    <a:pt x="466" y="1953"/>
                  </a:cubicBezTo>
                  <a:cubicBezTo>
                    <a:pt x="469" y="1952"/>
                    <a:pt x="469" y="1959"/>
                    <a:pt x="468" y="1959"/>
                  </a:cubicBezTo>
                  <a:close/>
                  <a:moveTo>
                    <a:pt x="457" y="1959"/>
                  </a:moveTo>
                  <a:cubicBezTo>
                    <a:pt x="452" y="1956"/>
                    <a:pt x="456" y="1956"/>
                    <a:pt x="457" y="1954"/>
                  </a:cubicBezTo>
                  <a:cubicBezTo>
                    <a:pt x="457" y="1953"/>
                    <a:pt x="458" y="1951"/>
                    <a:pt x="459" y="1952"/>
                  </a:cubicBezTo>
                  <a:cubicBezTo>
                    <a:pt x="459" y="1952"/>
                    <a:pt x="460" y="1955"/>
                    <a:pt x="460" y="1956"/>
                  </a:cubicBezTo>
                  <a:cubicBezTo>
                    <a:pt x="459" y="1957"/>
                    <a:pt x="454" y="1959"/>
                    <a:pt x="457" y="1959"/>
                  </a:cubicBezTo>
                  <a:close/>
                  <a:moveTo>
                    <a:pt x="461" y="1954"/>
                  </a:moveTo>
                  <a:cubicBezTo>
                    <a:pt x="459" y="1951"/>
                    <a:pt x="459" y="1951"/>
                    <a:pt x="459" y="1951"/>
                  </a:cubicBezTo>
                  <a:cubicBezTo>
                    <a:pt x="459" y="1951"/>
                    <a:pt x="457" y="1954"/>
                    <a:pt x="457" y="1954"/>
                  </a:cubicBezTo>
                  <a:cubicBezTo>
                    <a:pt x="453" y="1954"/>
                    <a:pt x="456" y="1952"/>
                    <a:pt x="456" y="1952"/>
                  </a:cubicBezTo>
                  <a:cubicBezTo>
                    <a:pt x="457" y="1951"/>
                    <a:pt x="454" y="1953"/>
                    <a:pt x="453" y="1952"/>
                  </a:cubicBezTo>
                  <a:cubicBezTo>
                    <a:pt x="452" y="1952"/>
                    <a:pt x="452" y="1949"/>
                    <a:pt x="453" y="1949"/>
                  </a:cubicBezTo>
                  <a:cubicBezTo>
                    <a:pt x="453" y="1949"/>
                    <a:pt x="456" y="1949"/>
                    <a:pt x="456" y="1949"/>
                  </a:cubicBezTo>
                  <a:cubicBezTo>
                    <a:pt x="456" y="1949"/>
                    <a:pt x="455" y="1951"/>
                    <a:pt x="455" y="1950"/>
                  </a:cubicBezTo>
                  <a:cubicBezTo>
                    <a:pt x="457" y="1948"/>
                    <a:pt x="457" y="1948"/>
                    <a:pt x="457" y="1948"/>
                  </a:cubicBezTo>
                  <a:cubicBezTo>
                    <a:pt x="457" y="1948"/>
                    <a:pt x="457" y="1949"/>
                    <a:pt x="457" y="1950"/>
                  </a:cubicBezTo>
                  <a:cubicBezTo>
                    <a:pt x="458" y="1950"/>
                    <a:pt x="457" y="1949"/>
                    <a:pt x="458" y="1949"/>
                  </a:cubicBezTo>
                  <a:cubicBezTo>
                    <a:pt x="459" y="1948"/>
                    <a:pt x="464" y="1954"/>
                    <a:pt x="461" y="1954"/>
                  </a:cubicBezTo>
                  <a:close/>
                  <a:moveTo>
                    <a:pt x="452" y="1948"/>
                  </a:moveTo>
                  <a:cubicBezTo>
                    <a:pt x="452" y="1947"/>
                    <a:pt x="451" y="1946"/>
                    <a:pt x="451" y="1946"/>
                  </a:cubicBezTo>
                  <a:cubicBezTo>
                    <a:pt x="454" y="1946"/>
                    <a:pt x="454" y="1946"/>
                    <a:pt x="454" y="1946"/>
                  </a:cubicBezTo>
                  <a:cubicBezTo>
                    <a:pt x="456" y="1945"/>
                    <a:pt x="458" y="1942"/>
                    <a:pt x="459" y="1945"/>
                  </a:cubicBezTo>
                  <a:cubicBezTo>
                    <a:pt x="459" y="1945"/>
                    <a:pt x="453" y="1947"/>
                    <a:pt x="452" y="1948"/>
                  </a:cubicBezTo>
                  <a:close/>
                  <a:moveTo>
                    <a:pt x="452" y="1945"/>
                  </a:moveTo>
                  <a:cubicBezTo>
                    <a:pt x="452" y="1943"/>
                    <a:pt x="454" y="1945"/>
                    <a:pt x="455" y="1943"/>
                  </a:cubicBezTo>
                  <a:cubicBezTo>
                    <a:pt x="455" y="1942"/>
                    <a:pt x="452" y="1943"/>
                    <a:pt x="452" y="1943"/>
                  </a:cubicBezTo>
                  <a:cubicBezTo>
                    <a:pt x="450" y="1943"/>
                    <a:pt x="450" y="1940"/>
                    <a:pt x="451" y="1939"/>
                  </a:cubicBezTo>
                  <a:cubicBezTo>
                    <a:pt x="454" y="1935"/>
                    <a:pt x="463" y="1942"/>
                    <a:pt x="452" y="1945"/>
                  </a:cubicBezTo>
                  <a:close/>
                  <a:moveTo>
                    <a:pt x="472" y="1944"/>
                  </a:moveTo>
                  <a:cubicBezTo>
                    <a:pt x="470" y="1943"/>
                    <a:pt x="470" y="1943"/>
                    <a:pt x="468" y="1943"/>
                  </a:cubicBezTo>
                  <a:cubicBezTo>
                    <a:pt x="466" y="1942"/>
                    <a:pt x="462" y="1943"/>
                    <a:pt x="462" y="1939"/>
                  </a:cubicBezTo>
                  <a:cubicBezTo>
                    <a:pt x="464" y="1932"/>
                    <a:pt x="469" y="1942"/>
                    <a:pt x="469" y="1938"/>
                  </a:cubicBezTo>
                  <a:cubicBezTo>
                    <a:pt x="469" y="1937"/>
                    <a:pt x="466" y="1936"/>
                    <a:pt x="466" y="1933"/>
                  </a:cubicBezTo>
                  <a:cubicBezTo>
                    <a:pt x="466" y="1932"/>
                    <a:pt x="466" y="1931"/>
                    <a:pt x="466" y="1930"/>
                  </a:cubicBezTo>
                  <a:cubicBezTo>
                    <a:pt x="466" y="1930"/>
                    <a:pt x="466" y="1929"/>
                    <a:pt x="466" y="1929"/>
                  </a:cubicBezTo>
                  <a:cubicBezTo>
                    <a:pt x="468" y="1929"/>
                    <a:pt x="468" y="1933"/>
                    <a:pt x="468" y="1934"/>
                  </a:cubicBezTo>
                  <a:cubicBezTo>
                    <a:pt x="469" y="1935"/>
                    <a:pt x="470" y="1935"/>
                    <a:pt x="471" y="1936"/>
                  </a:cubicBezTo>
                  <a:cubicBezTo>
                    <a:pt x="471" y="1936"/>
                    <a:pt x="469" y="1936"/>
                    <a:pt x="469" y="1937"/>
                  </a:cubicBezTo>
                  <a:cubicBezTo>
                    <a:pt x="469" y="1937"/>
                    <a:pt x="470" y="1937"/>
                    <a:pt x="471" y="1938"/>
                  </a:cubicBezTo>
                  <a:cubicBezTo>
                    <a:pt x="471" y="1938"/>
                    <a:pt x="471" y="1940"/>
                    <a:pt x="471" y="1941"/>
                  </a:cubicBezTo>
                  <a:cubicBezTo>
                    <a:pt x="472" y="1942"/>
                    <a:pt x="476" y="1941"/>
                    <a:pt x="472" y="1944"/>
                  </a:cubicBezTo>
                  <a:close/>
                  <a:moveTo>
                    <a:pt x="459" y="1945"/>
                  </a:moveTo>
                  <a:cubicBezTo>
                    <a:pt x="458" y="1942"/>
                    <a:pt x="457" y="1938"/>
                    <a:pt x="456" y="1937"/>
                  </a:cubicBezTo>
                  <a:cubicBezTo>
                    <a:pt x="456" y="1937"/>
                    <a:pt x="457" y="1936"/>
                    <a:pt x="456" y="1936"/>
                  </a:cubicBezTo>
                  <a:cubicBezTo>
                    <a:pt x="455" y="1936"/>
                    <a:pt x="453" y="1940"/>
                    <a:pt x="452" y="1938"/>
                  </a:cubicBezTo>
                  <a:cubicBezTo>
                    <a:pt x="451" y="1936"/>
                    <a:pt x="454" y="1936"/>
                    <a:pt x="455" y="1935"/>
                  </a:cubicBezTo>
                  <a:cubicBezTo>
                    <a:pt x="455" y="1934"/>
                    <a:pt x="453" y="1936"/>
                    <a:pt x="452" y="1936"/>
                  </a:cubicBezTo>
                  <a:cubicBezTo>
                    <a:pt x="450" y="1936"/>
                    <a:pt x="453" y="1933"/>
                    <a:pt x="453" y="1933"/>
                  </a:cubicBezTo>
                  <a:cubicBezTo>
                    <a:pt x="452" y="1932"/>
                    <a:pt x="452" y="1933"/>
                    <a:pt x="451" y="1933"/>
                  </a:cubicBezTo>
                  <a:cubicBezTo>
                    <a:pt x="450" y="1932"/>
                    <a:pt x="449" y="1929"/>
                    <a:pt x="451" y="1928"/>
                  </a:cubicBezTo>
                  <a:cubicBezTo>
                    <a:pt x="451" y="1928"/>
                    <a:pt x="454" y="1927"/>
                    <a:pt x="454" y="1927"/>
                  </a:cubicBezTo>
                  <a:cubicBezTo>
                    <a:pt x="455" y="1928"/>
                    <a:pt x="466" y="1944"/>
                    <a:pt x="459" y="1945"/>
                  </a:cubicBezTo>
                  <a:close/>
                  <a:moveTo>
                    <a:pt x="462" y="1938"/>
                  </a:moveTo>
                  <a:cubicBezTo>
                    <a:pt x="460" y="1936"/>
                    <a:pt x="456" y="1930"/>
                    <a:pt x="456" y="1929"/>
                  </a:cubicBezTo>
                  <a:cubicBezTo>
                    <a:pt x="456" y="1929"/>
                    <a:pt x="457" y="1929"/>
                    <a:pt x="458" y="1929"/>
                  </a:cubicBezTo>
                  <a:cubicBezTo>
                    <a:pt x="459" y="1929"/>
                    <a:pt x="462" y="1930"/>
                    <a:pt x="463" y="1930"/>
                  </a:cubicBezTo>
                  <a:cubicBezTo>
                    <a:pt x="463" y="1931"/>
                    <a:pt x="463" y="1932"/>
                    <a:pt x="464" y="1932"/>
                  </a:cubicBezTo>
                  <a:cubicBezTo>
                    <a:pt x="464" y="1932"/>
                    <a:pt x="465" y="1931"/>
                    <a:pt x="465" y="1931"/>
                  </a:cubicBezTo>
                  <a:cubicBezTo>
                    <a:pt x="466" y="1931"/>
                    <a:pt x="466" y="1932"/>
                    <a:pt x="466" y="1932"/>
                  </a:cubicBezTo>
                  <a:cubicBezTo>
                    <a:pt x="466" y="1936"/>
                    <a:pt x="465" y="1936"/>
                    <a:pt x="462" y="1938"/>
                  </a:cubicBezTo>
                  <a:close/>
                  <a:moveTo>
                    <a:pt x="456" y="1928"/>
                  </a:moveTo>
                  <a:cubicBezTo>
                    <a:pt x="456" y="1924"/>
                    <a:pt x="460" y="1926"/>
                    <a:pt x="462" y="1925"/>
                  </a:cubicBezTo>
                  <a:cubicBezTo>
                    <a:pt x="462" y="1925"/>
                    <a:pt x="461" y="1925"/>
                    <a:pt x="461" y="1924"/>
                  </a:cubicBezTo>
                  <a:cubicBezTo>
                    <a:pt x="461" y="1924"/>
                    <a:pt x="463" y="1922"/>
                    <a:pt x="463" y="1922"/>
                  </a:cubicBezTo>
                  <a:cubicBezTo>
                    <a:pt x="464" y="1921"/>
                    <a:pt x="464" y="1923"/>
                    <a:pt x="464" y="1923"/>
                  </a:cubicBezTo>
                  <a:cubicBezTo>
                    <a:pt x="464" y="1924"/>
                    <a:pt x="465" y="1928"/>
                    <a:pt x="464" y="1928"/>
                  </a:cubicBezTo>
                  <a:cubicBezTo>
                    <a:pt x="460" y="1929"/>
                    <a:pt x="461" y="1925"/>
                    <a:pt x="456" y="1928"/>
                  </a:cubicBezTo>
                  <a:close/>
                  <a:moveTo>
                    <a:pt x="474" y="1926"/>
                  </a:moveTo>
                  <a:cubicBezTo>
                    <a:pt x="473" y="1925"/>
                    <a:pt x="471" y="1926"/>
                    <a:pt x="470" y="1925"/>
                  </a:cubicBezTo>
                  <a:cubicBezTo>
                    <a:pt x="470" y="1924"/>
                    <a:pt x="472" y="1922"/>
                    <a:pt x="473" y="1922"/>
                  </a:cubicBezTo>
                  <a:cubicBezTo>
                    <a:pt x="474" y="1922"/>
                    <a:pt x="476" y="1924"/>
                    <a:pt x="475" y="1923"/>
                  </a:cubicBezTo>
                  <a:cubicBezTo>
                    <a:pt x="475" y="1923"/>
                    <a:pt x="474" y="1923"/>
                    <a:pt x="473" y="1922"/>
                  </a:cubicBezTo>
                  <a:cubicBezTo>
                    <a:pt x="473" y="1921"/>
                    <a:pt x="474" y="1921"/>
                    <a:pt x="474" y="1921"/>
                  </a:cubicBezTo>
                  <a:cubicBezTo>
                    <a:pt x="476" y="1921"/>
                    <a:pt x="483" y="1922"/>
                    <a:pt x="483" y="1922"/>
                  </a:cubicBezTo>
                  <a:cubicBezTo>
                    <a:pt x="484" y="1923"/>
                    <a:pt x="475" y="1926"/>
                    <a:pt x="474" y="1926"/>
                  </a:cubicBezTo>
                  <a:close/>
                  <a:moveTo>
                    <a:pt x="451" y="1879"/>
                  </a:moveTo>
                  <a:cubicBezTo>
                    <a:pt x="449" y="1877"/>
                    <a:pt x="453" y="1876"/>
                    <a:pt x="452" y="1876"/>
                  </a:cubicBezTo>
                  <a:cubicBezTo>
                    <a:pt x="452" y="1876"/>
                    <a:pt x="451" y="1876"/>
                    <a:pt x="451" y="1876"/>
                  </a:cubicBezTo>
                  <a:cubicBezTo>
                    <a:pt x="450" y="1875"/>
                    <a:pt x="447" y="1873"/>
                    <a:pt x="450" y="1873"/>
                  </a:cubicBezTo>
                  <a:cubicBezTo>
                    <a:pt x="452" y="1873"/>
                    <a:pt x="455" y="1877"/>
                    <a:pt x="452" y="1873"/>
                  </a:cubicBezTo>
                  <a:cubicBezTo>
                    <a:pt x="451" y="1873"/>
                    <a:pt x="453" y="1874"/>
                    <a:pt x="454" y="1873"/>
                  </a:cubicBezTo>
                  <a:cubicBezTo>
                    <a:pt x="454" y="1873"/>
                    <a:pt x="456" y="1870"/>
                    <a:pt x="457" y="1871"/>
                  </a:cubicBezTo>
                  <a:cubicBezTo>
                    <a:pt x="458" y="1876"/>
                    <a:pt x="455" y="1879"/>
                    <a:pt x="451" y="1879"/>
                  </a:cubicBezTo>
                  <a:close/>
                  <a:moveTo>
                    <a:pt x="473" y="1874"/>
                  </a:moveTo>
                  <a:cubicBezTo>
                    <a:pt x="473" y="1873"/>
                    <a:pt x="475" y="1869"/>
                    <a:pt x="477" y="1870"/>
                  </a:cubicBezTo>
                  <a:cubicBezTo>
                    <a:pt x="480" y="1871"/>
                    <a:pt x="475" y="1873"/>
                    <a:pt x="473" y="1874"/>
                  </a:cubicBezTo>
                  <a:close/>
                  <a:moveTo>
                    <a:pt x="457" y="1869"/>
                  </a:moveTo>
                  <a:cubicBezTo>
                    <a:pt x="457" y="1869"/>
                    <a:pt x="457" y="1869"/>
                    <a:pt x="457" y="1868"/>
                  </a:cubicBezTo>
                  <a:cubicBezTo>
                    <a:pt x="456" y="1860"/>
                    <a:pt x="464" y="1871"/>
                    <a:pt x="457" y="1869"/>
                  </a:cubicBezTo>
                  <a:close/>
                  <a:moveTo>
                    <a:pt x="470" y="1868"/>
                  </a:moveTo>
                  <a:cubicBezTo>
                    <a:pt x="469" y="1866"/>
                    <a:pt x="467" y="1865"/>
                    <a:pt x="470" y="1864"/>
                  </a:cubicBezTo>
                  <a:cubicBezTo>
                    <a:pt x="471" y="1863"/>
                    <a:pt x="477" y="1869"/>
                    <a:pt x="470" y="1868"/>
                  </a:cubicBezTo>
                  <a:close/>
                  <a:moveTo>
                    <a:pt x="478" y="1869"/>
                  </a:moveTo>
                  <a:cubicBezTo>
                    <a:pt x="477" y="1868"/>
                    <a:pt x="474" y="1868"/>
                    <a:pt x="474" y="1866"/>
                  </a:cubicBezTo>
                  <a:cubicBezTo>
                    <a:pt x="474" y="1866"/>
                    <a:pt x="476" y="1866"/>
                    <a:pt x="476" y="1865"/>
                  </a:cubicBezTo>
                  <a:cubicBezTo>
                    <a:pt x="476" y="1865"/>
                    <a:pt x="475" y="1865"/>
                    <a:pt x="475" y="1865"/>
                  </a:cubicBezTo>
                  <a:cubicBezTo>
                    <a:pt x="475" y="1864"/>
                    <a:pt x="475" y="1864"/>
                    <a:pt x="475" y="1863"/>
                  </a:cubicBezTo>
                  <a:cubicBezTo>
                    <a:pt x="475" y="1861"/>
                    <a:pt x="476" y="1860"/>
                    <a:pt x="478" y="1861"/>
                  </a:cubicBezTo>
                  <a:cubicBezTo>
                    <a:pt x="479" y="1862"/>
                    <a:pt x="479" y="1865"/>
                    <a:pt x="479" y="1866"/>
                  </a:cubicBezTo>
                  <a:cubicBezTo>
                    <a:pt x="478" y="1866"/>
                    <a:pt x="478" y="1865"/>
                    <a:pt x="477" y="1865"/>
                  </a:cubicBezTo>
                  <a:cubicBezTo>
                    <a:pt x="477" y="1865"/>
                    <a:pt x="481" y="1868"/>
                    <a:pt x="478" y="1869"/>
                  </a:cubicBezTo>
                  <a:close/>
                  <a:moveTo>
                    <a:pt x="467" y="1865"/>
                  </a:moveTo>
                  <a:cubicBezTo>
                    <a:pt x="467" y="1865"/>
                    <a:pt x="468" y="1861"/>
                    <a:pt x="468" y="1861"/>
                  </a:cubicBezTo>
                  <a:cubicBezTo>
                    <a:pt x="469" y="1861"/>
                    <a:pt x="474" y="1862"/>
                    <a:pt x="474" y="1862"/>
                  </a:cubicBezTo>
                  <a:cubicBezTo>
                    <a:pt x="474" y="1866"/>
                    <a:pt x="472" y="1863"/>
                    <a:pt x="469" y="1863"/>
                  </a:cubicBezTo>
                  <a:cubicBezTo>
                    <a:pt x="469" y="1863"/>
                    <a:pt x="468" y="1864"/>
                    <a:pt x="468" y="1865"/>
                  </a:cubicBezTo>
                  <a:cubicBezTo>
                    <a:pt x="468" y="1865"/>
                    <a:pt x="467" y="1865"/>
                    <a:pt x="467" y="1865"/>
                  </a:cubicBezTo>
                  <a:close/>
                  <a:moveTo>
                    <a:pt x="462" y="1861"/>
                  </a:moveTo>
                  <a:cubicBezTo>
                    <a:pt x="461" y="1860"/>
                    <a:pt x="460" y="1860"/>
                    <a:pt x="459" y="1859"/>
                  </a:cubicBezTo>
                  <a:cubicBezTo>
                    <a:pt x="455" y="1857"/>
                    <a:pt x="467" y="1859"/>
                    <a:pt x="462" y="1861"/>
                  </a:cubicBezTo>
                  <a:close/>
                  <a:moveTo>
                    <a:pt x="469" y="1859"/>
                  </a:moveTo>
                  <a:cubicBezTo>
                    <a:pt x="468" y="1859"/>
                    <a:pt x="467" y="1859"/>
                    <a:pt x="467" y="1858"/>
                  </a:cubicBezTo>
                  <a:cubicBezTo>
                    <a:pt x="461" y="1854"/>
                    <a:pt x="480" y="1857"/>
                    <a:pt x="472" y="1859"/>
                  </a:cubicBezTo>
                  <a:cubicBezTo>
                    <a:pt x="469" y="1859"/>
                    <a:pt x="470" y="1859"/>
                    <a:pt x="469" y="1859"/>
                  </a:cubicBezTo>
                  <a:close/>
                  <a:moveTo>
                    <a:pt x="474" y="1857"/>
                  </a:moveTo>
                  <a:cubicBezTo>
                    <a:pt x="472" y="1855"/>
                    <a:pt x="463" y="1856"/>
                    <a:pt x="463" y="1853"/>
                  </a:cubicBezTo>
                  <a:cubicBezTo>
                    <a:pt x="464" y="1849"/>
                    <a:pt x="472" y="1850"/>
                    <a:pt x="474" y="1852"/>
                  </a:cubicBezTo>
                  <a:cubicBezTo>
                    <a:pt x="475" y="1853"/>
                    <a:pt x="475" y="1856"/>
                    <a:pt x="475" y="1857"/>
                  </a:cubicBezTo>
                  <a:cubicBezTo>
                    <a:pt x="474" y="1857"/>
                    <a:pt x="473" y="1857"/>
                    <a:pt x="474" y="1857"/>
                  </a:cubicBezTo>
                  <a:close/>
                  <a:moveTo>
                    <a:pt x="462" y="1851"/>
                  </a:moveTo>
                  <a:cubicBezTo>
                    <a:pt x="459" y="1851"/>
                    <a:pt x="462" y="1847"/>
                    <a:pt x="464" y="1847"/>
                  </a:cubicBezTo>
                  <a:cubicBezTo>
                    <a:pt x="465" y="1847"/>
                    <a:pt x="470" y="1847"/>
                    <a:pt x="470" y="1849"/>
                  </a:cubicBezTo>
                  <a:cubicBezTo>
                    <a:pt x="470" y="1850"/>
                    <a:pt x="463" y="1851"/>
                    <a:pt x="462" y="1851"/>
                  </a:cubicBezTo>
                  <a:close/>
                  <a:moveTo>
                    <a:pt x="471" y="1849"/>
                  </a:moveTo>
                  <a:cubicBezTo>
                    <a:pt x="469" y="1847"/>
                    <a:pt x="469" y="1845"/>
                    <a:pt x="469" y="1844"/>
                  </a:cubicBezTo>
                  <a:cubicBezTo>
                    <a:pt x="469" y="1844"/>
                    <a:pt x="470" y="1844"/>
                    <a:pt x="470" y="1844"/>
                  </a:cubicBezTo>
                  <a:cubicBezTo>
                    <a:pt x="471" y="1845"/>
                    <a:pt x="474" y="1848"/>
                    <a:pt x="471" y="1849"/>
                  </a:cubicBezTo>
                  <a:close/>
                  <a:moveTo>
                    <a:pt x="458" y="1846"/>
                  </a:moveTo>
                  <a:cubicBezTo>
                    <a:pt x="457" y="1845"/>
                    <a:pt x="456" y="1845"/>
                    <a:pt x="456" y="1844"/>
                  </a:cubicBezTo>
                  <a:cubicBezTo>
                    <a:pt x="456" y="1844"/>
                    <a:pt x="457" y="1843"/>
                    <a:pt x="458" y="1843"/>
                  </a:cubicBezTo>
                  <a:cubicBezTo>
                    <a:pt x="460" y="1844"/>
                    <a:pt x="463" y="1849"/>
                    <a:pt x="458" y="1846"/>
                  </a:cubicBezTo>
                  <a:close/>
                  <a:moveTo>
                    <a:pt x="461" y="1845"/>
                  </a:moveTo>
                  <a:cubicBezTo>
                    <a:pt x="460" y="1845"/>
                    <a:pt x="459" y="1845"/>
                    <a:pt x="459" y="1844"/>
                  </a:cubicBezTo>
                  <a:cubicBezTo>
                    <a:pt x="459" y="1843"/>
                    <a:pt x="461" y="1844"/>
                    <a:pt x="460" y="1843"/>
                  </a:cubicBezTo>
                  <a:cubicBezTo>
                    <a:pt x="460" y="1843"/>
                    <a:pt x="459" y="1843"/>
                    <a:pt x="458" y="1843"/>
                  </a:cubicBezTo>
                  <a:cubicBezTo>
                    <a:pt x="453" y="1839"/>
                    <a:pt x="476" y="1839"/>
                    <a:pt x="465" y="1844"/>
                  </a:cubicBezTo>
                  <a:cubicBezTo>
                    <a:pt x="464" y="1844"/>
                    <a:pt x="463" y="1844"/>
                    <a:pt x="461" y="1845"/>
                  </a:cubicBezTo>
                  <a:close/>
                  <a:moveTo>
                    <a:pt x="454" y="1843"/>
                  </a:moveTo>
                  <a:cubicBezTo>
                    <a:pt x="449" y="1841"/>
                    <a:pt x="463" y="1842"/>
                    <a:pt x="456" y="1843"/>
                  </a:cubicBezTo>
                  <a:cubicBezTo>
                    <a:pt x="455" y="1843"/>
                    <a:pt x="454" y="1843"/>
                    <a:pt x="454" y="1843"/>
                  </a:cubicBezTo>
                  <a:close/>
                  <a:moveTo>
                    <a:pt x="482" y="1847"/>
                  </a:moveTo>
                  <a:cubicBezTo>
                    <a:pt x="482" y="1847"/>
                    <a:pt x="479" y="1845"/>
                    <a:pt x="480" y="1845"/>
                  </a:cubicBezTo>
                  <a:cubicBezTo>
                    <a:pt x="481" y="1844"/>
                    <a:pt x="484" y="1845"/>
                    <a:pt x="484" y="1844"/>
                  </a:cubicBezTo>
                  <a:cubicBezTo>
                    <a:pt x="484" y="1844"/>
                    <a:pt x="477" y="1844"/>
                    <a:pt x="478" y="1841"/>
                  </a:cubicBezTo>
                  <a:cubicBezTo>
                    <a:pt x="478" y="1837"/>
                    <a:pt x="481" y="1841"/>
                    <a:pt x="483" y="1840"/>
                  </a:cubicBezTo>
                  <a:cubicBezTo>
                    <a:pt x="483" y="1840"/>
                    <a:pt x="481" y="1839"/>
                    <a:pt x="481" y="1838"/>
                  </a:cubicBezTo>
                  <a:cubicBezTo>
                    <a:pt x="481" y="1837"/>
                    <a:pt x="485" y="1838"/>
                    <a:pt x="484" y="1838"/>
                  </a:cubicBezTo>
                  <a:cubicBezTo>
                    <a:pt x="483" y="1837"/>
                    <a:pt x="480" y="1837"/>
                    <a:pt x="482" y="1834"/>
                  </a:cubicBezTo>
                  <a:cubicBezTo>
                    <a:pt x="483" y="1832"/>
                    <a:pt x="485" y="1836"/>
                    <a:pt x="486" y="1836"/>
                  </a:cubicBezTo>
                  <a:cubicBezTo>
                    <a:pt x="487" y="1836"/>
                    <a:pt x="481" y="1832"/>
                    <a:pt x="487" y="1833"/>
                  </a:cubicBezTo>
                  <a:cubicBezTo>
                    <a:pt x="489" y="1833"/>
                    <a:pt x="488" y="1834"/>
                    <a:pt x="488" y="1835"/>
                  </a:cubicBezTo>
                  <a:cubicBezTo>
                    <a:pt x="488" y="1836"/>
                    <a:pt x="487" y="1837"/>
                    <a:pt x="487" y="1837"/>
                  </a:cubicBezTo>
                  <a:cubicBezTo>
                    <a:pt x="489" y="1836"/>
                    <a:pt x="489" y="1834"/>
                    <a:pt x="491" y="1835"/>
                  </a:cubicBezTo>
                  <a:cubicBezTo>
                    <a:pt x="493" y="1836"/>
                    <a:pt x="494" y="1838"/>
                    <a:pt x="492" y="1840"/>
                  </a:cubicBezTo>
                  <a:cubicBezTo>
                    <a:pt x="492" y="1840"/>
                    <a:pt x="488" y="1839"/>
                    <a:pt x="488" y="1839"/>
                  </a:cubicBezTo>
                  <a:cubicBezTo>
                    <a:pt x="488" y="1840"/>
                    <a:pt x="492" y="1840"/>
                    <a:pt x="491" y="1842"/>
                  </a:cubicBezTo>
                  <a:cubicBezTo>
                    <a:pt x="490" y="1844"/>
                    <a:pt x="485" y="1849"/>
                    <a:pt x="482" y="1847"/>
                  </a:cubicBezTo>
                  <a:close/>
                  <a:moveTo>
                    <a:pt x="465" y="1839"/>
                  </a:moveTo>
                  <a:cubicBezTo>
                    <a:pt x="461" y="1838"/>
                    <a:pt x="466" y="1838"/>
                    <a:pt x="465" y="1837"/>
                  </a:cubicBezTo>
                  <a:cubicBezTo>
                    <a:pt x="465" y="1837"/>
                    <a:pt x="463" y="1837"/>
                    <a:pt x="463" y="1836"/>
                  </a:cubicBezTo>
                  <a:cubicBezTo>
                    <a:pt x="463" y="1836"/>
                    <a:pt x="463" y="1836"/>
                    <a:pt x="463" y="1836"/>
                  </a:cubicBezTo>
                  <a:cubicBezTo>
                    <a:pt x="465" y="1836"/>
                    <a:pt x="470" y="1838"/>
                    <a:pt x="465" y="1839"/>
                  </a:cubicBezTo>
                  <a:close/>
                  <a:moveTo>
                    <a:pt x="455" y="1839"/>
                  </a:moveTo>
                  <a:cubicBezTo>
                    <a:pt x="453" y="1835"/>
                    <a:pt x="456" y="1837"/>
                    <a:pt x="457" y="1837"/>
                  </a:cubicBezTo>
                  <a:cubicBezTo>
                    <a:pt x="458" y="1837"/>
                    <a:pt x="462" y="1832"/>
                    <a:pt x="461" y="1837"/>
                  </a:cubicBezTo>
                  <a:cubicBezTo>
                    <a:pt x="461" y="1839"/>
                    <a:pt x="457" y="1839"/>
                    <a:pt x="455" y="1839"/>
                  </a:cubicBezTo>
                  <a:close/>
                  <a:moveTo>
                    <a:pt x="466" y="1836"/>
                  </a:moveTo>
                  <a:cubicBezTo>
                    <a:pt x="461" y="1833"/>
                    <a:pt x="465" y="1832"/>
                    <a:pt x="467" y="1833"/>
                  </a:cubicBezTo>
                  <a:cubicBezTo>
                    <a:pt x="467" y="1834"/>
                    <a:pt x="468" y="1837"/>
                    <a:pt x="466" y="1836"/>
                  </a:cubicBezTo>
                  <a:close/>
                  <a:moveTo>
                    <a:pt x="457" y="1833"/>
                  </a:moveTo>
                  <a:cubicBezTo>
                    <a:pt x="458" y="1833"/>
                    <a:pt x="459" y="1833"/>
                    <a:pt x="459" y="1833"/>
                  </a:cubicBezTo>
                  <a:cubicBezTo>
                    <a:pt x="459" y="1833"/>
                    <a:pt x="458" y="1833"/>
                    <a:pt x="457" y="1833"/>
                  </a:cubicBezTo>
                  <a:close/>
                  <a:moveTo>
                    <a:pt x="464" y="1823"/>
                  </a:moveTo>
                  <a:cubicBezTo>
                    <a:pt x="463" y="1823"/>
                    <a:pt x="462" y="1823"/>
                    <a:pt x="461" y="1822"/>
                  </a:cubicBezTo>
                  <a:cubicBezTo>
                    <a:pt x="461" y="1822"/>
                    <a:pt x="460" y="1822"/>
                    <a:pt x="460" y="1822"/>
                  </a:cubicBezTo>
                  <a:cubicBezTo>
                    <a:pt x="460" y="1821"/>
                    <a:pt x="460" y="1821"/>
                    <a:pt x="460" y="1820"/>
                  </a:cubicBezTo>
                  <a:cubicBezTo>
                    <a:pt x="460" y="1820"/>
                    <a:pt x="463" y="1820"/>
                    <a:pt x="463" y="1820"/>
                  </a:cubicBezTo>
                  <a:cubicBezTo>
                    <a:pt x="464" y="1820"/>
                    <a:pt x="464" y="1821"/>
                    <a:pt x="464" y="1820"/>
                  </a:cubicBezTo>
                  <a:cubicBezTo>
                    <a:pt x="465" y="1820"/>
                    <a:pt x="465" y="1819"/>
                    <a:pt x="466" y="1819"/>
                  </a:cubicBezTo>
                  <a:cubicBezTo>
                    <a:pt x="467" y="1818"/>
                    <a:pt x="469" y="1820"/>
                    <a:pt x="468" y="1821"/>
                  </a:cubicBezTo>
                  <a:cubicBezTo>
                    <a:pt x="468" y="1822"/>
                    <a:pt x="466" y="1822"/>
                    <a:pt x="465" y="1821"/>
                  </a:cubicBezTo>
                  <a:cubicBezTo>
                    <a:pt x="465" y="1821"/>
                    <a:pt x="467" y="1821"/>
                    <a:pt x="466" y="1821"/>
                  </a:cubicBezTo>
                  <a:cubicBezTo>
                    <a:pt x="466" y="1820"/>
                    <a:pt x="464" y="1821"/>
                    <a:pt x="464" y="1822"/>
                  </a:cubicBezTo>
                  <a:cubicBezTo>
                    <a:pt x="465" y="1823"/>
                    <a:pt x="468" y="1821"/>
                    <a:pt x="464" y="1823"/>
                  </a:cubicBezTo>
                  <a:close/>
                  <a:moveTo>
                    <a:pt x="473" y="1799"/>
                  </a:moveTo>
                  <a:cubicBezTo>
                    <a:pt x="473" y="1798"/>
                    <a:pt x="468" y="1797"/>
                    <a:pt x="468" y="1797"/>
                  </a:cubicBezTo>
                  <a:cubicBezTo>
                    <a:pt x="468" y="1796"/>
                    <a:pt x="473" y="1798"/>
                    <a:pt x="474" y="1798"/>
                  </a:cubicBezTo>
                  <a:cubicBezTo>
                    <a:pt x="474" y="1799"/>
                    <a:pt x="472" y="1799"/>
                    <a:pt x="473" y="1799"/>
                  </a:cubicBezTo>
                  <a:close/>
                  <a:moveTo>
                    <a:pt x="464" y="1809"/>
                  </a:moveTo>
                  <a:cubicBezTo>
                    <a:pt x="462" y="1808"/>
                    <a:pt x="453" y="1808"/>
                    <a:pt x="453" y="1806"/>
                  </a:cubicBezTo>
                  <a:cubicBezTo>
                    <a:pt x="452" y="1803"/>
                    <a:pt x="454" y="1802"/>
                    <a:pt x="455" y="1800"/>
                  </a:cubicBezTo>
                  <a:cubicBezTo>
                    <a:pt x="456" y="1799"/>
                    <a:pt x="455" y="1795"/>
                    <a:pt x="455" y="1794"/>
                  </a:cubicBezTo>
                  <a:cubicBezTo>
                    <a:pt x="455" y="1792"/>
                    <a:pt x="456" y="1791"/>
                    <a:pt x="455" y="1789"/>
                  </a:cubicBezTo>
                  <a:cubicBezTo>
                    <a:pt x="455" y="1788"/>
                    <a:pt x="455" y="1787"/>
                    <a:pt x="455" y="1787"/>
                  </a:cubicBezTo>
                  <a:cubicBezTo>
                    <a:pt x="454" y="1787"/>
                    <a:pt x="454" y="1787"/>
                    <a:pt x="454" y="1787"/>
                  </a:cubicBezTo>
                  <a:cubicBezTo>
                    <a:pt x="452" y="1783"/>
                    <a:pt x="455" y="1779"/>
                    <a:pt x="456" y="1775"/>
                  </a:cubicBezTo>
                  <a:cubicBezTo>
                    <a:pt x="456" y="1774"/>
                    <a:pt x="455" y="1774"/>
                    <a:pt x="455" y="1773"/>
                  </a:cubicBezTo>
                  <a:cubicBezTo>
                    <a:pt x="455" y="1772"/>
                    <a:pt x="456" y="1771"/>
                    <a:pt x="456" y="1771"/>
                  </a:cubicBezTo>
                  <a:cubicBezTo>
                    <a:pt x="456" y="1770"/>
                    <a:pt x="454" y="1770"/>
                    <a:pt x="454" y="1769"/>
                  </a:cubicBezTo>
                  <a:cubicBezTo>
                    <a:pt x="454" y="1768"/>
                    <a:pt x="454" y="1767"/>
                    <a:pt x="455" y="1768"/>
                  </a:cubicBezTo>
                  <a:cubicBezTo>
                    <a:pt x="456" y="1768"/>
                    <a:pt x="456" y="1772"/>
                    <a:pt x="459" y="1771"/>
                  </a:cubicBezTo>
                  <a:cubicBezTo>
                    <a:pt x="460" y="1771"/>
                    <a:pt x="465" y="1766"/>
                    <a:pt x="467" y="1769"/>
                  </a:cubicBezTo>
                  <a:cubicBezTo>
                    <a:pt x="467" y="1770"/>
                    <a:pt x="466" y="1769"/>
                    <a:pt x="466" y="1770"/>
                  </a:cubicBezTo>
                  <a:cubicBezTo>
                    <a:pt x="465" y="1770"/>
                    <a:pt x="466" y="1771"/>
                    <a:pt x="466" y="1771"/>
                  </a:cubicBezTo>
                  <a:cubicBezTo>
                    <a:pt x="466" y="1772"/>
                    <a:pt x="465" y="1771"/>
                    <a:pt x="465" y="1772"/>
                  </a:cubicBezTo>
                  <a:cubicBezTo>
                    <a:pt x="465" y="1772"/>
                    <a:pt x="468" y="1773"/>
                    <a:pt x="468" y="1774"/>
                  </a:cubicBezTo>
                  <a:cubicBezTo>
                    <a:pt x="468" y="1775"/>
                    <a:pt x="467" y="1776"/>
                    <a:pt x="468" y="1776"/>
                  </a:cubicBezTo>
                  <a:cubicBezTo>
                    <a:pt x="468" y="1779"/>
                    <a:pt x="472" y="1777"/>
                    <a:pt x="471" y="1781"/>
                  </a:cubicBezTo>
                  <a:cubicBezTo>
                    <a:pt x="470" y="1782"/>
                    <a:pt x="466" y="1781"/>
                    <a:pt x="465" y="1783"/>
                  </a:cubicBezTo>
                  <a:cubicBezTo>
                    <a:pt x="463" y="1785"/>
                    <a:pt x="467" y="1786"/>
                    <a:pt x="467" y="1786"/>
                  </a:cubicBezTo>
                  <a:cubicBezTo>
                    <a:pt x="466" y="1789"/>
                    <a:pt x="463" y="1787"/>
                    <a:pt x="463" y="1787"/>
                  </a:cubicBezTo>
                  <a:cubicBezTo>
                    <a:pt x="463" y="1786"/>
                    <a:pt x="464" y="1785"/>
                    <a:pt x="463" y="1785"/>
                  </a:cubicBezTo>
                  <a:cubicBezTo>
                    <a:pt x="463" y="1785"/>
                    <a:pt x="462" y="1786"/>
                    <a:pt x="462" y="1787"/>
                  </a:cubicBezTo>
                  <a:cubicBezTo>
                    <a:pt x="461" y="1791"/>
                    <a:pt x="470" y="1792"/>
                    <a:pt x="470" y="1794"/>
                  </a:cubicBezTo>
                  <a:cubicBezTo>
                    <a:pt x="471" y="1798"/>
                    <a:pt x="468" y="1794"/>
                    <a:pt x="466" y="1795"/>
                  </a:cubicBezTo>
                  <a:cubicBezTo>
                    <a:pt x="466" y="1796"/>
                    <a:pt x="467" y="1796"/>
                    <a:pt x="467" y="1796"/>
                  </a:cubicBezTo>
                  <a:cubicBezTo>
                    <a:pt x="468" y="1797"/>
                    <a:pt x="468" y="1797"/>
                    <a:pt x="468" y="1798"/>
                  </a:cubicBezTo>
                  <a:cubicBezTo>
                    <a:pt x="468" y="1798"/>
                    <a:pt x="469" y="1798"/>
                    <a:pt x="469" y="1798"/>
                  </a:cubicBezTo>
                  <a:cubicBezTo>
                    <a:pt x="470" y="1798"/>
                    <a:pt x="469" y="1799"/>
                    <a:pt x="469" y="1799"/>
                  </a:cubicBezTo>
                  <a:cubicBezTo>
                    <a:pt x="470" y="1800"/>
                    <a:pt x="471" y="1800"/>
                    <a:pt x="471" y="1800"/>
                  </a:cubicBezTo>
                  <a:cubicBezTo>
                    <a:pt x="470" y="1800"/>
                    <a:pt x="469" y="1799"/>
                    <a:pt x="469" y="1800"/>
                  </a:cubicBezTo>
                  <a:cubicBezTo>
                    <a:pt x="469" y="1800"/>
                    <a:pt x="472" y="1800"/>
                    <a:pt x="472" y="1802"/>
                  </a:cubicBezTo>
                  <a:cubicBezTo>
                    <a:pt x="471" y="1803"/>
                    <a:pt x="470" y="1802"/>
                    <a:pt x="470" y="1802"/>
                  </a:cubicBezTo>
                  <a:cubicBezTo>
                    <a:pt x="468" y="1801"/>
                    <a:pt x="468" y="1803"/>
                    <a:pt x="466" y="1802"/>
                  </a:cubicBezTo>
                  <a:cubicBezTo>
                    <a:pt x="466" y="1802"/>
                    <a:pt x="466" y="1802"/>
                    <a:pt x="466" y="1802"/>
                  </a:cubicBezTo>
                  <a:cubicBezTo>
                    <a:pt x="465" y="1805"/>
                    <a:pt x="470" y="1808"/>
                    <a:pt x="466" y="1808"/>
                  </a:cubicBezTo>
                  <a:cubicBezTo>
                    <a:pt x="465" y="1808"/>
                    <a:pt x="465" y="1810"/>
                    <a:pt x="464" y="1809"/>
                  </a:cubicBezTo>
                  <a:close/>
                  <a:moveTo>
                    <a:pt x="471" y="1787"/>
                  </a:moveTo>
                  <a:cubicBezTo>
                    <a:pt x="470" y="1786"/>
                    <a:pt x="468" y="1785"/>
                    <a:pt x="467" y="1784"/>
                  </a:cubicBezTo>
                  <a:cubicBezTo>
                    <a:pt x="466" y="1784"/>
                    <a:pt x="465" y="1783"/>
                    <a:pt x="465" y="1783"/>
                  </a:cubicBezTo>
                  <a:cubicBezTo>
                    <a:pt x="467" y="1782"/>
                    <a:pt x="471" y="1785"/>
                    <a:pt x="471" y="1787"/>
                  </a:cubicBezTo>
                  <a:close/>
                  <a:moveTo>
                    <a:pt x="1045" y="1401"/>
                  </a:moveTo>
                  <a:cubicBezTo>
                    <a:pt x="1045" y="1399"/>
                    <a:pt x="1045" y="1398"/>
                    <a:pt x="1046" y="1397"/>
                  </a:cubicBezTo>
                  <a:cubicBezTo>
                    <a:pt x="1046" y="1395"/>
                    <a:pt x="1046" y="1392"/>
                    <a:pt x="1047" y="1391"/>
                  </a:cubicBezTo>
                  <a:cubicBezTo>
                    <a:pt x="1048" y="1389"/>
                    <a:pt x="1050" y="1389"/>
                    <a:pt x="1051" y="1391"/>
                  </a:cubicBezTo>
                  <a:cubicBezTo>
                    <a:pt x="1051" y="1393"/>
                    <a:pt x="1047" y="1400"/>
                    <a:pt x="1045" y="1401"/>
                  </a:cubicBezTo>
                  <a:close/>
                  <a:moveTo>
                    <a:pt x="1047" y="1363"/>
                  </a:moveTo>
                  <a:cubicBezTo>
                    <a:pt x="1046" y="1362"/>
                    <a:pt x="1045" y="1362"/>
                    <a:pt x="1044" y="1361"/>
                  </a:cubicBezTo>
                  <a:cubicBezTo>
                    <a:pt x="1044" y="1360"/>
                    <a:pt x="1045" y="1360"/>
                    <a:pt x="1046" y="1360"/>
                  </a:cubicBezTo>
                  <a:cubicBezTo>
                    <a:pt x="1052" y="1354"/>
                    <a:pt x="1050" y="1359"/>
                    <a:pt x="1047" y="1363"/>
                  </a:cubicBezTo>
                  <a:close/>
                  <a:moveTo>
                    <a:pt x="1136" y="1300"/>
                  </a:moveTo>
                  <a:cubicBezTo>
                    <a:pt x="1135" y="1297"/>
                    <a:pt x="1133" y="1301"/>
                    <a:pt x="1132" y="1299"/>
                  </a:cubicBezTo>
                  <a:cubicBezTo>
                    <a:pt x="1131" y="1297"/>
                    <a:pt x="1137" y="1291"/>
                    <a:pt x="1137" y="1295"/>
                  </a:cubicBezTo>
                  <a:cubicBezTo>
                    <a:pt x="1137" y="1296"/>
                    <a:pt x="1136" y="1296"/>
                    <a:pt x="1136" y="1297"/>
                  </a:cubicBezTo>
                  <a:cubicBezTo>
                    <a:pt x="1135" y="1299"/>
                    <a:pt x="1139" y="1299"/>
                    <a:pt x="1136" y="1300"/>
                  </a:cubicBezTo>
                  <a:close/>
                  <a:moveTo>
                    <a:pt x="1161" y="1280"/>
                  </a:moveTo>
                  <a:cubicBezTo>
                    <a:pt x="1159" y="1277"/>
                    <a:pt x="1168" y="1278"/>
                    <a:pt x="1168" y="1279"/>
                  </a:cubicBezTo>
                  <a:cubicBezTo>
                    <a:pt x="1167" y="1280"/>
                    <a:pt x="1162" y="1280"/>
                    <a:pt x="1161" y="1280"/>
                  </a:cubicBezTo>
                  <a:close/>
                  <a:moveTo>
                    <a:pt x="219" y="723"/>
                  </a:moveTo>
                  <a:cubicBezTo>
                    <a:pt x="218" y="724"/>
                    <a:pt x="218" y="725"/>
                    <a:pt x="216" y="726"/>
                  </a:cubicBezTo>
                  <a:cubicBezTo>
                    <a:pt x="216" y="726"/>
                    <a:pt x="214" y="724"/>
                    <a:pt x="213" y="726"/>
                  </a:cubicBezTo>
                  <a:cubicBezTo>
                    <a:pt x="212" y="727"/>
                    <a:pt x="216" y="728"/>
                    <a:pt x="214" y="730"/>
                  </a:cubicBezTo>
                  <a:cubicBezTo>
                    <a:pt x="210" y="735"/>
                    <a:pt x="208" y="725"/>
                    <a:pt x="211" y="722"/>
                  </a:cubicBezTo>
                  <a:cubicBezTo>
                    <a:pt x="213" y="721"/>
                    <a:pt x="220" y="720"/>
                    <a:pt x="219" y="723"/>
                  </a:cubicBezTo>
                  <a:close/>
                  <a:moveTo>
                    <a:pt x="988" y="675"/>
                  </a:moveTo>
                  <a:cubicBezTo>
                    <a:pt x="988" y="671"/>
                    <a:pt x="991" y="661"/>
                    <a:pt x="997" y="661"/>
                  </a:cubicBezTo>
                  <a:cubicBezTo>
                    <a:pt x="997" y="662"/>
                    <a:pt x="997" y="663"/>
                    <a:pt x="998" y="663"/>
                  </a:cubicBezTo>
                  <a:cubicBezTo>
                    <a:pt x="998" y="663"/>
                    <a:pt x="997" y="662"/>
                    <a:pt x="997" y="661"/>
                  </a:cubicBezTo>
                  <a:cubicBezTo>
                    <a:pt x="998" y="659"/>
                    <a:pt x="1003" y="664"/>
                    <a:pt x="1002" y="666"/>
                  </a:cubicBezTo>
                  <a:cubicBezTo>
                    <a:pt x="1000" y="673"/>
                    <a:pt x="996" y="679"/>
                    <a:pt x="989" y="683"/>
                  </a:cubicBezTo>
                  <a:cubicBezTo>
                    <a:pt x="988" y="684"/>
                    <a:pt x="981" y="690"/>
                    <a:pt x="980" y="686"/>
                  </a:cubicBezTo>
                  <a:cubicBezTo>
                    <a:pt x="979" y="682"/>
                    <a:pt x="988" y="679"/>
                    <a:pt x="988" y="675"/>
                  </a:cubicBezTo>
                  <a:close/>
                  <a:moveTo>
                    <a:pt x="1077" y="654"/>
                  </a:moveTo>
                  <a:cubicBezTo>
                    <a:pt x="1079" y="656"/>
                    <a:pt x="1075" y="662"/>
                    <a:pt x="1075" y="665"/>
                  </a:cubicBezTo>
                  <a:cubicBezTo>
                    <a:pt x="1074" y="669"/>
                    <a:pt x="1075" y="666"/>
                    <a:pt x="1072" y="666"/>
                  </a:cubicBezTo>
                  <a:cubicBezTo>
                    <a:pt x="1072" y="665"/>
                    <a:pt x="1073" y="666"/>
                    <a:pt x="1073" y="667"/>
                  </a:cubicBezTo>
                  <a:cubicBezTo>
                    <a:pt x="1074" y="668"/>
                    <a:pt x="1074" y="671"/>
                    <a:pt x="1073" y="672"/>
                  </a:cubicBezTo>
                  <a:cubicBezTo>
                    <a:pt x="1072" y="673"/>
                    <a:pt x="1070" y="673"/>
                    <a:pt x="1070" y="674"/>
                  </a:cubicBezTo>
                  <a:cubicBezTo>
                    <a:pt x="1070" y="675"/>
                    <a:pt x="1071" y="675"/>
                    <a:pt x="1071" y="676"/>
                  </a:cubicBezTo>
                  <a:cubicBezTo>
                    <a:pt x="1070" y="678"/>
                    <a:pt x="1065" y="680"/>
                    <a:pt x="1064" y="679"/>
                  </a:cubicBezTo>
                  <a:cubicBezTo>
                    <a:pt x="1061" y="677"/>
                    <a:pt x="1069" y="683"/>
                    <a:pt x="1065" y="686"/>
                  </a:cubicBezTo>
                  <a:cubicBezTo>
                    <a:pt x="1065" y="686"/>
                    <a:pt x="1061" y="681"/>
                    <a:pt x="1061" y="682"/>
                  </a:cubicBezTo>
                  <a:cubicBezTo>
                    <a:pt x="1061" y="683"/>
                    <a:pt x="1062" y="682"/>
                    <a:pt x="1062" y="683"/>
                  </a:cubicBezTo>
                  <a:cubicBezTo>
                    <a:pt x="1062" y="684"/>
                    <a:pt x="1060" y="684"/>
                    <a:pt x="1061" y="685"/>
                  </a:cubicBezTo>
                  <a:cubicBezTo>
                    <a:pt x="1061" y="685"/>
                    <a:pt x="1062" y="684"/>
                    <a:pt x="1062" y="684"/>
                  </a:cubicBezTo>
                  <a:cubicBezTo>
                    <a:pt x="1062" y="684"/>
                    <a:pt x="1063" y="684"/>
                    <a:pt x="1063" y="685"/>
                  </a:cubicBezTo>
                  <a:cubicBezTo>
                    <a:pt x="1064" y="685"/>
                    <a:pt x="1066" y="686"/>
                    <a:pt x="1065" y="687"/>
                  </a:cubicBezTo>
                  <a:cubicBezTo>
                    <a:pt x="1065" y="687"/>
                    <a:pt x="1060" y="689"/>
                    <a:pt x="1059" y="689"/>
                  </a:cubicBezTo>
                  <a:cubicBezTo>
                    <a:pt x="1058" y="689"/>
                    <a:pt x="1056" y="684"/>
                    <a:pt x="1055" y="685"/>
                  </a:cubicBezTo>
                  <a:cubicBezTo>
                    <a:pt x="1055" y="686"/>
                    <a:pt x="1056" y="686"/>
                    <a:pt x="1056" y="687"/>
                  </a:cubicBezTo>
                  <a:cubicBezTo>
                    <a:pt x="1056" y="687"/>
                    <a:pt x="1055" y="688"/>
                    <a:pt x="1055" y="689"/>
                  </a:cubicBezTo>
                  <a:cubicBezTo>
                    <a:pt x="1055" y="689"/>
                    <a:pt x="1056" y="689"/>
                    <a:pt x="1056" y="690"/>
                  </a:cubicBezTo>
                  <a:cubicBezTo>
                    <a:pt x="1055" y="690"/>
                    <a:pt x="1054" y="690"/>
                    <a:pt x="1054" y="690"/>
                  </a:cubicBezTo>
                  <a:cubicBezTo>
                    <a:pt x="1055" y="691"/>
                    <a:pt x="1056" y="690"/>
                    <a:pt x="1056" y="691"/>
                  </a:cubicBezTo>
                  <a:cubicBezTo>
                    <a:pt x="1056" y="691"/>
                    <a:pt x="1055" y="691"/>
                    <a:pt x="1054" y="691"/>
                  </a:cubicBezTo>
                  <a:cubicBezTo>
                    <a:pt x="1054" y="691"/>
                    <a:pt x="1050" y="689"/>
                    <a:pt x="1050" y="689"/>
                  </a:cubicBezTo>
                  <a:cubicBezTo>
                    <a:pt x="1050" y="688"/>
                    <a:pt x="1051" y="687"/>
                    <a:pt x="1050" y="687"/>
                  </a:cubicBezTo>
                  <a:cubicBezTo>
                    <a:pt x="1048" y="687"/>
                    <a:pt x="1051" y="691"/>
                    <a:pt x="1047" y="690"/>
                  </a:cubicBezTo>
                  <a:cubicBezTo>
                    <a:pt x="1047" y="689"/>
                    <a:pt x="1046" y="687"/>
                    <a:pt x="1046" y="688"/>
                  </a:cubicBezTo>
                  <a:cubicBezTo>
                    <a:pt x="1046" y="691"/>
                    <a:pt x="1047" y="693"/>
                    <a:pt x="1044" y="694"/>
                  </a:cubicBezTo>
                  <a:cubicBezTo>
                    <a:pt x="1043" y="695"/>
                    <a:pt x="1043" y="696"/>
                    <a:pt x="1042" y="696"/>
                  </a:cubicBezTo>
                  <a:cubicBezTo>
                    <a:pt x="1041" y="696"/>
                    <a:pt x="1040" y="693"/>
                    <a:pt x="1040" y="692"/>
                  </a:cubicBezTo>
                  <a:cubicBezTo>
                    <a:pt x="1040" y="691"/>
                    <a:pt x="1041" y="690"/>
                    <a:pt x="1041" y="690"/>
                  </a:cubicBezTo>
                  <a:cubicBezTo>
                    <a:pt x="1039" y="690"/>
                    <a:pt x="1042" y="695"/>
                    <a:pt x="1040" y="696"/>
                  </a:cubicBezTo>
                  <a:cubicBezTo>
                    <a:pt x="1038" y="697"/>
                    <a:pt x="1034" y="695"/>
                    <a:pt x="1033" y="695"/>
                  </a:cubicBezTo>
                  <a:cubicBezTo>
                    <a:pt x="1033" y="695"/>
                    <a:pt x="1032" y="692"/>
                    <a:pt x="1032" y="692"/>
                  </a:cubicBezTo>
                  <a:cubicBezTo>
                    <a:pt x="1031" y="694"/>
                    <a:pt x="1030" y="698"/>
                    <a:pt x="1027" y="694"/>
                  </a:cubicBezTo>
                  <a:cubicBezTo>
                    <a:pt x="1027" y="694"/>
                    <a:pt x="1027" y="693"/>
                    <a:pt x="1027" y="693"/>
                  </a:cubicBezTo>
                  <a:cubicBezTo>
                    <a:pt x="1027" y="692"/>
                    <a:pt x="1027" y="692"/>
                    <a:pt x="1027" y="691"/>
                  </a:cubicBezTo>
                  <a:cubicBezTo>
                    <a:pt x="1027" y="691"/>
                    <a:pt x="1026" y="691"/>
                    <a:pt x="1026" y="691"/>
                  </a:cubicBezTo>
                  <a:cubicBezTo>
                    <a:pt x="1026" y="690"/>
                    <a:pt x="1027" y="690"/>
                    <a:pt x="1027" y="690"/>
                  </a:cubicBezTo>
                  <a:cubicBezTo>
                    <a:pt x="1027" y="689"/>
                    <a:pt x="1027" y="688"/>
                    <a:pt x="1026" y="687"/>
                  </a:cubicBezTo>
                  <a:cubicBezTo>
                    <a:pt x="1026" y="687"/>
                    <a:pt x="1027" y="695"/>
                    <a:pt x="1026" y="694"/>
                  </a:cubicBezTo>
                  <a:cubicBezTo>
                    <a:pt x="1025" y="694"/>
                    <a:pt x="1026" y="693"/>
                    <a:pt x="1025" y="692"/>
                  </a:cubicBezTo>
                  <a:cubicBezTo>
                    <a:pt x="1024" y="691"/>
                    <a:pt x="1027" y="694"/>
                    <a:pt x="1026" y="695"/>
                  </a:cubicBezTo>
                  <a:cubicBezTo>
                    <a:pt x="1025" y="696"/>
                    <a:pt x="1024" y="694"/>
                    <a:pt x="1023" y="695"/>
                  </a:cubicBezTo>
                  <a:cubicBezTo>
                    <a:pt x="1023" y="696"/>
                    <a:pt x="1025" y="696"/>
                    <a:pt x="1025" y="696"/>
                  </a:cubicBezTo>
                  <a:cubicBezTo>
                    <a:pt x="1025" y="698"/>
                    <a:pt x="1018" y="697"/>
                    <a:pt x="1018" y="696"/>
                  </a:cubicBezTo>
                  <a:cubicBezTo>
                    <a:pt x="1016" y="695"/>
                    <a:pt x="1018" y="695"/>
                    <a:pt x="1017" y="693"/>
                  </a:cubicBezTo>
                  <a:cubicBezTo>
                    <a:pt x="1015" y="689"/>
                    <a:pt x="1011" y="687"/>
                    <a:pt x="1011" y="683"/>
                  </a:cubicBezTo>
                  <a:cubicBezTo>
                    <a:pt x="1011" y="682"/>
                    <a:pt x="1012" y="681"/>
                    <a:pt x="1013" y="680"/>
                  </a:cubicBezTo>
                  <a:cubicBezTo>
                    <a:pt x="1013" y="679"/>
                    <a:pt x="1011" y="677"/>
                    <a:pt x="1012" y="677"/>
                  </a:cubicBezTo>
                  <a:cubicBezTo>
                    <a:pt x="1013" y="677"/>
                    <a:pt x="1017" y="680"/>
                    <a:pt x="1018" y="679"/>
                  </a:cubicBezTo>
                  <a:cubicBezTo>
                    <a:pt x="1019" y="679"/>
                    <a:pt x="1017" y="678"/>
                    <a:pt x="1017" y="678"/>
                  </a:cubicBezTo>
                  <a:cubicBezTo>
                    <a:pt x="1017" y="676"/>
                    <a:pt x="1019" y="678"/>
                    <a:pt x="1019" y="677"/>
                  </a:cubicBezTo>
                  <a:cubicBezTo>
                    <a:pt x="1020" y="676"/>
                    <a:pt x="1017" y="676"/>
                    <a:pt x="1019" y="675"/>
                  </a:cubicBezTo>
                  <a:cubicBezTo>
                    <a:pt x="1019" y="675"/>
                    <a:pt x="1020" y="675"/>
                    <a:pt x="1020" y="675"/>
                  </a:cubicBezTo>
                  <a:cubicBezTo>
                    <a:pt x="1021" y="675"/>
                    <a:pt x="1019" y="675"/>
                    <a:pt x="1018" y="676"/>
                  </a:cubicBezTo>
                  <a:cubicBezTo>
                    <a:pt x="1017" y="677"/>
                    <a:pt x="1014" y="678"/>
                    <a:pt x="1012" y="676"/>
                  </a:cubicBezTo>
                  <a:cubicBezTo>
                    <a:pt x="1011" y="675"/>
                    <a:pt x="1011" y="669"/>
                    <a:pt x="1013" y="669"/>
                  </a:cubicBezTo>
                  <a:cubicBezTo>
                    <a:pt x="1013" y="669"/>
                    <a:pt x="1014" y="669"/>
                    <a:pt x="1013" y="669"/>
                  </a:cubicBezTo>
                  <a:cubicBezTo>
                    <a:pt x="1013" y="668"/>
                    <a:pt x="1012" y="667"/>
                    <a:pt x="1012" y="665"/>
                  </a:cubicBezTo>
                  <a:cubicBezTo>
                    <a:pt x="1013" y="663"/>
                    <a:pt x="1015" y="652"/>
                    <a:pt x="1018" y="652"/>
                  </a:cubicBezTo>
                  <a:cubicBezTo>
                    <a:pt x="1021" y="652"/>
                    <a:pt x="1022" y="650"/>
                    <a:pt x="1024" y="650"/>
                  </a:cubicBezTo>
                  <a:cubicBezTo>
                    <a:pt x="1027" y="651"/>
                    <a:pt x="1027" y="651"/>
                    <a:pt x="1027" y="651"/>
                  </a:cubicBezTo>
                  <a:cubicBezTo>
                    <a:pt x="1031" y="651"/>
                    <a:pt x="1036" y="652"/>
                    <a:pt x="1040" y="652"/>
                  </a:cubicBezTo>
                  <a:cubicBezTo>
                    <a:pt x="1041" y="653"/>
                    <a:pt x="1042" y="654"/>
                    <a:pt x="1043" y="654"/>
                  </a:cubicBezTo>
                  <a:cubicBezTo>
                    <a:pt x="1045" y="653"/>
                    <a:pt x="1048" y="653"/>
                    <a:pt x="1049" y="653"/>
                  </a:cubicBezTo>
                  <a:cubicBezTo>
                    <a:pt x="1049" y="653"/>
                    <a:pt x="1050" y="654"/>
                    <a:pt x="1050" y="654"/>
                  </a:cubicBezTo>
                  <a:cubicBezTo>
                    <a:pt x="1051" y="654"/>
                    <a:pt x="1050" y="653"/>
                    <a:pt x="1050" y="653"/>
                  </a:cubicBezTo>
                  <a:cubicBezTo>
                    <a:pt x="1049" y="652"/>
                    <a:pt x="1054" y="651"/>
                    <a:pt x="1055" y="651"/>
                  </a:cubicBezTo>
                  <a:cubicBezTo>
                    <a:pt x="1060" y="651"/>
                    <a:pt x="1064" y="653"/>
                    <a:pt x="1069" y="654"/>
                  </a:cubicBezTo>
                  <a:cubicBezTo>
                    <a:pt x="1072" y="654"/>
                    <a:pt x="1077" y="654"/>
                    <a:pt x="1077" y="654"/>
                  </a:cubicBezTo>
                  <a:close/>
                  <a:moveTo>
                    <a:pt x="1011" y="662"/>
                  </a:moveTo>
                  <a:cubicBezTo>
                    <a:pt x="1011" y="667"/>
                    <a:pt x="1011" y="666"/>
                    <a:pt x="1007" y="668"/>
                  </a:cubicBezTo>
                  <a:cubicBezTo>
                    <a:pt x="1006" y="668"/>
                    <a:pt x="1005" y="670"/>
                    <a:pt x="1003" y="670"/>
                  </a:cubicBezTo>
                  <a:cubicBezTo>
                    <a:pt x="1003" y="670"/>
                    <a:pt x="1003" y="669"/>
                    <a:pt x="1003" y="669"/>
                  </a:cubicBezTo>
                  <a:cubicBezTo>
                    <a:pt x="1003" y="666"/>
                    <a:pt x="1008" y="662"/>
                    <a:pt x="1011" y="662"/>
                  </a:cubicBezTo>
                  <a:close/>
                  <a:moveTo>
                    <a:pt x="1003" y="651"/>
                  </a:moveTo>
                  <a:cubicBezTo>
                    <a:pt x="1002" y="654"/>
                    <a:pt x="1002" y="656"/>
                    <a:pt x="999" y="658"/>
                  </a:cubicBezTo>
                  <a:cubicBezTo>
                    <a:pt x="995" y="660"/>
                    <a:pt x="995" y="660"/>
                    <a:pt x="995" y="660"/>
                  </a:cubicBezTo>
                  <a:cubicBezTo>
                    <a:pt x="995" y="659"/>
                    <a:pt x="1001" y="651"/>
                    <a:pt x="1003" y="651"/>
                  </a:cubicBezTo>
                  <a:close/>
                  <a:moveTo>
                    <a:pt x="1015" y="647"/>
                  </a:moveTo>
                  <a:cubicBezTo>
                    <a:pt x="1017" y="650"/>
                    <a:pt x="1016" y="650"/>
                    <a:pt x="1014" y="652"/>
                  </a:cubicBezTo>
                  <a:cubicBezTo>
                    <a:pt x="1013" y="653"/>
                    <a:pt x="1010" y="656"/>
                    <a:pt x="1009" y="656"/>
                  </a:cubicBezTo>
                  <a:cubicBezTo>
                    <a:pt x="1005" y="656"/>
                    <a:pt x="1003" y="650"/>
                    <a:pt x="1011" y="648"/>
                  </a:cubicBezTo>
                  <a:cubicBezTo>
                    <a:pt x="1013" y="648"/>
                    <a:pt x="1013" y="648"/>
                    <a:pt x="1015" y="647"/>
                  </a:cubicBezTo>
                  <a:close/>
                  <a:moveTo>
                    <a:pt x="1049" y="645"/>
                  </a:moveTo>
                  <a:cubicBezTo>
                    <a:pt x="1055" y="650"/>
                    <a:pt x="1042" y="651"/>
                    <a:pt x="1038" y="650"/>
                  </a:cubicBezTo>
                  <a:cubicBezTo>
                    <a:pt x="1035" y="649"/>
                    <a:pt x="1046" y="644"/>
                    <a:pt x="1049" y="645"/>
                  </a:cubicBezTo>
                  <a:close/>
                  <a:moveTo>
                    <a:pt x="1018" y="641"/>
                  </a:moveTo>
                  <a:cubicBezTo>
                    <a:pt x="1021" y="643"/>
                    <a:pt x="1021" y="643"/>
                    <a:pt x="1021" y="643"/>
                  </a:cubicBezTo>
                  <a:cubicBezTo>
                    <a:pt x="1028" y="651"/>
                    <a:pt x="1010" y="647"/>
                    <a:pt x="1018" y="641"/>
                  </a:cubicBezTo>
                  <a:close/>
                  <a:moveTo>
                    <a:pt x="1036" y="638"/>
                  </a:moveTo>
                  <a:cubicBezTo>
                    <a:pt x="1037" y="639"/>
                    <a:pt x="1042" y="639"/>
                    <a:pt x="1042" y="641"/>
                  </a:cubicBezTo>
                  <a:cubicBezTo>
                    <a:pt x="1042" y="644"/>
                    <a:pt x="1036" y="648"/>
                    <a:pt x="1033" y="648"/>
                  </a:cubicBezTo>
                  <a:cubicBezTo>
                    <a:pt x="1033" y="648"/>
                    <a:pt x="1032" y="647"/>
                    <a:pt x="1032" y="646"/>
                  </a:cubicBezTo>
                  <a:cubicBezTo>
                    <a:pt x="1028" y="645"/>
                    <a:pt x="1024" y="649"/>
                    <a:pt x="1023" y="644"/>
                  </a:cubicBezTo>
                  <a:cubicBezTo>
                    <a:pt x="1023" y="643"/>
                    <a:pt x="1023" y="642"/>
                    <a:pt x="1023" y="641"/>
                  </a:cubicBezTo>
                  <a:cubicBezTo>
                    <a:pt x="1024" y="640"/>
                    <a:pt x="1029" y="641"/>
                    <a:pt x="1030" y="641"/>
                  </a:cubicBezTo>
                  <a:cubicBezTo>
                    <a:pt x="1032" y="641"/>
                    <a:pt x="1034" y="639"/>
                    <a:pt x="1036" y="638"/>
                  </a:cubicBezTo>
                  <a:close/>
                  <a:moveTo>
                    <a:pt x="1023" y="630"/>
                  </a:moveTo>
                  <a:cubicBezTo>
                    <a:pt x="1024" y="632"/>
                    <a:pt x="1023" y="635"/>
                    <a:pt x="1024" y="636"/>
                  </a:cubicBezTo>
                  <a:cubicBezTo>
                    <a:pt x="1026" y="639"/>
                    <a:pt x="1026" y="639"/>
                    <a:pt x="1026" y="639"/>
                  </a:cubicBezTo>
                  <a:cubicBezTo>
                    <a:pt x="1026" y="642"/>
                    <a:pt x="1019" y="643"/>
                    <a:pt x="1019" y="641"/>
                  </a:cubicBezTo>
                  <a:cubicBezTo>
                    <a:pt x="1019" y="641"/>
                    <a:pt x="1019" y="640"/>
                    <a:pt x="1020" y="640"/>
                  </a:cubicBezTo>
                  <a:cubicBezTo>
                    <a:pt x="1020" y="639"/>
                    <a:pt x="1021" y="640"/>
                    <a:pt x="1021" y="640"/>
                  </a:cubicBezTo>
                  <a:cubicBezTo>
                    <a:pt x="1022" y="636"/>
                    <a:pt x="1021" y="633"/>
                    <a:pt x="1023" y="630"/>
                  </a:cubicBezTo>
                  <a:close/>
                  <a:moveTo>
                    <a:pt x="1032" y="629"/>
                  </a:moveTo>
                  <a:cubicBezTo>
                    <a:pt x="1035" y="636"/>
                    <a:pt x="1022" y="641"/>
                    <a:pt x="1025" y="633"/>
                  </a:cubicBezTo>
                  <a:cubicBezTo>
                    <a:pt x="1025" y="632"/>
                    <a:pt x="1026" y="631"/>
                    <a:pt x="1027" y="630"/>
                  </a:cubicBezTo>
                  <a:cubicBezTo>
                    <a:pt x="1028" y="630"/>
                    <a:pt x="1029" y="632"/>
                    <a:pt x="1030" y="631"/>
                  </a:cubicBezTo>
                  <a:cubicBezTo>
                    <a:pt x="1031" y="631"/>
                    <a:pt x="1030" y="631"/>
                    <a:pt x="1030" y="630"/>
                  </a:cubicBezTo>
                  <a:cubicBezTo>
                    <a:pt x="1030" y="630"/>
                    <a:pt x="1031" y="630"/>
                    <a:pt x="1032" y="629"/>
                  </a:cubicBezTo>
                  <a:close/>
                  <a:moveTo>
                    <a:pt x="1021" y="585"/>
                  </a:moveTo>
                  <a:cubicBezTo>
                    <a:pt x="1025" y="588"/>
                    <a:pt x="1018" y="589"/>
                    <a:pt x="1018" y="587"/>
                  </a:cubicBezTo>
                  <a:cubicBezTo>
                    <a:pt x="1018" y="586"/>
                    <a:pt x="1021" y="585"/>
                    <a:pt x="1021" y="585"/>
                  </a:cubicBezTo>
                  <a:close/>
                  <a:moveTo>
                    <a:pt x="174" y="435"/>
                  </a:moveTo>
                  <a:cubicBezTo>
                    <a:pt x="176" y="439"/>
                    <a:pt x="174" y="441"/>
                    <a:pt x="174" y="441"/>
                  </a:cubicBezTo>
                  <a:cubicBezTo>
                    <a:pt x="175" y="442"/>
                    <a:pt x="177" y="442"/>
                    <a:pt x="177" y="444"/>
                  </a:cubicBezTo>
                  <a:cubicBezTo>
                    <a:pt x="177" y="445"/>
                    <a:pt x="171" y="442"/>
                    <a:pt x="171" y="441"/>
                  </a:cubicBezTo>
                  <a:cubicBezTo>
                    <a:pt x="168" y="439"/>
                    <a:pt x="172" y="437"/>
                    <a:pt x="174" y="435"/>
                  </a:cubicBezTo>
                  <a:close/>
                  <a:moveTo>
                    <a:pt x="191" y="437"/>
                  </a:moveTo>
                  <a:cubicBezTo>
                    <a:pt x="195" y="438"/>
                    <a:pt x="187" y="440"/>
                    <a:pt x="186" y="440"/>
                  </a:cubicBezTo>
                  <a:cubicBezTo>
                    <a:pt x="186" y="440"/>
                    <a:pt x="191" y="437"/>
                    <a:pt x="191" y="437"/>
                  </a:cubicBezTo>
                  <a:close/>
                  <a:moveTo>
                    <a:pt x="0" y="52"/>
                  </a:moveTo>
                  <a:cubicBezTo>
                    <a:pt x="8" y="50"/>
                    <a:pt x="18" y="52"/>
                    <a:pt x="25" y="48"/>
                  </a:cubicBezTo>
                  <a:cubicBezTo>
                    <a:pt x="25" y="48"/>
                    <a:pt x="28" y="46"/>
                    <a:pt x="28" y="46"/>
                  </a:cubicBezTo>
                  <a:cubicBezTo>
                    <a:pt x="30" y="45"/>
                    <a:pt x="41" y="46"/>
                    <a:pt x="41" y="45"/>
                  </a:cubicBezTo>
                  <a:cubicBezTo>
                    <a:pt x="41" y="45"/>
                    <a:pt x="41" y="45"/>
                    <a:pt x="40" y="45"/>
                  </a:cubicBezTo>
                  <a:cubicBezTo>
                    <a:pt x="40" y="45"/>
                    <a:pt x="39" y="45"/>
                    <a:pt x="38" y="45"/>
                  </a:cubicBezTo>
                  <a:cubicBezTo>
                    <a:pt x="38" y="45"/>
                    <a:pt x="37" y="46"/>
                    <a:pt x="37" y="46"/>
                  </a:cubicBezTo>
                  <a:cubicBezTo>
                    <a:pt x="41" y="44"/>
                    <a:pt x="45" y="45"/>
                    <a:pt x="48" y="47"/>
                  </a:cubicBezTo>
                  <a:cubicBezTo>
                    <a:pt x="49" y="47"/>
                    <a:pt x="47" y="46"/>
                    <a:pt x="47" y="47"/>
                  </a:cubicBezTo>
                  <a:cubicBezTo>
                    <a:pt x="47" y="47"/>
                    <a:pt x="53" y="49"/>
                    <a:pt x="53" y="48"/>
                  </a:cubicBezTo>
                  <a:cubicBezTo>
                    <a:pt x="53" y="48"/>
                    <a:pt x="51" y="47"/>
                    <a:pt x="51" y="47"/>
                  </a:cubicBezTo>
                  <a:cubicBezTo>
                    <a:pt x="55" y="47"/>
                    <a:pt x="58" y="51"/>
                    <a:pt x="62" y="50"/>
                  </a:cubicBezTo>
                  <a:cubicBezTo>
                    <a:pt x="63" y="50"/>
                    <a:pt x="65" y="49"/>
                    <a:pt x="65" y="47"/>
                  </a:cubicBezTo>
                  <a:cubicBezTo>
                    <a:pt x="64" y="46"/>
                    <a:pt x="57" y="49"/>
                    <a:pt x="58" y="47"/>
                  </a:cubicBezTo>
                  <a:cubicBezTo>
                    <a:pt x="58" y="47"/>
                    <a:pt x="67" y="45"/>
                    <a:pt x="68" y="47"/>
                  </a:cubicBezTo>
                  <a:cubicBezTo>
                    <a:pt x="68" y="47"/>
                    <a:pt x="70" y="51"/>
                    <a:pt x="70" y="51"/>
                  </a:cubicBezTo>
                  <a:cubicBezTo>
                    <a:pt x="71" y="51"/>
                    <a:pt x="72" y="51"/>
                    <a:pt x="72" y="51"/>
                  </a:cubicBezTo>
                  <a:cubicBezTo>
                    <a:pt x="73" y="52"/>
                    <a:pt x="72" y="55"/>
                    <a:pt x="72" y="56"/>
                  </a:cubicBezTo>
                  <a:cubicBezTo>
                    <a:pt x="72" y="61"/>
                    <a:pt x="71" y="54"/>
                    <a:pt x="74" y="59"/>
                  </a:cubicBezTo>
                  <a:cubicBezTo>
                    <a:pt x="74" y="59"/>
                    <a:pt x="70" y="64"/>
                    <a:pt x="69" y="66"/>
                  </a:cubicBezTo>
                  <a:cubicBezTo>
                    <a:pt x="67" y="70"/>
                    <a:pt x="57" y="78"/>
                    <a:pt x="53" y="84"/>
                  </a:cubicBezTo>
                  <a:cubicBezTo>
                    <a:pt x="51" y="86"/>
                    <a:pt x="51" y="96"/>
                    <a:pt x="50" y="96"/>
                  </a:cubicBezTo>
                  <a:cubicBezTo>
                    <a:pt x="50" y="96"/>
                    <a:pt x="52" y="89"/>
                    <a:pt x="51" y="91"/>
                  </a:cubicBezTo>
                  <a:cubicBezTo>
                    <a:pt x="50" y="91"/>
                    <a:pt x="51" y="92"/>
                    <a:pt x="51" y="93"/>
                  </a:cubicBezTo>
                  <a:cubicBezTo>
                    <a:pt x="50" y="95"/>
                    <a:pt x="49" y="94"/>
                    <a:pt x="47" y="95"/>
                  </a:cubicBezTo>
                  <a:cubicBezTo>
                    <a:pt x="46" y="96"/>
                    <a:pt x="46" y="99"/>
                    <a:pt x="45" y="99"/>
                  </a:cubicBezTo>
                  <a:cubicBezTo>
                    <a:pt x="44" y="100"/>
                    <a:pt x="44" y="98"/>
                    <a:pt x="43" y="98"/>
                  </a:cubicBezTo>
                  <a:cubicBezTo>
                    <a:pt x="43" y="99"/>
                    <a:pt x="44" y="102"/>
                    <a:pt x="44" y="103"/>
                  </a:cubicBezTo>
                  <a:cubicBezTo>
                    <a:pt x="44" y="104"/>
                    <a:pt x="46" y="101"/>
                    <a:pt x="47" y="101"/>
                  </a:cubicBezTo>
                  <a:cubicBezTo>
                    <a:pt x="48" y="102"/>
                    <a:pt x="50" y="103"/>
                    <a:pt x="51" y="101"/>
                  </a:cubicBezTo>
                  <a:cubicBezTo>
                    <a:pt x="51" y="101"/>
                    <a:pt x="50" y="102"/>
                    <a:pt x="49" y="101"/>
                  </a:cubicBezTo>
                  <a:cubicBezTo>
                    <a:pt x="49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50" y="101"/>
                  </a:cubicBezTo>
                  <a:cubicBezTo>
                    <a:pt x="51" y="101"/>
                    <a:pt x="50" y="100"/>
                    <a:pt x="51" y="100"/>
                  </a:cubicBezTo>
                  <a:cubicBezTo>
                    <a:pt x="52" y="100"/>
                    <a:pt x="50" y="104"/>
                    <a:pt x="49" y="105"/>
                  </a:cubicBezTo>
                  <a:cubicBezTo>
                    <a:pt x="48" y="106"/>
                    <a:pt x="42" y="106"/>
                    <a:pt x="43" y="110"/>
                  </a:cubicBezTo>
                  <a:cubicBezTo>
                    <a:pt x="44" y="113"/>
                    <a:pt x="46" y="108"/>
                    <a:pt x="46" y="108"/>
                  </a:cubicBezTo>
                  <a:cubicBezTo>
                    <a:pt x="51" y="107"/>
                    <a:pt x="45" y="111"/>
                    <a:pt x="48" y="108"/>
                  </a:cubicBezTo>
                  <a:cubicBezTo>
                    <a:pt x="48" y="108"/>
                    <a:pt x="49" y="108"/>
                    <a:pt x="49" y="108"/>
                  </a:cubicBezTo>
                  <a:cubicBezTo>
                    <a:pt x="48" y="111"/>
                    <a:pt x="46" y="114"/>
                    <a:pt x="44" y="116"/>
                  </a:cubicBezTo>
                  <a:cubicBezTo>
                    <a:pt x="44" y="117"/>
                    <a:pt x="43" y="122"/>
                    <a:pt x="42" y="123"/>
                  </a:cubicBezTo>
                  <a:cubicBezTo>
                    <a:pt x="42" y="123"/>
                    <a:pt x="40" y="126"/>
                    <a:pt x="40" y="126"/>
                  </a:cubicBezTo>
                  <a:cubicBezTo>
                    <a:pt x="38" y="130"/>
                    <a:pt x="38" y="135"/>
                    <a:pt x="35" y="139"/>
                  </a:cubicBezTo>
                  <a:cubicBezTo>
                    <a:pt x="35" y="140"/>
                    <a:pt x="36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4" y="137"/>
                    <a:pt x="36" y="136"/>
                    <a:pt x="36" y="136"/>
                  </a:cubicBezTo>
                  <a:cubicBezTo>
                    <a:pt x="36" y="135"/>
                    <a:pt x="35" y="137"/>
                    <a:pt x="35" y="137"/>
                  </a:cubicBezTo>
                  <a:cubicBezTo>
                    <a:pt x="34" y="136"/>
                    <a:pt x="34" y="132"/>
                    <a:pt x="34" y="132"/>
                  </a:cubicBezTo>
                  <a:cubicBezTo>
                    <a:pt x="34" y="132"/>
                    <a:pt x="30" y="131"/>
                    <a:pt x="31" y="129"/>
                  </a:cubicBezTo>
                  <a:cubicBezTo>
                    <a:pt x="31" y="127"/>
                    <a:pt x="35" y="123"/>
                    <a:pt x="33" y="120"/>
                  </a:cubicBezTo>
                  <a:cubicBezTo>
                    <a:pt x="32" y="119"/>
                    <a:pt x="30" y="124"/>
                    <a:pt x="30" y="124"/>
                  </a:cubicBezTo>
                  <a:cubicBezTo>
                    <a:pt x="30" y="125"/>
                    <a:pt x="30" y="122"/>
                    <a:pt x="30" y="122"/>
                  </a:cubicBezTo>
                  <a:cubicBezTo>
                    <a:pt x="30" y="122"/>
                    <a:pt x="30" y="124"/>
                    <a:pt x="29" y="124"/>
                  </a:cubicBezTo>
                  <a:cubicBezTo>
                    <a:pt x="29" y="124"/>
                    <a:pt x="26" y="125"/>
                    <a:pt x="27" y="125"/>
                  </a:cubicBezTo>
                  <a:cubicBezTo>
                    <a:pt x="28" y="125"/>
                    <a:pt x="28" y="123"/>
                    <a:pt x="29" y="124"/>
                  </a:cubicBezTo>
                  <a:cubicBezTo>
                    <a:pt x="29" y="124"/>
                    <a:pt x="28" y="125"/>
                    <a:pt x="28" y="126"/>
                  </a:cubicBezTo>
                  <a:cubicBezTo>
                    <a:pt x="28" y="126"/>
                    <a:pt x="29" y="125"/>
                    <a:pt x="29" y="125"/>
                  </a:cubicBezTo>
                  <a:cubicBezTo>
                    <a:pt x="30" y="125"/>
                    <a:pt x="29" y="125"/>
                    <a:pt x="28" y="126"/>
                  </a:cubicBezTo>
                  <a:cubicBezTo>
                    <a:pt x="28" y="126"/>
                    <a:pt x="28" y="127"/>
                    <a:pt x="27" y="127"/>
                  </a:cubicBezTo>
                  <a:cubicBezTo>
                    <a:pt x="27" y="128"/>
                    <a:pt x="25" y="132"/>
                    <a:pt x="25" y="132"/>
                  </a:cubicBezTo>
                  <a:cubicBezTo>
                    <a:pt x="24" y="133"/>
                    <a:pt x="21" y="134"/>
                    <a:pt x="22" y="134"/>
                  </a:cubicBezTo>
                  <a:cubicBezTo>
                    <a:pt x="26" y="135"/>
                    <a:pt x="23" y="131"/>
                    <a:pt x="23" y="136"/>
                  </a:cubicBezTo>
                  <a:cubicBezTo>
                    <a:pt x="22" y="136"/>
                    <a:pt x="23" y="135"/>
                    <a:pt x="24" y="135"/>
                  </a:cubicBezTo>
                  <a:cubicBezTo>
                    <a:pt x="26" y="134"/>
                    <a:pt x="28" y="134"/>
                    <a:pt x="30" y="134"/>
                  </a:cubicBezTo>
                  <a:cubicBezTo>
                    <a:pt x="30" y="134"/>
                    <a:pt x="28" y="135"/>
                    <a:pt x="28" y="135"/>
                  </a:cubicBezTo>
                  <a:cubicBezTo>
                    <a:pt x="28" y="136"/>
                    <a:pt x="30" y="135"/>
                    <a:pt x="30" y="136"/>
                  </a:cubicBezTo>
                  <a:cubicBezTo>
                    <a:pt x="30" y="143"/>
                    <a:pt x="24" y="148"/>
                    <a:pt x="22" y="155"/>
                  </a:cubicBezTo>
                  <a:cubicBezTo>
                    <a:pt x="22" y="156"/>
                    <a:pt x="26" y="157"/>
                    <a:pt x="25" y="158"/>
                  </a:cubicBezTo>
                  <a:cubicBezTo>
                    <a:pt x="25" y="158"/>
                    <a:pt x="23" y="158"/>
                    <a:pt x="23" y="158"/>
                  </a:cubicBezTo>
                  <a:cubicBezTo>
                    <a:pt x="21" y="160"/>
                    <a:pt x="20" y="166"/>
                    <a:pt x="21" y="168"/>
                  </a:cubicBezTo>
                  <a:cubicBezTo>
                    <a:pt x="21" y="169"/>
                    <a:pt x="23" y="172"/>
                    <a:pt x="23" y="173"/>
                  </a:cubicBezTo>
                  <a:cubicBezTo>
                    <a:pt x="19" y="175"/>
                    <a:pt x="20" y="181"/>
                    <a:pt x="17" y="185"/>
                  </a:cubicBezTo>
                  <a:cubicBezTo>
                    <a:pt x="17" y="186"/>
                    <a:pt x="17" y="185"/>
                    <a:pt x="17" y="184"/>
                  </a:cubicBezTo>
                  <a:cubicBezTo>
                    <a:pt x="18" y="183"/>
                    <a:pt x="19" y="182"/>
                    <a:pt x="19" y="181"/>
                  </a:cubicBezTo>
                  <a:cubicBezTo>
                    <a:pt x="19" y="180"/>
                    <a:pt x="18" y="182"/>
                    <a:pt x="18" y="182"/>
                  </a:cubicBezTo>
                  <a:cubicBezTo>
                    <a:pt x="17" y="183"/>
                    <a:pt x="18" y="184"/>
                    <a:pt x="17" y="184"/>
                  </a:cubicBezTo>
                  <a:cubicBezTo>
                    <a:pt x="17" y="184"/>
                    <a:pt x="16" y="184"/>
                    <a:pt x="16" y="184"/>
                  </a:cubicBezTo>
                  <a:cubicBezTo>
                    <a:pt x="16" y="184"/>
                    <a:pt x="17" y="184"/>
                    <a:pt x="17" y="185"/>
                  </a:cubicBezTo>
                  <a:cubicBezTo>
                    <a:pt x="16" y="186"/>
                    <a:pt x="14" y="190"/>
                    <a:pt x="12" y="192"/>
                  </a:cubicBezTo>
                  <a:cubicBezTo>
                    <a:pt x="11" y="192"/>
                    <a:pt x="10" y="191"/>
                    <a:pt x="7" y="192"/>
                  </a:cubicBezTo>
                  <a:cubicBezTo>
                    <a:pt x="6" y="193"/>
                    <a:pt x="7" y="194"/>
                    <a:pt x="6" y="195"/>
                  </a:cubicBezTo>
                  <a:cubicBezTo>
                    <a:pt x="4" y="197"/>
                    <a:pt x="0" y="198"/>
                    <a:pt x="1" y="202"/>
                  </a:cubicBezTo>
                  <a:cubicBezTo>
                    <a:pt x="1" y="202"/>
                    <a:pt x="8" y="205"/>
                    <a:pt x="8" y="206"/>
                  </a:cubicBezTo>
                  <a:cubicBezTo>
                    <a:pt x="9" y="206"/>
                    <a:pt x="8" y="207"/>
                    <a:pt x="8" y="207"/>
                  </a:cubicBezTo>
                  <a:cubicBezTo>
                    <a:pt x="8" y="208"/>
                    <a:pt x="8" y="207"/>
                    <a:pt x="9" y="206"/>
                  </a:cubicBezTo>
                  <a:cubicBezTo>
                    <a:pt x="10" y="206"/>
                    <a:pt x="9" y="204"/>
                    <a:pt x="10" y="203"/>
                  </a:cubicBezTo>
                  <a:cubicBezTo>
                    <a:pt x="11" y="203"/>
                    <a:pt x="12" y="204"/>
                    <a:pt x="12" y="203"/>
                  </a:cubicBezTo>
                  <a:cubicBezTo>
                    <a:pt x="12" y="203"/>
                    <a:pt x="8" y="200"/>
                    <a:pt x="9" y="200"/>
                  </a:cubicBezTo>
                  <a:cubicBezTo>
                    <a:pt x="11" y="200"/>
                    <a:pt x="18" y="209"/>
                    <a:pt x="20" y="208"/>
                  </a:cubicBezTo>
                  <a:cubicBezTo>
                    <a:pt x="24" y="208"/>
                    <a:pt x="26" y="201"/>
                    <a:pt x="32" y="202"/>
                  </a:cubicBezTo>
                  <a:cubicBezTo>
                    <a:pt x="41" y="204"/>
                    <a:pt x="28" y="202"/>
                    <a:pt x="35" y="202"/>
                  </a:cubicBezTo>
                  <a:cubicBezTo>
                    <a:pt x="36" y="202"/>
                    <a:pt x="35" y="202"/>
                    <a:pt x="35" y="203"/>
                  </a:cubicBezTo>
                  <a:cubicBezTo>
                    <a:pt x="34" y="204"/>
                    <a:pt x="37" y="206"/>
                    <a:pt x="38" y="206"/>
                  </a:cubicBezTo>
                  <a:cubicBezTo>
                    <a:pt x="39" y="206"/>
                    <a:pt x="40" y="205"/>
                    <a:pt x="41" y="204"/>
                  </a:cubicBezTo>
                  <a:cubicBezTo>
                    <a:pt x="44" y="204"/>
                    <a:pt x="48" y="207"/>
                    <a:pt x="51" y="208"/>
                  </a:cubicBezTo>
                  <a:cubicBezTo>
                    <a:pt x="53" y="208"/>
                    <a:pt x="55" y="206"/>
                    <a:pt x="56" y="206"/>
                  </a:cubicBezTo>
                  <a:cubicBezTo>
                    <a:pt x="59" y="206"/>
                    <a:pt x="63" y="207"/>
                    <a:pt x="65" y="208"/>
                  </a:cubicBezTo>
                  <a:cubicBezTo>
                    <a:pt x="68" y="208"/>
                    <a:pt x="69" y="205"/>
                    <a:pt x="71" y="205"/>
                  </a:cubicBezTo>
                  <a:cubicBezTo>
                    <a:pt x="74" y="203"/>
                    <a:pt x="77" y="205"/>
                    <a:pt x="79" y="203"/>
                  </a:cubicBezTo>
                  <a:cubicBezTo>
                    <a:pt x="80" y="201"/>
                    <a:pt x="76" y="202"/>
                    <a:pt x="77" y="201"/>
                  </a:cubicBezTo>
                  <a:cubicBezTo>
                    <a:pt x="77" y="199"/>
                    <a:pt x="84" y="203"/>
                    <a:pt x="84" y="204"/>
                  </a:cubicBezTo>
                  <a:cubicBezTo>
                    <a:pt x="86" y="206"/>
                    <a:pt x="95" y="206"/>
                    <a:pt x="97" y="205"/>
                  </a:cubicBezTo>
                  <a:cubicBezTo>
                    <a:pt x="103" y="204"/>
                    <a:pt x="96" y="205"/>
                    <a:pt x="101" y="203"/>
                  </a:cubicBezTo>
                  <a:cubicBezTo>
                    <a:pt x="102" y="203"/>
                    <a:pt x="112" y="206"/>
                    <a:pt x="112" y="206"/>
                  </a:cubicBezTo>
                  <a:cubicBezTo>
                    <a:pt x="112" y="207"/>
                    <a:pt x="110" y="209"/>
                    <a:pt x="112" y="209"/>
                  </a:cubicBezTo>
                  <a:cubicBezTo>
                    <a:pt x="113" y="209"/>
                    <a:pt x="113" y="208"/>
                    <a:pt x="113" y="208"/>
                  </a:cubicBezTo>
                  <a:cubicBezTo>
                    <a:pt x="113" y="208"/>
                    <a:pt x="117" y="211"/>
                    <a:pt x="117" y="208"/>
                  </a:cubicBezTo>
                  <a:cubicBezTo>
                    <a:pt x="118" y="206"/>
                    <a:pt x="111" y="206"/>
                    <a:pt x="113" y="206"/>
                  </a:cubicBezTo>
                  <a:cubicBezTo>
                    <a:pt x="124" y="207"/>
                    <a:pt x="123" y="213"/>
                    <a:pt x="131" y="218"/>
                  </a:cubicBezTo>
                  <a:cubicBezTo>
                    <a:pt x="132" y="219"/>
                    <a:pt x="133" y="219"/>
                    <a:pt x="134" y="220"/>
                  </a:cubicBezTo>
                  <a:cubicBezTo>
                    <a:pt x="135" y="221"/>
                    <a:pt x="131" y="220"/>
                    <a:pt x="130" y="218"/>
                  </a:cubicBezTo>
                  <a:cubicBezTo>
                    <a:pt x="129" y="218"/>
                    <a:pt x="129" y="217"/>
                    <a:pt x="129" y="217"/>
                  </a:cubicBezTo>
                  <a:cubicBezTo>
                    <a:pt x="127" y="215"/>
                    <a:pt x="127" y="217"/>
                    <a:pt x="125" y="216"/>
                  </a:cubicBezTo>
                  <a:cubicBezTo>
                    <a:pt x="125" y="216"/>
                    <a:pt x="126" y="216"/>
                    <a:pt x="125" y="216"/>
                  </a:cubicBezTo>
                  <a:cubicBezTo>
                    <a:pt x="125" y="215"/>
                    <a:pt x="125" y="218"/>
                    <a:pt x="125" y="217"/>
                  </a:cubicBezTo>
                  <a:cubicBezTo>
                    <a:pt x="124" y="217"/>
                    <a:pt x="123" y="213"/>
                    <a:pt x="122" y="215"/>
                  </a:cubicBezTo>
                  <a:cubicBezTo>
                    <a:pt x="121" y="216"/>
                    <a:pt x="122" y="217"/>
                    <a:pt x="122" y="217"/>
                  </a:cubicBezTo>
                  <a:cubicBezTo>
                    <a:pt x="123" y="217"/>
                    <a:pt x="123" y="216"/>
                    <a:pt x="124" y="216"/>
                  </a:cubicBezTo>
                  <a:cubicBezTo>
                    <a:pt x="126" y="216"/>
                    <a:pt x="123" y="221"/>
                    <a:pt x="125" y="221"/>
                  </a:cubicBezTo>
                  <a:cubicBezTo>
                    <a:pt x="125" y="221"/>
                    <a:pt x="125" y="220"/>
                    <a:pt x="126" y="220"/>
                  </a:cubicBezTo>
                  <a:cubicBezTo>
                    <a:pt x="130" y="218"/>
                    <a:pt x="132" y="224"/>
                    <a:pt x="133" y="225"/>
                  </a:cubicBezTo>
                  <a:cubicBezTo>
                    <a:pt x="133" y="226"/>
                    <a:pt x="138" y="222"/>
                    <a:pt x="139" y="223"/>
                  </a:cubicBezTo>
                  <a:cubicBezTo>
                    <a:pt x="141" y="227"/>
                    <a:pt x="134" y="224"/>
                    <a:pt x="136" y="226"/>
                  </a:cubicBezTo>
                  <a:cubicBezTo>
                    <a:pt x="138" y="228"/>
                    <a:pt x="140" y="225"/>
                    <a:pt x="140" y="223"/>
                  </a:cubicBezTo>
                  <a:cubicBezTo>
                    <a:pt x="139" y="222"/>
                    <a:pt x="135" y="223"/>
                    <a:pt x="134" y="221"/>
                  </a:cubicBezTo>
                  <a:cubicBezTo>
                    <a:pt x="133" y="219"/>
                    <a:pt x="142" y="224"/>
                    <a:pt x="143" y="224"/>
                  </a:cubicBezTo>
                  <a:cubicBezTo>
                    <a:pt x="144" y="225"/>
                    <a:pt x="143" y="227"/>
                    <a:pt x="144" y="228"/>
                  </a:cubicBezTo>
                  <a:cubicBezTo>
                    <a:pt x="144" y="229"/>
                    <a:pt x="145" y="230"/>
                    <a:pt x="146" y="231"/>
                  </a:cubicBezTo>
                  <a:moveTo>
                    <a:pt x="146" y="231"/>
                  </a:moveTo>
                  <a:cubicBezTo>
                    <a:pt x="147" y="231"/>
                    <a:pt x="147" y="231"/>
                    <a:pt x="147" y="231"/>
                  </a:cubicBezTo>
                  <a:cubicBezTo>
                    <a:pt x="150" y="232"/>
                    <a:pt x="147" y="231"/>
                    <a:pt x="146" y="233"/>
                  </a:cubicBezTo>
                  <a:cubicBezTo>
                    <a:pt x="145" y="235"/>
                    <a:pt x="145" y="236"/>
                    <a:pt x="144" y="237"/>
                  </a:cubicBezTo>
                  <a:cubicBezTo>
                    <a:pt x="143" y="238"/>
                    <a:pt x="145" y="235"/>
                    <a:pt x="144" y="234"/>
                  </a:cubicBezTo>
                  <a:cubicBezTo>
                    <a:pt x="143" y="233"/>
                    <a:pt x="140" y="237"/>
                    <a:pt x="141" y="237"/>
                  </a:cubicBezTo>
                  <a:cubicBezTo>
                    <a:pt x="143" y="237"/>
                    <a:pt x="140" y="236"/>
                    <a:pt x="142" y="239"/>
                  </a:cubicBezTo>
                  <a:cubicBezTo>
                    <a:pt x="143" y="239"/>
                    <a:pt x="143" y="237"/>
                    <a:pt x="144" y="238"/>
                  </a:cubicBezTo>
                  <a:cubicBezTo>
                    <a:pt x="144" y="239"/>
                    <a:pt x="144" y="240"/>
                    <a:pt x="144" y="241"/>
                  </a:cubicBezTo>
                  <a:cubicBezTo>
                    <a:pt x="144" y="244"/>
                    <a:pt x="147" y="247"/>
                    <a:pt x="146" y="250"/>
                  </a:cubicBezTo>
                  <a:cubicBezTo>
                    <a:pt x="144" y="254"/>
                    <a:pt x="140" y="256"/>
                    <a:pt x="138" y="260"/>
                  </a:cubicBezTo>
                  <a:cubicBezTo>
                    <a:pt x="137" y="262"/>
                    <a:pt x="137" y="265"/>
                    <a:pt x="136" y="267"/>
                  </a:cubicBezTo>
                  <a:cubicBezTo>
                    <a:pt x="133" y="276"/>
                    <a:pt x="135" y="285"/>
                    <a:pt x="133" y="295"/>
                  </a:cubicBezTo>
                  <a:cubicBezTo>
                    <a:pt x="133" y="299"/>
                    <a:pt x="137" y="304"/>
                    <a:pt x="131" y="304"/>
                  </a:cubicBezTo>
                  <a:cubicBezTo>
                    <a:pt x="130" y="304"/>
                    <a:pt x="131" y="303"/>
                    <a:pt x="131" y="302"/>
                  </a:cubicBezTo>
                  <a:cubicBezTo>
                    <a:pt x="131" y="301"/>
                    <a:pt x="129" y="300"/>
                    <a:pt x="130" y="298"/>
                  </a:cubicBezTo>
                  <a:cubicBezTo>
                    <a:pt x="131" y="298"/>
                    <a:pt x="132" y="298"/>
                    <a:pt x="132" y="298"/>
                  </a:cubicBezTo>
                  <a:cubicBezTo>
                    <a:pt x="132" y="298"/>
                    <a:pt x="132" y="298"/>
                    <a:pt x="132" y="298"/>
                  </a:cubicBezTo>
                  <a:cubicBezTo>
                    <a:pt x="132" y="297"/>
                    <a:pt x="132" y="296"/>
                    <a:pt x="132" y="295"/>
                  </a:cubicBezTo>
                  <a:cubicBezTo>
                    <a:pt x="133" y="294"/>
                    <a:pt x="134" y="291"/>
                    <a:pt x="132" y="291"/>
                  </a:cubicBezTo>
                  <a:cubicBezTo>
                    <a:pt x="128" y="291"/>
                    <a:pt x="133" y="295"/>
                    <a:pt x="132" y="297"/>
                  </a:cubicBezTo>
                  <a:cubicBezTo>
                    <a:pt x="131" y="298"/>
                    <a:pt x="125" y="299"/>
                    <a:pt x="126" y="301"/>
                  </a:cubicBezTo>
                  <a:cubicBezTo>
                    <a:pt x="127" y="301"/>
                    <a:pt x="127" y="301"/>
                    <a:pt x="128" y="301"/>
                  </a:cubicBezTo>
                  <a:cubicBezTo>
                    <a:pt x="129" y="302"/>
                    <a:pt x="127" y="303"/>
                    <a:pt x="128" y="305"/>
                  </a:cubicBezTo>
                  <a:cubicBezTo>
                    <a:pt x="128" y="305"/>
                    <a:pt x="129" y="304"/>
                    <a:pt x="129" y="305"/>
                  </a:cubicBezTo>
                  <a:cubicBezTo>
                    <a:pt x="129" y="305"/>
                    <a:pt x="129" y="306"/>
                    <a:pt x="129" y="306"/>
                  </a:cubicBezTo>
                  <a:moveTo>
                    <a:pt x="129" y="306"/>
                  </a:moveTo>
                  <a:cubicBezTo>
                    <a:pt x="130" y="306"/>
                    <a:pt x="130" y="304"/>
                    <a:pt x="130" y="305"/>
                  </a:cubicBezTo>
                  <a:cubicBezTo>
                    <a:pt x="131" y="306"/>
                    <a:pt x="129" y="308"/>
                    <a:pt x="128" y="310"/>
                  </a:cubicBezTo>
                  <a:cubicBezTo>
                    <a:pt x="128" y="310"/>
                    <a:pt x="129" y="314"/>
                    <a:pt x="129" y="314"/>
                  </a:cubicBezTo>
                  <a:cubicBezTo>
                    <a:pt x="127" y="312"/>
                    <a:pt x="128" y="313"/>
                    <a:pt x="128" y="311"/>
                  </a:cubicBezTo>
                  <a:cubicBezTo>
                    <a:pt x="128" y="309"/>
                    <a:pt x="127" y="309"/>
                    <a:pt x="126" y="309"/>
                  </a:cubicBezTo>
                  <a:cubicBezTo>
                    <a:pt x="125" y="309"/>
                    <a:pt x="128" y="310"/>
                    <a:pt x="128" y="311"/>
                  </a:cubicBezTo>
                  <a:cubicBezTo>
                    <a:pt x="129" y="314"/>
                    <a:pt x="126" y="311"/>
                    <a:pt x="125" y="312"/>
                  </a:cubicBezTo>
                  <a:cubicBezTo>
                    <a:pt x="125" y="313"/>
                    <a:pt x="126" y="313"/>
                    <a:pt x="126" y="313"/>
                  </a:cubicBezTo>
                  <a:cubicBezTo>
                    <a:pt x="127" y="314"/>
                    <a:pt x="126" y="315"/>
                    <a:pt x="126" y="316"/>
                  </a:cubicBezTo>
                  <a:cubicBezTo>
                    <a:pt x="126" y="316"/>
                    <a:pt x="124" y="317"/>
                    <a:pt x="124" y="317"/>
                  </a:cubicBezTo>
                  <a:cubicBezTo>
                    <a:pt x="124" y="318"/>
                    <a:pt x="126" y="320"/>
                    <a:pt x="126" y="319"/>
                  </a:cubicBezTo>
                  <a:cubicBezTo>
                    <a:pt x="127" y="319"/>
                    <a:pt x="126" y="318"/>
                    <a:pt x="127" y="317"/>
                  </a:cubicBezTo>
                  <a:cubicBezTo>
                    <a:pt x="127" y="317"/>
                    <a:pt x="128" y="324"/>
                    <a:pt x="128" y="324"/>
                  </a:cubicBezTo>
                  <a:cubicBezTo>
                    <a:pt x="128" y="325"/>
                    <a:pt x="126" y="326"/>
                    <a:pt x="125" y="326"/>
                  </a:cubicBezTo>
                  <a:cubicBezTo>
                    <a:pt x="125" y="326"/>
                    <a:pt x="125" y="329"/>
                    <a:pt x="125" y="329"/>
                  </a:cubicBezTo>
                  <a:cubicBezTo>
                    <a:pt x="122" y="332"/>
                    <a:pt x="121" y="340"/>
                    <a:pt x="125" y="344"/>
                  </a:cubicBezTo>
                  <a:cubicBezTo>
                    <a:pt x="126" y="344"/>
                    <a:pt x="131" y="345"/>
                    <a:pt x="129" y="348"/>
                  </a:cubicBezTo>
                  <a:cubicBezTo>
                    <a:pt x="128" y="348"/>
                    <a:pt x="129" y="346"/>
                    <a:pt x="128" y="346"/>
                  </a:cubicBezTo>
                  <a:cubicBezTo>
                    <a:pt x="127" y="346"/>
                    <a:pt x="128" y="347"/>
                    <a:pt x="128" y="347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8" y="349"/>
                    <a:pt x="127" y="349"/>
                    <a:pt x="127" y="349"/>
                  </a:cubicBezTo>
                  <a:cubicBezTo>
                    <a:pt x="127" y="349"/>
                    <a:pt x="128" y="348"/>
                    <a:pt x="128" y="348"/>
                  </a:cubicBezTo>
                  <a:cubicBezTo>
                    <a:pt x="129" y="348"/>
                    <a:pt x="128" y="350"/>
                    <a:pt x="129" y="349"/>
                  </a:cubicBezTo>
                  <a:cubicBezTo>
                    <a:pt x="129" y="349"/>
                    <a:pt x="129" y="348"/>
                    <a:pt x="129" y="348"/>
                  </a:cubicBezTo>
                  <a:cubicBezTo>
                    <a:pt x="130" y="348"/>
                    <a:pt x="129" y="349"/>
                    <a:pt x="129" y="349"/>
                  </a:cubicBezTo>
                  <a:cubicBezTo>
                    <a:pt x="129" y="349"/>
                    <a:pt x="131" y="354"/>
                    <a:pt x="131" y="354"/>
                  </a:cubicBezTo>
                  <a:cubicBezTo>
                    <a:pt x="132" y="358"/>
                    <a:pt x="135" y="362"/>
                    <a:pt x="137" y="366"/>
                  </a:cubicBezTo>
                  <a:cubicBezTo>
                    <a:pt x="137" y="366"/>
                    <a:pt x="140" y="369"/>
                    <a:pt x="140" y="369"/>
                  </a:cubicBezTo>
                  <a:cubicBezTo>
                    <a:pt x="141" y="370"/>
                    <a:pt x="141" y="369"/>
                    <a:pt x="141" y="369"/>
                  </a:cubicBezTo>
                  <a:cubicBezTo>
                    <a:pt x="142" y="369"/>
                    <a:pt x="142" y="369"/>
                    <a:pt x="143" y="369"/>
                  </a:cubicBezTo>
                  <a:cubicBezTo>
                    <a:pt x="143" y="370"/>
                    <a:pt x="142" y="370"/>
                    <a:pt x="142" y="371"/>
                  </a:cubicBezTo>
                  <a:cubicBezTo>
                    <a:pt x="144" y="374"/>
                    <a:pt x="147" y="377"/>
                    <a:pt x="149" y="379"/>
                  </a:cubicBezTo>
                  <a:cubicBezTo>
                    <a:pt x="150" y="381"/>
                    <a:pt x="150" y="379"/>
                    <a:pt x="152" y="380"/>
                  </a:cubicBezTo>
                  <a:cubicBezTo>
                    <a:pt x="153" y="380"/>
                    <a:pt x="155" y="383"/>
                    <a:pt x="156" y="383"/>
                  </a:cubicBezTo>
                  <a:cubicBezTo>
                    <a:pt x="157" y="384"/>
                    <a:pt x="159" y="384"/>
                    <a:pt x="160" y="386"/>
                  </a:cubicBezTo>
                  <a:cubicBezTo>
                    <a:pt x="161" y="388"/>
                    <a:pt x="156" y="389"/>
                    <a:pt x="159" y="392"/>
                  </a:cubicBezTo>
                  <a:cubicBezTo>
                    <a:pt x="160" y="393"/>
                    <a:pt x="164" y="391"/>
                    <a:pt x="164" y="392"/>
                  </a:cubicBezTo>
                  <a:cubicBezTo>
                    <a:pt x="165" y="395"/>
                    <a:pt x="161" y="392"/>
                    <a:pt x="161" y="393"/>
                  </a:cubicBezTo>
                  <a:cubicBezTo>
                    <a:pt x="161" y="397"/>
                    <a:pt x="162" y="393"/>
                    <a:pt x="162" y="395"/>
                  </a:cubicBezTo>
                  <a:cubicBezTo>
                    <a:pt x="162" y="396"/>
                    <a:pt x="161" y="397"/>
                    <a:pt x="162" y="397"/>
                  </a:cubicBezTo>
                  <a:cubicBezTo>
                    <a:pt x="162" y="398"/>
                    <a:pt x="164" y="398"/>
                    <a:pt x="165" y="398"/>
                  </a:cubicBezTo>
                  <a:cubicBezTo>
                    <a:pt x="165" y="398"/>
                    <a:pt x="165" y="400"/>
                    <a:pt x="166" y="400"/>
                  </a:cubicBezTo>
                  <a:cubicBezTo>
                    <a:pt x="168" y="400"/>
                    <a:pt x="169" y="399"/>
                    <a:pt x="171" y="399"/>
                  </a:cubicBezTo>
                  <a:cubicBezTo>
                    <a:pt x="171" y="398"/>
                    <a:pt x="173" y="400"/>
                    <a:pt x="174" y="400"/>
                  </a:cubicBezTo>
                  <a:cubicBezTo>
                    <a:pt x="176" y="399"/>
                    <a:pt x="170" y="394"/>
                    <a:pt x="170" y="394"/>
                  </a:cubicBezTo>
                  <a:cubicBezTo>
                    <a:pt x="170" y="393"/>
                    <a:pt x="171" y="394"/>
                    <a:pt x="172" y="394"/>
                  </a:cubicBezTo>
                  <a:cubicBezTo>
                    <a:pt x="172" y="394"/>
                    <a:pt x="171" y="393"/>
                    <a:pt x="171" y="393"/>
                  </a:cubicBezTo>
                  <a:cubicBezTo>
                    <a:pt x="174" y="394"/>
                    <a:pt x="171" y="395"/>
                    <a:pt x="173" y="396"/>
                  </a:cubicBezTo>
                  <a:cubicBezTo>
                    <a:pt x="174" y="397"/>
                    <a:pt x="174" y="396"/>
                    <a:pt x="175" y="396"/>
                  </a:cubicBezTo>
                  <a:cubicBezTo>
                    <a:pt x="176" y="397"/>
                    <a:pt x="177" y="400"/>
                    <a:pt x="178" y="401"/>
                  </a:cubicBezTo>
                  <a:cubicBezTo>
                    <a:pt x="181" y="405"/>
                    <a:pt x="186" y="405"/>
                    <a:pt x="191" y="404"/>
                  </a:cubicBezTo>
                  <a:cubicBezTo>
                    <a:pt x="199" y="402"/>
                    <a:pt x="203" y="397"/>
                    <a:pt x="211" y="395"/>
                  </a:cubicBezTo>
                  <a:cubicBezTo>
                    <a:pt x="214" y="394"/>
                    <a:pt x="218" y="394"/>
                    <a:pt x="221" y="391"/>
                  </a:cubicBezTo>
                  <a:cubicBezTo>
                    <a:pt x="221" y="391"/>
                    <a:pt x="223" y="389"/>
                    <a:pt x="223" y="389"/>
                  </a:cubicBezTo>
                  <a:cubicBezTo>
                    <a:pt x="224" y="388"/>
                    <a:pt x="223" y="391"/>
                    <a:pt x="224" y="390"/>
                  </a:cubicBezTo>
                  <a:cubicBezTo>
                    <a:pt x="224" y="390"/>
                    <a:pt x="225" y="388"/>
                    <a:pt x="225" y="388"/>
                  </a:cubicBezTo>
                  <a:cubicBezTo>
                    <a:pt x="226" y="387"/>
                    <a:pt x="228" y="390"/>
                    <a:pt x="227" y="388"/>
                  </a:cubicBezTo>
                  <a:cubicBezTo>
                    <a:pt x="227" y="388"/>
                    <a:pt x="233" y="381"/>
                    <a:pt x="235" y="382"/>
                  </a:cubicBezTo>
                  <a:cubicBezTo>
                    <a:pt x="235" y="382"/>
                    <a:pt x="235" y="383"/>
                    <a:pt x="235" y="383"/>
                  </a:cubicBezTo>
                  <a:cubicBezTo>
                    <a:pt x="235" y="383"/>
                    <a:pt x="236" y="383"/>
                    <a:pt x="236" y="383"/>
                  </a:cubicBezTo>
                  <a:cubicBezTo>
                    <a:pt x="236" y="383"/>
                    <a:pt x="237" y="383"/>
                    <a:pt x="237" y="383"/>
                  </a:cubicBezTo>
                  <a:cubicBezTo>
                    <a:pt x="239" y="383"/>
                    <a:pt x="243" y="384"/>
                    <a:pt x="245" y="384"/>
                  </a:cubicBezTo>
                  <a:cubicBezTo>
                    <a:pt x="245" y="384"/>
                    <a:pt x="245" y="384"/>
                    <a:pt x="245" y="384"/>
                  </a:cubicBezTo>
                  <a:cubicBezTo>
                    <a:pt x="246" y="383"/>
                    <a:pt x="247" y="384"/>
                    <a:pt x="247" y="384"/>
                  </a:cubicBezTo>
                  <a:cubicBezTo>
                    <a:pt x="248" y="384"/>
                    <a:pt x="249" y="384"/>
                    <a:pt x="250" y="384"/>
                  </a:cubicBezTo>
                  <a:cubicBezTo>
                    <a:pt x="249" y="385"/>
                    <a:pt x="245" y="384"/>
                    <a:pt x="247" y="387"/>
                  </a:cubicBezTo>
                  <a:cubicBezTo>
                    <a:pt x="248" y="388"/>
                    <a:pt x="249" y="386"/>
                    <a:pt x="250" y="386"/>
                  </a:cubicBezTo>
                  <a:cubicBezTo>
                    <a:pt x="251" y="387"/>
                    <a:pt x="251" y="388"/>
                    <a:pt x="252" y="388"/>
                  </a:cubicBezTo>
                  <a:cubicBezTo>
                    <a:pt x="253" y="388"/>
                    <a:pt x="255" y="386"/>
                    <a:pt x="257" y="387"/>
                  </a:cubicBezTo>
                  <a:cubicBezTo>
                    <a:pt x="259" y="388"/>
                    <a:pt x="259" y="387"/>
                    <a:pt x="261" y="387"/>
                  </a:cubicBezTo>
                  <a:cubicBezTo>
                    <a:pt x="263" y="387"/>
                    <a:pt x="267" y="391"/>
                    <a:pt x="270" y="392"/>
                  </a:cubicBezTo>
                  <a:cubicBezTo>
                    <a:pt x="271" y="392"/>
                    <a:pt x="273" y="392"/>
                    <a:pt x="274" y="393"/>
                  </a:cubicBezTo>
                  <a:cubicBezTo>
                    <a:pt x="279" y="395"/>
                    <a:pt x="287" y="410"/>
                    <a:pt x="291" y="408"/>
                  </a:cubicBezTo>
                  <a:moveTo>
                    <a:pt x="423" y="1101"/>
                  </a:moveTo>
                  <a:cubicBezTo>
                    <a:pt x="421" y="1100"/>
                    <a:pt x="412" y="1095"/>
                    <a:pt x="411" y="1095"/>
                  </a:cubicBezTo>
                  <a:cubicBezTo>
                    <a:pt x="411" y="1095"/>
                    <a:pt x="411" y="1095"/>
                    <a:pt x="410" y="1095"/>
                  </a:cubicBezTo>
                  <a:cubicBezTo>
                    <a:pt x="410" y="1095"/>
                    <a:pt x="409" y="1095"/>
                    <a:pt x="409" y="1095"/>
                  </a:cubicBezTo>
                  <a:cubicBezTo>
                    <a:pt x="408" y="1094"/>
                    <a:pt x="409" y="1093"/>
                    <a:pt x="408" y="1093"/>
                  </a:cubicBezTo>
                  <a:cubicBezTo>
                    <a:pt x="406" y="1090"/>
                    <a:pt x="401" y="1091"/>
                    <a:pt x="398" y="1090"/>
                  </a:cubicBezTo>
                  <a:cubicBezTo>
                    <a:pt x="394" y="1089"/>
                    <a:pt x="391" y="1086"/>
                    <a:pt x="388" y="1083"/>
                  </a:cubicBezTo>
                  <a:cubicBezTo>
                    <a:pt x="387" y="1081"/>
                    <a:pt x="382" y="1081"/>
                    <a:pt x="380" y="1080"/>
                  </a:cubicBezTo>
                  <a:cubicBezTo>
                    <a:pt x="378" y="1080"/>
                    <a:pt x="378" y="1078"/>
                    <a:pt x="377" y="1077"/>
                  </a:cubicBezTo>
                  <a:cubicBezTo>
                    <a:pt x="374" y="1075"/>
                    <a:pt x="370" y="1074"/>
                    <a:pt x="367" y="1073"/>
                  </a:cubicBezTo>
                  <a:cubicBezTo>
                    <a:pt x="365" y="1071"/>
                    <a:pt x="365" y="1071"/>
                    <a:pt x="365" y="1071"/>
                  </a:cubicBezTo>
                  <a:cubicBezTo>
                    <a:pt x="364" y="1071"/>
                    <a:pt x="357" y="1068"/>
                    <a:pt x="357" y="1068"/>
                  </a:cubicBezTo>
                  <a:cubicBezTo>
                    <a:pt x="357" y="1067"/>
                    <a:pt x="358" y="1067"/>
                    <a:pt x="358" y="1066"/>
                  </a:cubicBezTo>
                  <a:cubicBezTo>
                    <a:pt x="359" y="1066"/>
                    <a:pt x="355" y="1065"/>
                    <a:pt x="355" y="1065"/>
                  </a:cubicBezTo>
                  <a:cubicBezTo>
                    <a:pt x="355" y="1064"/>
                    <a:pt x="357" y="1065"/>
                    <a:pt x="357" y="1064"/>
                  </a:cubicBezTo>
                  <a:cubicBezTo>
                    <a:pt x="356" y="1062"/>
                    <a:pt x="353" y="1062"/>
                    <a:pt x="352" y="1061"/>
                  </a:cubicBezTo>
                  <a:cubicBezTo>
                    <a:pt x="347" y="1053"/>
                    <a:pt x="343" y="1054"/>
                    <a:pt x="337" y="1049"/>
                  </a:cubicBezTo>
                  <a:cubicBezTo>
                    <a:pt x="336" y="1046"/>
                    <a:pt x="336" y="1046"/>
                    <a:pt x="336" y="1046"/>
                  </a:cubicBezTo>
                  <a:cubicBezTo>
                    <a:pt x="336" y="1046"/>
                    <a:pt x="335" y="1046"/>
                    <a:pt x="335" y="1045"/>
                  </a:cubicBezTo>
                  <a:cubicBezTo>
                    <a:pt x="335" y="1045"/>
                    <a:pt x="336" y="1044"/>
                    <a:pt x="335" y="1043"/>
                  </a:cubicBezTo>
                  <a:cubicBezTo>
                    <a:pt x="335" y="1043"/>
                    <a:pt x="331" y="1041"/>
                    <a:pt x="331" y="1040"/>
                  </a:cubicBezTo>
                  <a:cubicBezTo>
                    <a:pt x="331" y="1040"/>
                    <a:pt x="331" y="1040"/>
                    <a:pt x="331" y="1039"/>
                  </a:cubicBezTo>
                  <a:cubicBezTo>
                    <a:pt x="332" y="1039"/>
                    <a:pt x="331" y="1038"/>
                    <a:pt x="331" y="1037"/>
                  </a:cubicBezTo>
                  <a:cubicBezTo>
                    <a:pt x="330" y="1036"/>
                    <a:pt x="330" y="1036"/>
                    <a:pt x="329" y="1035"/>
                  </a:cubicBezTo>
                  <a:cubicBezTo>
                    <a:pt x="328" y="1035"/>
                    <a:pt x="327" y="1036"/>
                    <a:pt x="327" y="1035"/>
                  </a:cubicBezTo>
                  <a:cubicBezTo>
                    <a:pt x="327" y="1035"/>
                    <a:pt x="326" y="1028"/>
                    <a:pt x="326" y="1028"/>
                  </a:cubicBezTo>
                  <a:cubicBezTo>
                    <a:pt x="326" y="1028"/>
                    <a:pt x="323" y="1029"/>
                    <a:pt x="323" y="1028"/>
                  </a:cubicBezTo>
                  <a:cubicBezTo>
                    <a:pt x="323" y="1025"/>
                    <a:pt x="326" y="1026"/>
                    <a:pt x="327" y="1025"/>
                  </a:cubicBezTo>
                  <a:cubicBezTo>
                    <a:pt x="329" y="1023"/>
                    <a:pt x="329" y="1018"/>
                    <a:pt x="329" y="1016"/>
                  </a:cubicBezTo>
                  <a:cubicBezTo>
                    <a:pt x="328" y="1011"/>
                    <a:pt x="322" y="1009"/>
                    <a:pt x="320" y="1005"/>
                  </a:cubicBezTo>
                  <a:cubicBezTo>
                    <a:pt x="319" y="1003"/>
                    <a:pt x="319" y="1001"/>
                    <a:pt x="318" y="1000"/>
                  </a:cubicBezTo>
                  <a:cubicBezTo>
                    <a:pt x="317" y="996"/>
                    <a:pt x="313" y="993"/>
                    <a:pt x="311" y="991"/>
                  </a:cubicBezTo>
                  <a:cubicBezTo>
                    <a:pt x="310" y="990"/>
                    <a:pt x="312" y="988"/>
                    <a:pt x="311" y="987"/>
                  </a:cubicBezTo>
                  <a:cubicBezTo>
                    <a:pt x="309" y="984"/>
                    <a:pt x="307" y="984"/>
                    <a:pt x="304" y="982"/>
                  </a:cubicBezTo>
                  <a:cubicBezTo>
                    <a:pt x="303" y="981"/>
                    <a:pt x="305" y="981"/>
                    <a:pt x="303" y="980"/>
                  </a:cubicBezTo>
                  <a:cubicBezTo>
                    <a:pt x="302" y="979"/>
                    <a:pt x="301" y="979"/>
                    <a:pt x="300" y="978"/>
                  </a:cubicBezTo>
                  <a:cubicBezTo>
                    <a:pt x="300" y="978"/>
                    <a:pt x="301" y="978"/>
                    <a:pt x="301" y="978"/>
                  </a:cubicBezTo>
                  <a:cubicBezTo>
                    <a:pt x="301" y="976"/>
                    <a:pt x="300" y="968"/>
                    <a:pt x="299" y="967"/>
                  </a:cubicBezTo>
                  <a:cubicBezTo>
                    <a:pt x="297" y="964"/>
                    <a:pt x="295" y="962"/>
                    <a:pt x="291" y="960"/>
                  </a:cubicBezTo>
                  <a:cubicBezTo>
                    <a:pt x="287" y="958"/>
                    <a:pt x="287" y="958"/>
                    <a:pt x="287" y="958"/>
                  </a:cubicBezTo>
                  <a:cubicBezTo>
                    <a:pt x="286" y="954"/>
                    <a:pt x="286" y="957"/>
                    <a:pt x="288" y="955"/>
                  </a:cubicBezTo>
                  <a:cubicBezTo>
                    <a:pt x="289" y="954"/>
                    <a:pt x="286" y="951"/>
                    <a:pt x="286" y="950"/>
                  </a:cubicBezTo>
                  <a:cubicBezTo>
                    <a:pt x="285" y="949"/>
                    <a:pt x="285" y="946"/>
                    <a:pt x="284" y="945"/>
                  </a:cubicBezTo>
                  <a:cubicBezTo>
                    <a:pt x="282" y="942"/>
                    <a:pt x="279" y="938"/>
                    <a:pt x="277" y="934"/>
                  </a:cubicBezTo>
                  <a:cubicBezTo>
                    <a:pt x="276" y="931"/>
                    <a:pt x="270" y="926"/>
                    <a:pt x="271" y="925"/>
                  </a:cubicBezTo>
                  <a:cubicBezTo>
                    <a:pt x="272" y="921"/>
                    <a:pt x="264" y="912"/>
                    <a:pt x="264" y="908"/>
                  </a:cubicBezTo>
                  <a:cubicBezTo>
                    <a:pt x="264" y="905"/>
                    <a:pt x="261" y="904"/>
                    <a:pt x="261" y="902"/>
                  </a:cubicBezTo>
                  <a:cubicBezTo>
                    <a:pt x="261" y="902"/>
                    <a:pt x="261" y="902"/>
                    <a:pt x="261" y="901"/>
                  </a:cubicBezTo>
                  <a:cubicBezTo>
                    <a:pt x="261" y="901"/>
                    <a:pt x="262" y="900"/>
                    <a:pt x="261" y="900"/>
                  </a:cubicBezTo>
                  <a:cubicBezTo>
                    <a:pt x="261" y="900"/>
                    <a:pt x="260" y="900"/>
                    <a:pt x="260" y="900"/>
                  </a:cubicBezTo>
                  <a:cubicBezTo>
                    <a:pt x="260" y="900"/>
                    <a:pt x="260" y="901"/>
                    <a:pt x="259" y="901"/>
                  </a:cubicBezTo>
                  <a:cubicBezTo>
                    <a:pt x="256" y="900"/>
                    <a:pt x="260" y="899"/>
                    <a:pt x="260" y="898"/>
                  </a:cubicBezTo>
                  <a:cubicBezTo>
                    <a:pt x="259" y="896"/>
                    <a:pt x="259" y="898"/>
                    <a:pt x="258" y="897"/>
                  </a:cubicBezTo>
                  <a:cubicBezTo>
                    <a:pt x="257" y="895"/>
                    <a:pt x="257" y="894"/>
                    <a:pt x="257" y="893"/>
                  </a:cubicBezTo>
                  <a:cubicBezTo>
                    <a:pt x="257" y="891"/>
                    <a:pt x="255" y="890"/>
                    <a:pt x="254" y="889"/>
                  </a:cubicBezTo>
                  <a:cubicBezTo>
                    <a:pt x="253" y="887"/>
                    <a:pt x="255" y="885"/>
                    <a:pt x="253" y="883"/>
                  </a:cubicBezTo>
                  <a:cubicBezTo>
                    <a:pt x="252" y="882"/>
                    <a:pt x="249" y="880"/>
                    <a:pt x="249" y="879"/>
                  </a:cubicBezTo>
                  <a:cubicBezTo>
                    <a:pt x="249" y="879"/>
                    <a:pt x="250" y="878"/>
                    <a:pt x="250" y="878"/>
                  </a:cubicBezTo>
                  <a:cubicBezTo>
                    <a:pt x="250" y="877"/>
                    <a:pt x="247" y="874"/>
                    <a:pt x="247" y="873"/>
                  </a:cubicBezTo>
                  <a:cubicBezTo>
                    <a:pt x="245" y="869"/>
                    <a:pt x="236" y="866"/>
                    <a:pt x="234" y="860"/>
                  </a:cubicBezTo>
                  <a:cubicBezTo>
                    <a:pt x="234" y="857"/>
                    <a:pt x="232" y="856"/>
                    <a:pt x="231" y="853"/>
                  </a:cubicBezTo>
                  <a:cubicBezTo>
                    <a:pt x="230" y="851"/>
                    <a:pt x="231" y="849"/>
                    <a:pt x="229" y="847"/>
                  </a:cubicBezTo>
                  <a:cubicBezTo>
                    <a:pt x="227" y="845"/>
                    <a:pt x="227" y="845"/>
                    <a:pt x="227" y="845"/>
                  </a:cubicBezTo>
                  <a:cubicBezTo>
                    <a:pt x="226" y="842"/>
                    <a:pt x="228" y="844"/>
                    <a:pt x="227" y="842"/>
                  </a:cubicBezTo>
                  <a:cubicBezTo>
                    <a:pt x="225" y="840"/>
                    <a:pt x="223" y="839"/>
                    <a:pt x="221" y="837"/>
                  </a:cubicBezTo>
                  <a:cubicBezTo>
                    <a:pt x="219" y="834"/>
                    <a:pt x="218" y="832"/>
                    <a:pt x="216" y="830"/>
                  </a:cubicBezTo>
                  <a:cubicBezTo>
                    <a:pt x="209" y="826"/>
                    <a:pt x="188" y="819"/>
                    <a:pt x="187" y="812"/>
                  </a:cubicBezTo>
                  <a:cubicBezTo>
                    <a:pt x="187" y="811"/>
                    <a:pt x="187" y="807"/>
                    <a:pt x="189" y="807"/>
                  </a:cubicBezTo>
                  <a:cubicBezTo>
                    <a:pt x="190" y="807"/>
                    <a:pt x="197" y="812"/>
                    <a:pt x="195" y="803"/>
                  </a:cubicBezTo>
                  <a:cubicBezTo>
                    <a:pt x="194" y="798"/>
                    <a:pt x="190" y="796"/>
                    <a:pt x="187" y="792"/>
                  </a:cubicBezTo>
                  <a:cubicBezTo>
                    <a:pt x="186" y="792"/>
                    <a:pt x="186" y="791"/>
                    <a:pt x="186" y="791"/>
                  </a:cubicBezTo>
                  <a:cubicBezTo>
                    <a:pt x="186" y="790"/>
                    <a:pt x="186" y="787"/>
                    <a:pt x="186" y="787"/>
                  </a:cubicBezTo>
                  <a:cubicBezTo>
                    <a:pt x="187" y="786"/>
                    <a:pt x="189" y="788"/>
                    <a:pt x="189" y="786"/>
                  </a:cubicBezTo>
                  <a:cubicBezTo>
                    <a:pt x="189" y="784"/>
                    <a:pt x="181" y="777"/>
                    <a:pt x="182" y="777"/>
                  </a:cubicBezTo>
                  <a:cubicBezTo>
                    <a:pt x="183" y="773"/>
                    <a:pt x="182" y="770"/>
                    <a:pt x="183" y="766"/>
                  </a:cubicBezTo>
                  <a:cubicBezTo>
                    <a:pt x="184" y="764"/>
                    <a:pt x="187" y="762"/>
                    <a:pt x="189" y="760"/>
                  </a:cubicBezTo>
                  <a:cubicBezTo>
                    <a:pt x="190" y="759"/>
                    <a:pt x="190" y="757"/>
                    <a:pt x="191" y="756"/>
                  </a:cubicBezTo>
                  <a:cubicBezTo>
                    <a:pt x="192" y="755"/>
                    <a:pt x="193" y="755"/>
                    <a:pt x="194" y="754"/>
                  </a:cubicBezTo>
                  <a:cubicBezTo>
                    <a:pt x="195" y="754"/>
                    <a:pt x="194" y="752"/>
                    <a:pt x="194" y="752"/>
                  </a:cubicBezTo>
                  <a:cubicBezTo>
                    <a:pt x="195" y="749"/>
                    <a:pt x="199" y="749"/>
                    <a:pt x="201" y="747"/>
                  </a:cubicBezTo>
                  <a:cubicBezTo>
                    <a:pt x="201" y="747"/>
                    <a:pt x="203" y="744"/>
                    <a:pt x="203" y="744"/>
                  </a:cubicBezTo>
                  <a:cubicBezTo>
                    <a:pt x="204" y="743"/>
                    <a:pt x="206" y="744"/>
                    <a:pt x="207" y="743"/>
                  </a:cubicBezTo>
                  <a:cubicBezTo>
                    <a:pt x="208" y="742"/>
                    <a:pt x="207" y="738"/>
                    <a:pt x="209" y="739"/>
                  </a:cubicBezTo>
                  <a:cubicBezTo>
                    <a:pt x="209" y="739"/>
                    <a:pt x="209" y="740"/>
                    <a:pt x="209" y="740"/>
                  </a:cubicBezTo>
                  <a:cubicBezTo>
                    <a:pt x="210" y="740"/>
                    <a:pt x="208" y="739"/>
                    <a:pt x="210" y="739"/>
                  </a:cubicBezTo>
                  <a:cubicBezTo>
                    <a:pt x="215" y="740"/>
                    <a:pt x="214" y="736"/>
                    <a:pt x="216" y="735"/>
                  </a:cubicBezTo>
                  <a:cubicBezTo>
                    <a:pt x="216" y="735"/>
                    <a:pt x="216" y="737"/>
                    <a:pt x="216" y="738"/>
                  </a:cubicBezTo>
                  <a:cubicBezTo>
                    <a:pt x="216" y="738"/>
                    <a:pt x="220" y="733"/>
                    <a:pt x="220" y="729"/>
                  </a:cubicBezTo>
                  <a:cubicBezTo>
                    <a:pt x="220" y="726"/>
                    <a:pt x="225" y="719"/>
                    <a:pt x="224" y="717"/>
                  </a:cubicBezTo>
                  <a:cubicBezTo>
                    <a:pt x="224" y="715"/>
                    <a:pt x="221" y="715"/>
                    <a:pt x="221" y="713"/>
                  </a:cubicBezTo>
                  <a:cubicBezTo>
                    <a:pt x="221" y="711"/>
                    <a:pt x="221" y="709"/>
                    <a:pt x="221" y="708"/>
                  </a:cubicBezTo>
                  <a:cubicBezTo>
                    <a:pt x="221" y="706"/>
                    <a:pt x="219" y="708"/>
                    <a:pt x="221" y="705"/>
                  </a:cubicBezTo>
                  <a:cubicBezTo>
                    <a:pt x="221" y="704"/>
                    <a:pt x="224" y="705"/>
                    <a:pt x="223" y="703"/>
                  </a:cubicBezTo>
                  <a:cubicBezTo>
                    <a:pt x="223" y="702"/>
                    <a:pt x="220" y="705"/>
                    <a:pt x="220" y="705"/>
                  </a:cubicBezTo>
                  <a:cubicBezTo>
                    <a:pt x="218" y="707"/>
                    <a:pt x="223" y="720"/>
                    <a:pt x="217" y="719"/>
                  </a:cubicBezTo>
                  <a:cubicBezTo>
                    <a:pt x="214" y="719"/>
                    <a:pt x="215" y="716"/>
                    <a:pt x="216" y="716"/>
                  </a:cubicBezTo>
                  <a:cubicBezTo>
                    <a:pt x="217" y="715"/>
                    <a:pt x="219" y="716"/>
                    <a:pt x="219" y="716"/>
                  </a:cubicBezTo>
                  <a:cubicBezTo>
                    <a:pt x="219" y="715"/>
                    <a:pt x="217" y="715"/>
                    <a:pt x="217" y="715"/>
                  </a:cubicBezTo>
                  <a:cubicBezTo>
                    <a:pt x="216" y="715"/>
                    <a:pt x="216" y="716"/>
                    <a:pt x="216" y="716"/>
                  </a:cubicBezTo>
                  <a:cubicBezTo>
                    <a:pt x="214" y="714"/>
                    <a:pt x="218" y="711"/>
                    <a:pt x="218" y="711"/>
                  </a:cubicBezTo>
                  <a:cubicBezTo>
                    <a:pt x="218" y="707"/>
                    <a:pt x="215" y="715"/>
                    <a:pt x="214" y="716"/>
                  </a:cubicBezTo>
                  <a:cubicBezTo>
                    <a:pt x="212" y="720"/>
                    <a:pt x="210" y="719"/>
                    <a:pt x="209" y="719"/>
                  </a:cubicBezTo>
                  <a:cubicBezTo>
                    <a:pt x="208" y="719"/>
                    <a:pt x="211" y="722"/>
                    <a:pt x="210" y="722"/>
                  </a:cubicBezTo>
                  <a:cubicBezTo>
                    <a:pt x="207" y="723"/>
                    <a:pt x="201" y="715"/>
                    <a:pt x="198" y="713"/>
                  </a:cubicBezTo>
                  <a:cubicBezTo>
                    <a:pt x="197" y="712"/>
                    <a:pt x="193" y="712"/>
                    <a:pt x="192" y="711"/>
                  </a:cubicBezTo>
                  <a:cubicBezTo>
                    <a:pt x="191" y="710"/>
                    <a:pt x="191" y="709"/>
                    <a:pt x="190" y="708"/>
                  </a:cubicBezTo>
                  <a:cubicBezTo>
                    <a:pt x="190" y="708"/>
                    <a:pt x="189" y="707"/>
                    <a:pt x="189" y="707"/>
                  </a:cubicBezTo>
                  <a:cubicBezTo>
                    <a:pt x="190" y="706"/>
                    <a:pt x="191" y="708"/>
                    <a:pt x="192" y="708"/>
                  </a:cubicBezTo>
                  <a:cubicBezTo>
                    <a:pt x="196" y="707"/>
                    <a:pt x="197" y="703"/>
                    <a:pt x="197" y="700"/>
                  </a:cubicBezTo>
                  <a:cubicBezTo>
                    <a:pt x="197" y="697"/>
                    <a:pt x="194" y="694"/>
                    <a:pt x="194" y="691"/>
                  </a:cubicBezTo>
                  <a:cubicBezTo>
                    <a:pt x="193" y="689"/>
                    <a:pt x="197" y="686"/>
                    <a:pt x="196" y="684"/>
                  </a:cubicBezTo>
                  <a:cubicBezTo>
                    <a:pt x="196" y="682"/>
                    <a:pt x="190" y="677"/>
                    <a:pt x="192" y="675"/>
                  </a:cubicBezTo>
                  <a:cubicBezTo>
                    <a:pt x="195" y="670"/>
                    <a:pt x="199" y="674"/>
                    <a:pt x="201" y="672"/>
                  </a:cubicBezTo>
                  <a:cubicBezTo>
                    <a:pt x="202" y="671"/>
                    <a:pt x="204" y="663"/>
                    <a:pt x="205" y="663"/>
                  </a:cubicBezTo>
                  <a:cubicBezTo>
                    <a:pt x="205" y="663"/>
                    <a:pt x="207" y="666"/>
                    <a:pt x="209" y="664"/>
                  </a:cubicBezTo>
                  <a:cubicBezTo>
                    <a:pt x="210" y="664"/>
                    <a:pt x="207" y="665"/>
                    <a:pt x="206" y="664"/>
                  </a:cubicBezTo>
                  <a:cubicBezTo>
                    <a:pt x="206" y="664"/>
                    <a:pt x="203" y="658"/>
                    <a:pt x="203" y="657"/>
                  </a:cubicBezTo>
                  <a:cubicBezTo>
                    <a:pt x="204" y="654"/>
                    <a:pt x="211" y="650"/>
                    <a:pt x="214" y="647"/>
                  </a:cubicBezTo>
                  <a:cubicBezTo>
                    <a:pt x="214" y="646"/>
                    <a:pt x="216" y="637"/>
                    <a:pt x="216" y="637"/>
                  </a:cubicBezTo>
                  <a:cubicBezTo>
                    <a:pt x="216" y="637"/>
                    <a:pt x="215" y="634"/>
                    <a:pt x="215" y="634"/>
                  </a:cubicBezTo>
                  <a:cubicBezTo>
                    <a:pt x="215" y="632"/>
                    <a:pt x="217" y="633"/>
                    <a:pt x="216" y="631"/>
                  </a:cubicBezTo>
                  <a:cubicBezTo>
                    <a:pt x="215" y="628"/>
                    <a:pt x="211" y="627"/>
                    <a:pt x="215" y="624"/>
                  </a:cubicBezTo>
                  <a:cubicBezTo>
                    <a:pt x="215" y="623"/>
                    <a:pt x="219" y="623"/>
                    <a:pt x="220" y="623"/>
                  </a:cubicBezTo>
                  <a:cubicBezTo>
                    <a:pt x="221" y="623"/>
                    <a:pt x="225" y="619"/>
                    <a:pt x="226" y="619"/>
                  </a:cubicBezTo>
                  <a:cubicBezTo>
                    <a:pt x="227" y="620"/>
                    <a:pt x="223" y="624"/>
                    <a:pt x="227" y="624"/>
                  </a:cubicBezTo>
                  <a:cubicBezTo>
                    <a:pt x="227" y="624"/>
                    <a:pt x="224" y="622"/>
                    <a:pt x="226" y="620"/>
                  </a:cubicBezTo>
                  <a:cubicBezTo>
                    <a:pt x="227" y="619"/>
                    <a:pt x="228" y="620"/>
                    <a:pt x="229" y="619"/>
                  </a:cubicBezTo>
                  <a:cubicBezTo>
                    <a:pt x="229" y="619"/>
                    <a:pt x="231" y="617"/>
                    <a:pt x="231" y="617"/>
                  </a:cubicBezTo>
                  <a:cubicBezTo>
                    <a:pt x="233" y="617"/>
                    <a:pt x="236" y="618"/>
                    <a:pt x="238" y="617"/>
                  </a:cubicBezTo>
                  <a:cubicBezTo>
                    <a:pt x="240" y="616"/>
                    <a:pt x="240" y="615"/>
                    <a:pt x="241" y="614"/>
                  </a:cubicBezTo>
                  <a:cubicBezTo>
                    <a:pt x="241" y="614"/>
                    <a:pt x="242" y="613"/>
                    <a:pt x="242" y="613"/>
                  </a:cubicBezTo>
                  <a:cubicBezTo>
                    <a:pt x="243" y="614"/>
                    <a:pt x="243" y="616"/>
                    <a:pt x="244" y="616"/>
                  </a:cubicBezTo>
                  <a:cubicBezTo>
                    <a:pt x="245" y="617"/>
                    <a:pt x="244" y="614"/>
                    <a:pt x="245" y="613"/>
                  </a:cubicBezTo>
                  <a:cubicBezTo>
                    <a:pt x="245" y="613"/>
                    <a:pt x="246" y="613"/>
                    <a:pt x="247" y="613"/>
                  </a:cubicBezTo>
                  <a:cubicBezTo>
                    <a:pt x="247" y="613"/>
                    <a:pt x="247" y="612"/>
                    <a:pt x="247" y="611"/>
                  </a:cubicBezTo>
                  <a:cubicBezTo>
                    <a:pt x="247" y="611"/>
                    <a:pt x="249" y="612"/>
                    <a:pt x="248" y="611"/>
                  </a:cubicBezTo>
                  <a:cubicBezTo>
                    <a:pt x="248" y="611"/>
                    <a:pt x="247" y="611"/>
                    <a:pt x="247" y="611"/>
                  </a:cubicBezTo>
                  <a:cubicBezTo>
                    <a:pt x="246" y="610"/>
                    <a:pt x="248" y="609"/>
                    <a:pt x="248" y="609"/>
                  </a:cubicBezTo>
                  <a:cubicBezTo>
                    <a:pt x="248" y="608"/>
                    <a:pt x="248" y="605"/>
                    <a:pt x="248" y="604"/>
                  </a:cubicBezTo>
                  <a:cubicBezTo>
                    <a:pt x="247" y="603"/>
                    <a:pt x="242" y="603"/>
                    <a:pt x="242" y="602"/>
                  </a:cubicBezTo>
                  <a:cubicBezTo>
                    <a:pt x="243" y="600"/>
                    <a:pt x="246" y="596"/>
                    <a:pt x="248" y="596"/>
                  </a:cubicBezTo>
                  <a:cubicBezTo>
                    <a:pt x="248" y="596"/>
                    <a:pt x="253" y="597"/>
                    <a:pt x="253" y="597"/>
                  </a:cubicBezTo>
                  <a:cubicBezTo>
                    <a:pt x="254" y="597"/>
                    <a:pt x="254" y="599"/>
                    <a:pt x="255" y="598"/>
                  </a:cubicBezTo>
                  <a:cubicBezTo>
                    <a:pt x="256" y="596"/>
                    <a:pt x="255" y="591"/>
                    <a:pt x="254" y="591"/>
                  </a:cubicBezTo>
                  <a:cubicBezTo>
                    <a:pt x="253" y="591"/>
                    <a:pt x="253" y="592"/>
                    <a:pt x="253" y="592"/>
                  </a:cubicBezTo>
                  <a:cubicBezTo>
                    <a:pt x="252" y="591"/>
                    <a:pt x="253" y="586"/>
                    <a:pt x="253" y="584"/>
                  </a:cubicBezTo>
                  <a:cubicBezTo>
                    <a:pt x="253" y="584"/>
                    <a:pt x="255" y="580"/>
                    <a:pt x="255" y="580"/>
                  </a:cubicBezTo>
                  <a:cubicBezTo>
                    <a:pt x="255" y="580"/>
                    <a:pt x="255" y="579"/>
                    <a:pt x="255" y="579"/>
                  </a:cubicBezTo>
                  <a:cubicBezTo>
                    <a:pt x="256" y="583"/>
                    <a:pt x="255" y="580"/>
                    <a:pt x="256" y="580"/>
                  </a:cubicBezTo>
                  <a:cubicBezTo>
                    <a:pt x="257" y="579"/>
                    <a:pt x="258" y="580"/>
                    <a:pt x="258" y="580"/>
                  </a:cubicBezTo>
                  <a:cubicBezTo>
                    <a:pt x="259" y="579"/>
                    <a:pt x="258" y="578"/>
                    <a:pt x="259" y="578"/>
                  </a:cubicBezTo>
                  <a:cubicBezTo>
                    <a:pt x="259" y="577"/>
                    <a:pt x="261" y="580"/>
                    <a:pt x="261" y="580"/>
                  </a:cubicBezTo>
                  <a:cubicBezTo>
                    <a:pt x="272" y="577"/>
                    <a:pt x="253" y="580"/>
                    <a:pt x="264" y="577"/>
                  </a:cubicBezTo>
                  <a:cubicBezTo>
                    <a:pt x="264" y="576"/>
                    <a:pt x="267" y="578"/>
                    <a:pt x="267" y="578"/>
                  </a:cubicBezTo>
                  <a:cubicBezTo>
                    <a:pt x="269" y="578"/>
                    <a:pt x="268" y="577"/>
                    <a:pt x="268" y="577"/>
                  </a:cubicBezTo>
                  <a:cubicBezTo>
                    <a:pt x="269" y="576"/>
                    <a:pt x="270" y="578"/>
                    <a:pt x="271" y="578"/>
                  </a:cubicBezTo>
                  <a:cubicBezTo>
                    <a:pt x="274" y="577"/>
                    <a:pt x="270" y="575"/>
                    <a:pt x="272" y="574"/>
                  </a:cubicBezTo>
                  <a:cubicBezTo>
                    <a:pt x="273" y="574"/>
                    <a:pt x="277" y="580"/>
                    <a:pt x="277" y="575"/>
                  </a:cubicBezTo>
                  <a:cubicBezTo>
                    <a:pt x="277" y="574"/>
                    <a:pt x="275" y="572"/>
                    <a:pt x="276" y="571"/>
                  </a:cubicBezTo>
                  <a:cubicBezTo>
                    <a:pt x="276" y="570"/>
                    <a:pt x="277" y="569"/>
                    <a:pt x="277" y="569"/>
                  </a:cubicBezTo>
                  <a:cubicBezTo>
                    <a:pt x="278" y="569"/>
                    <a:pt x="279" y="570"/>
                    <a:pt x="279" y="570"/>
                  </a:cubicBezTo>
                  <a:cubicBezTo>
                    <a:pt x="280" y="570"/>
                    <a:pt x="278" y="570"/>
                    <a:pt x="278" y="569"/>
                  </a:cubicBezTo>
                  <a:cubicBezTo>
                    <a:pt x="278" y="568"/>
                    <a:pt x="280" y="568"/>
                    <a:pt x="281" y="568"/>
                  </a:cubicBezTo>
                  <a:cubicBezTo>
                    <a:pt x="281" y="568"/>
                    <a:pt x="280" y="567"/>
                    <a:pt x="280" y="567"/>
                  </a:cubicBezTo>
                  <a:cubicBezTo>
                    <a:pt x="279" y="567"/>
                    <a:pt x="278" y="567"/>
                    <a:pt x="279" y="567"/>
                  </a:cubicBezTo>
                  <a:cubicBezTo>
                    <a:pt x="279" y="566"/>
                    <a:pt x="280" y="568"/>
                    <a:pt x="280" y="567"/>
                  </a:cubicBezTo>
                  <a:cubicBezTo>
                    <a:pt x="282" y="567"/>
                    <a:pt x="281" y="566"/>
                    <a:pt x="281" y="565"/>
                  </a:cubicBezTo>
                  <a:cubicBezTo>
                    <a:pt x="281" y="563"/>
                    <a:pt x="276" y="566"/>
                    <a:pt x="279" y="563"/>
                  </a:cubicBezTo>
                  <a:cubicBezTo>
                    <a:pt x="279" y="563"/>
                    <a:pt x="282" y="563"/>
                    <a:pt x="283" y="563"/>
                  </a:cubicBezTo>
                  <a:cubicBezTo>
                    <a:pt x="284" y="562"/>
                    <a:pt x="283" y="560"/>
                    <a:pt x="283" y="560"/>
                  </a:cubicBezTo>
                  <a:cubicBezTo>
                    <a:pt x="284" y="558"/>
                    <a:pt x="286" y="558"/>
                    <a:pt x="287" y="557"/>
                  </a:cubicBezTo>
                  <a:cubicBezTo>
                    <a:pt x="289" y="556"/>
                    <a:pt x="283" y="555"/>
                    <a:pt x="286" y="554"/>
                  </a:cubicBezTo>
                  <a:cubicBezTo>
                    <a:pt x="286" y="554"/>
                    <a:pt x="286" y="555"/>
                    <a:pt x="287" y="555"/>
                  </a:cubicBezTo>
                  <a:cubicBezTo>
                    <a:pt x="287" y="555"/>
                    <a:pt x="287" y="554"/>
                    <a:pt x="288" y="554"/>
                  </a:cubicBezTo>
                  <a:cubicBezTo>
                    <a:pt x="290" y="554"/>
                    <a:pt x="287" y="556"/>
                    <a:pt x="289" y="556"/>
                  </a:cubicBezTo>
                  <a:cubicBezTo>
                    <a:pt x="290" y="556"/>
                    <a:pt x="288" y="554"/>
                    <a:pt x="288" y="553"/>
                  </a:cubicBezTo>
                  <a:cubicBezTo>
                    <a:pt x="288" y="552"/>
                    <a:pt x="289" y="553"/>
                    <a:pt x="289" y="553"/>
                  </a:cubicBezTo>
                  <a:cubicBezTo>
                    <a:pt x="289" y="552"/>
                    <a:pt x="289" y="551"/>
                    <a:pt x="289" y="550"/>
                  </a:cubicBezTo>
                  <a:cubicBezTo>
                    <a:pt x="290" y="550"/>
                    <a:pt x="289" y="551"/>
                    <a:pt x="289" y="551"/>
                  </a:cubicBezTo>
                  <a:cubicBezTo>
                    <a:pt x="290" y="551"/>
                    <a:pt x="291" y="551"/>
                    <a:pt x="291" y="551"/>
                  </a:cubicBezTo>
                  <a:cubicBezTo>
                    <a:pt x="291" y="550"/>
                    <a:pt x="289" y="549"/>
                    <a:pt x="289" y="549"/>
                  </a:cubicBezTo>
                  <a:cubicBezTo>
                    <a:pt x="291" y="549"/>
                    <a:pt x="290" y="550"/>
                    <a:pt x="292" y="549"/>
                  </a:cubicBezTo>
                  <a:cubicBezTo>
                    <a:pt x="293" y="548"/>
                    <a:pt x="292" y="547"/>
                    <a:pt x="293" y="546"/>
                  </a:cubicBezTo>
                  <a:cubicBezTo>
                    <a:pt x="293" y="546"/>
                    <a:pt x="293" y="546"/>
                    <a:pt x="294" y="546"/>
                  </a:cubicBezTo>
                  <a:cubicBezTo>
                    <a:pt x="294" y="546"/>
                    <a:pt x="295" y="546"/>
                    <a:pt x="295" y="546"/>
                  </a:cubicBezTo>
                  <a:cubicBezTo>
                    <a:pt x="295" y="546"/>
                    <a:pt x="294" y="546"/>
                    <a:pt x="294" y="546"/>
                  </a:cubicBezTo>
                  <a:cubicBezTo>
                    <a:pt x="292" y="541"/>
                    <a:pt x="297" y="547"/>
                    <a:pt x="293" y="545"/>
                  </a:cubicBezTo>
                  <a:cubicBezTo>
                    <a:pt x="293" y="545"/>
                    <a:pt x="292" y="544"/>
                    <a:pt x="293" y="544"/>
                  </a:cubicBezTo>
                  <a:cubicBezTo>
                    <a:pt x="293" y="543"/>
                    <a:pt x="294" y="544"/>
                    <a:pt x="294" y="544"/>
                  </a:cubicBezTo>
                  <a:cubicBezTo>
                    <a:pt x="295" y="544"/>
                    <a:pt x="293" y="544"/>
                    <a:pt x="294" y="544"/>
                  </a:cubicBezTo>
                  <a:cubicBezTo>
                    <a:pt x="295" y="540"/>
                    <a:pt x="295" y="546"/>
                    <a:pt x="294" y="542"/>
                  </a:cubicBezTo>
                  <a:cubicBezTo>
                    <a:pt x="294" y="542"/>
                    <a:pt x="298" y="541"/>
                    <a:pt x="297" y="539"/>
                  </a:cubicBezTo>
                  <a:cubicBezTo>
                    <a:pt x="296" y="538"/>
                    <a:pt x="291" y="543"/>
                    <a:pt x="290" y="540"/>
                  </a:cubicBezTo>
                  <a:cubicBezTo>
                    <a:pt x="288" y="537"/>
                    <a:pt x="292" y="538"/>
                    <a:pt x="292" y="538"/>
                  </a:cubicBezTo>
                  <a:cubicBezTo>
                    <a:pt x="293" y="538"/>
                    <a:pt x="292" y="536"/>
                    <a:pt x="293" y="536"/>
                  </a:cubicBezTo>
                  <a:cubicBezTo>
                    <a:pt x="293" y="536"/>
                    <a:pt x="293" y="535"/>
                    <a:pt x="293" y="535"/>
                  </a:cubicBezTo>
                  <a:cubicBezTo>
                    <a:pt x="290" y="532"/>
                    <a:pt x="288" y="539"/>
                    <a:pt x="288" y="539"/>
                  </a:cubicBezTo>
                  <a:cubicBezTo>
                    <a:pt x="288" y="539"/>
                    <a:pt x="288" y="538"/>
                    <a:pt x="287" y="537"/>
                  </a:cubicBezTo>
                  <a:cubicBezTo>
                    <a:pt x="286" y="536"/>
                    <a:pt x="287" y="536"/>
                    <a:pt x="287" y="535"/>
                  </a:cubicBezTo>
                  <a:cubicBezTo>
                    <a:pt x="287" y="526"/>
                    <a:pt x="290" y="534"/>
                    <a:pt x="292" y="530"/>
                  </a:cubicBezTo>
                  <a:cubicBezTo>
                    <a:pt x="292" y="530"/>
                    <a:pt x="291" y="529"/>
                    <a:pt x="291" y="529"/>
                  </a:cubicBezTo>
                  <a:cubicBezTo>
                    <a:pt x="290" y="529"/>
                    <a:pt x="288" y="530"/>
                    <a:pt x="288" y="528"/>
                  </a:cubicBezTo>
                  <a:cubicBezTo>
                    <a:pt x="288" y="527"/>
                    <a:pt x="289" y="525"/>
                    <a:pt x="290" y="524"/>
                  </a:cubicBezTo>
                  <a:cubicBezTo>
                    <a:pt x="290" y="524"/>
                    <a:pt x="289" y="524"/>
                    <a:pt x="289" y="524"/>
                  </a:cubicBezTo>
                  <a:cubicBezTo>
                    <a:pt x="289" y="523"/>
                    <a:pt x="290" y="519"/>
                    <a:pt x="290" y="518"/>
                  </a:cubicBezTo>
                  <a:cubicBezTo>
                    <a:pt x="290" y="518"/>
                    <a:pt x="291" y="519"/>
                    <a:pt x="291" y="518"/>
                  </a:cubicBezTo>
                  <a:cubicBezTo>
                    <a:pt x="291" y="518"/>
                    <a:pt x="290" y="518"/>
                    <a:pt x="290" y="517"/>
                  </a:cubicBezTo>
                  <a:cubicBezTo>
                    <a:pt x="290" y="517"/>
                    <a:pt x="291" y="518"/>
                    <a:pt x="292" y="517"/>
                  </a:cubicBezTo>
                  <a:cubicBezTo>
                    <a:pt x="292" y="517"/>
                    <a:pt x="289" y="515"/>
                    <a:pt x="289" y="513"/>
                  </a:cubicBezTo>
                  <a:cubicBezTo>
                    <a:pt x="288" y="506"/>
                    <a:pt x="292" y="498"/>
                    <a:pt x="284" y="495"/>
                  </a:cubicBezTo>
                  <a:cubicBezTo>
                    <a:pt x="284" y="495"/>
                    <a:pt x="286" y="493"/>
                    <a:pt x="287" y="493"/>
                  </a:cubicBezTo>
                  <a:cubicBezTo>
                    <a:pt x="289" y="492"/>
                    <a:pt x="292" y="493"/>
                    <a:pt x="292" y="489"/>
                  </a:cubicBezTo>
                  <a:cubicBezTo>
                    <a:pt x="293" y="484"/>
                    <a:pt x="286" y="480"/>
                    <a:pt x="286" y="477"/>
                  </a:cubicBezTo>
                  <a:cubicBezTo>
                    <a:pt x="286" y="476"/>
                    <a:pt x="286" y="473"/>
                    <a:pt x="286" y="473"/>
                  </a:cubicBezTo>
                  <a:cubicBezTo>
                    <a:pt x="287" y="473"/>
                    <a:pt x="288" y="474"/>
                    <a:pt x="288" y="475"/>
                  </a:cubicBezTo>
                  <a:cubicBezTo>
                    <a:pt x="288" y="475"/>
                    <a:pt x="288" y="475"/>
                    <a:pt x="288" y="475"/>
                  </a:cubicBezTo>
                  <a:cubicBezTo>
                    <a:pt x="290" y="475"/>
                    <a:pt x="289" y="471"/>
                    <a:pt x="289" y="471"/>
                  </a:cubicBezTo>
                  <a:cubicBezTo>
                    <a:pt x="289" y="471"/>
                    <a:pt x="290" y="472"/>
                    <a:pt x="290" y="471"/>
                  </a:cubicBezTo>
                  <a:cubicBezTo>
                    <a:pt x="290" y="471"/>
                    <a:pt x="289" y="470"/>
                    <a:pt x="289" y="470"/>
                  </a:cubicBezTo>
                  <a:cubicBezTo>
                    <a:pt x="289" y="462"/>
                    <a:pt x="291" y="477"/>
                    <a:pt x="290" y="468"/>
                  </a:cubicBezTo>
                  <a:cubicBezTo>
                    <a:pt x="290" y="466"/>
                    <a:pt x="288" y="462"/>
                    <a:pt x="287" y="462"/>
                  </a:cubicBezTo>
                  <a:cubicBezTo>
                    <a:pt x="286" y="462"/>
                    <a:pt x="286" y="463"/>
                    <a:pt x="285" y="463"/>
                  </a:cubicBezTo>
                  <a:cubicBezTo>
                    <a:pt x="285" y="463"/>
                    <a:pt x="285" y="462"/>
                    <a:pt x="285" y="462"/>
                  </a:cubicBezTo>
                  <a:cubicBezTo>
                    <a:pt x="285" y="461"/>
                    <a:pt x="283" y="457"/>
                    <a:pt x="281" y="457"/>
                  </a:cubicBezTo>
                  <a:cubicBezTo>
                    <a:pt x="281" y="457"/>
                    <a:pt x="282" y="459"/>
                    <a:pt x="281" y="458"/>
                  </a:cubicBezTo>
                  <a:cubicBezTo>
                    <a:pt x="280" y="454"/>
                    <a:pt x="283" y="457"/>
                    <a:pt x="282" y="453"/>
                  </a:cubicBezTo>
                  <a:cubicBezTo>
                    <a:pt x="281" y="452"/>
                    <a:pt x="277" y="449"/>
                    <a:pt x="275" y="448"/>
                  </a:cubicBezTo>
                  <a:cubicBezTo>
                    <a:pt x="274" y="447"/>
                    <a:pt x="268" y="438"/>
                    <a:pt x="268" y="438"/>
                  </a:cubicBezTo>
                  <a:cubicBezTo>
                    <a:pt x="267" y="435"/>
                    <a:pt x="262" y="429"/>
                    <a:pt x="262" y="425"/>
                  </a:cubicBezTo>
                  <a:cubicBezTo>
                    <a:pt x="263" y="422"/>
                    <a:pt x="265" y="427"/>
                    <a:pt x="267" y="424"/>
                  </a:cubicBezTo>
                  <a:cubicBezTo>
                    <a:pt x="270" y="420"/>
                    <a:pt x="266" y="422"/>
                    <a:pt x="266" y="420"/>
                  </a:cubicBezTo>
                  <a:cubicBezTo>
                    <a:pt x="266" y="418"/>
                    <a:pt x="268" y="419"/>
                    <a:pt x="269" y="419"/>
                  </a:cubicBezTo>
                  <a:cubicBezTo>
                    <a:pt x="269" y="419"/>
                    <a:pt x="270" y="416"/>
                    <a:pt x="271" y="416"/>
                  </a:cubicBezTo>
                  <a:cubicBezTo>
                    <a:pt x="271" y="415"/>
                    <a:pt x="271" y="417"/>
                    <a:pt x="271" y="417"/>
                  </a:cubicBezTo>
                  <a:cubicBezTo>
                    <a:pt x="272" y="417"/>
                    <a:pt x="272" y="417"/>
                    <a:pt x="273" y="418"/>
                  </a:cubicBezTo>
                  <a:cubicBezTo>
                    <a:pt x="273" y="418"/>
                    <a:pt x="273" y="419"/>
                    <a:pt x="274" y="420"/>
                  </a:cubicBezTo>
                  <a:cubicBezTo>
                    <a:pt x="274" y="420"/>
                    <a:pt x="276" y="422"/>
                    <a:pt x="276" y="421"/>
                  </a:cubicBezTo>
                  <a:cubicBezTo>
                    <a:pt x="276" y="420"/>
                    <a:pt x="275" y="420"/>
                    <a:pt x="275" y="420"/>
                  </a:cubicBezTo>
                  <a:cubicBezTo>
                    <a:pt x="276" y="419"/>
                    <a:pt x="277" y="420"/>
                    <a:pt x="277" y="420"/>
                  </a:cubicBezTo>
                  <a:cubicBezTo>
                    <a:pt x="279" y="421"/>
                    <a:pt x="279" y="424"/>
                    <a:pt x="281" y="423"/>
                  </a:cubicBezTo>
                  <a:cubicBezTo>
                    <a:pt x="281" y="423"/>
                    <a:pt x="281" y="423"/>
                    <a:pt x="281" y="423"/>
                  </a:cubicBezTo>
                  <a:cubicBezTo>
                    <a:pt x="279" y="423"/>
                    <a:pt x="279" y="421"/>
                    <a:pt x="278" y="420"/>
                  </a:cubicBezTo>
                  <a:cubicBezTo>
                    <a:pt x="278" y="420"/>
                    <a:pt x="274" y="419"/>
                    <a:pt x="274" y="419"/>
                  </a:cubicBezTo>
                  <a:cubicBezTo>
                    <a:pt x="272" y="418"/>
                    <a:pt x="272" y="411"/>
                    <a:pt x="271" y="411"/>
                  </a:cubicBezTo>
                  <a:cubicBezTo>
                    <a:pt x="270" y="411"/>
                    <a:pt x="273" y="415"/>
                    <a:pt x="272" y="415"/>
                  </a:cubicBezTo>
                  <a:cubicBezTo>
                    <a:pt x="271" y="415"/>
                    <a:pt x="271" y="414"/>
                    <a:pt x="270" y="414"/>
                  </a:cubicBezTo>
                  <a:cubicBezTo>
                    <a:pt x="263" y="415"/>
                    <a:pt x="274" y="416"/>
                    <a:pt x="268" y="416"/>
                  </a:cubicBezTo>
                  <a:cubicBezTo>
                    <a:pt x="267" y="416"/>
                    <a:pt x="269" y="415"/>
                    <a:pt x="269" y="415"/>
                  </a:cubicBezTo>
                  <a:cubicBezTo>
                    <a:pt x="269" y="414"/>
                    <a:pt x="269" y="411"/>
                    <a:pt x="269" y="412"/>
                  </a:cubicBezTo>
                  <a:cubicBezTo>
                    <a:pt x="268" y="412"/>
                    <a:pt x="269" y="413"/>
                    <a:pt x="269" y="413"/>
                  </a:cubicBezTo>
                  <a:cubicBezTo>
                    <a:pt x="268" y="414"/>
                    <a:pt x="268" y="414"/>
                    <a:pt x="268" y="415"/>
                  </a:cubicBezTo>
                  <a:cubicBezTo>
                    <a:pt x="268" y="415"/>
                    <a:pt x="267" y="414"/>
                    <a:pt x="267" y="414"/>
                  </a:cubicBezTo>
                  <a:cubicBezTo>
                    <a:pt x="267" y="414"/>
                    <a:pt x="268" y="413"/>
                    <a:pt x="268" y="413"/>
                  </a:cubicBezTo>
                  <a:cubicBezTo>
                    <a:pt x="267" y="413"/>
                    <a:pt x="267" y="414"/>
                    <a:pt x="267" y="415"/>
                  </a:cubicBezTo>
                  <a:cubicBezTo>
                    <a:pt x="266" y="415"/>
                    <a:pt x="266" y="413"/>
                    <a:pt x="266" y="413"/>
                  </a:cubicBezTo>
                  <a:cubicBezTo>
                    <a:pt x="265" y="413"/>
                    <a:pt x="265" y="415"/>
                    <a:pt x="264" y="415"/>
                  </a:cubicBezTo>
                  <a:cubicBezTo>
                    <a:pt x="264" y="415"/>
                    <a:pt x="264" y="411"/>
                    <a:pt x="264" y="411"/>
                  </a:cubicBezTo>
                  <a:cubicBezTo>
                    <a:pt x="262" y="412"/>
                    <a:pt x="266" y="417"/>
                    <a:pt x="264" y="417"/>
                  </a:cubicBezTo>
                  <a:cubicBezTo>
                    <a:pt x="263" y="417"/>
                    <a:pt x="263" y="417"/>
                    <a:pt x="262" y="416"/>
                  </a:cubicBezTo>
                  <a:cubicBezTo>
                    <a:pt x="262" y="415"/>
                    <a:pt x="263" y="415"/>
                    <a:pt x="262" y="414"/>
                  </a:cubicBezTo>
                  <a:cubicBezTo>
                    <a:pt x="262" y="414"/>
                    <a:pt x="261" y="414"/>
                    <a:pt x="261" y="414"/>
                  </a:cubicBezTo>
                  <a:cubicBezTo>
                    <a:pt x="261" y="414"/>
                    <a:pt x="261" y="413"/>
                    <a:pt x="261" y="413"/>
                  </a:cubicBezTo>
                  <a:cubicBezTo>
                    <a:pt x="261" y="412"/>
                    <a:pt x="259" y="411"/>
                    <a:pt x="260" y="411"/>
                  </a:cubicBezTo>
                  <a:cubicBezTo>
                    <a:pt x="261" y="411"/>
                    <a:pt x="261" y="411"/>
                    <a:pt x="261" y="411"/>
                  </a:cubicBezTo>
                  <a:cubicBezTo>
                    <a:pt x="262" y="410"/>
                    <a:pt x="262" y="409"/>
                    <a:pt x="261" y="409"/>
                  </a:cubicBezTo>
                  <a:cubicBezTo>
                    <a:pt x="260" y="408"/>
                    <a:pt x="259" y="409"/>
                    <a:pt x="258" y="408"/>
                  </a:cubicBezTo>
                  <a:cubicBezTo>
                    <a:pt x="258" y="408"/>
                    <a:pt x="258" y="405"/>
                    <a:pt x="258" y="405"/>
                  </a:cubicBezTo>
                  <a:cubicBezTo>
                    <a:pt x="258" y="405"/>
                    <a:pt x="259" y="408"/>
                    <a:pt x="257" y="407"/>
                  </a:cubicBezTo>
                  <a:cubicBezTo>
                    <a:pt x="256" y="407"/>
                    <a:pt x="255" y="404"/>
                    <a:pt x="254" y="403"/>
                  </a:cubicBezTo>
                  <a:cubicBezTo>
                    <a:pt x="253" y="402"/>
                    <a:pt x="253" y="404"/>
                    <a:pt x="252" y="404"/>
                  </a:cubicBezTo>
                  <a:cubicBezTo>
                    <a:pt x="251" y="402"/>
                    <a:pt x="251" y="402"/>
                    <a:pt x="251" y="402"/>
                  </a:cubicBezTo>
                  <a:cubicBezTo>
                    <a:pt x="250" y="401"/>
                    <a:pt x="246" y="400"/>
                    <a:pt x="246" y="399"/>
                  </a:cubicBezTo>
                  <a:cubicBezTo>
                    <a:pt x="246" y="397"/>
                    <a:pt x="245" y="395"/>
                    <a:pt x="249" y="395"/>
                  </a:cubicBezTo>
                  <a:cubicBezTo>
                    <a:pt x="249" y="395"/>
                    <a:pt x="248" y="395"/>
                    <a:pt x="247" y="396"/>
                  </a:cubicBezTo>
                  <a:cubicBezTo>
                    <a:pt x="247" y="396"/>
                    <a:pt x="247" y="395"/>
                    <a:pt x="247" y="395"/>
                  </a:cubicBezTo>
                  <a:cubicBezTo>
                    <a:pt x="246" y="395"/>
                    <a:pt x="245" y="396"/>
                    <a:pt x="245" y="396"/>
                  </a:cubicBezTo>
                  <a:cubicBezTo>
                    <a:pt x="245" y="397"/>
                    <a:pt x="246" y="397"/>
                    <a:pt x="246" y="397"/>
                  </a:cubicBezTo>
                  <a:cubicBezTo>
                    <a:pt x="246" y="398"/>
                    <a:pt x="246" y="399"/>
                    <a:pt x="245" y="399"/>
                  </a:cubicBezTo>
                  <a:cubicBezTo>
                    <a:pt x="244" y="400"/>
                    <a:pt x="237" y="397"/>
                    <a:pt x="235" y="399"/>
                  </a:cubicBezTo>
                  <a:cubicBezTo>
                    <a:pt x="234" y="399"/>
                    <a:pt x="227" y="404"/>
                    <a:pt x="227" y="405"/>
                  </a:cubicBezTo>
                  <a:cubicBezTo>
                    <a:pt x="227" y="406"/>
                    <a:pt x="228" y="406"/>
                    <a:pt x="228" y="407"/>
                  </a:cubicBezTo>
                  <a:cubicBezTo>
                    <a:pt x="228" y="407"/>
                    <a:pt x="225" y="408"/>
                    <a:pt x="225" y="409"/>
                  </a:cubicBezTo>
                  <a:cubicBezTo>
                    <a:pt x="226" y="409"/>
                    <a:pt x="228" y="409"/>
                    <a:pt x="228" y="410"/>
                  </a:cubicBezTo>
                  <a:cubicBezTo>
                    <a:pt x="224" y="412"/>
                    <a:pt x="220" y="415"/>
                    <a:pt x="216" y="417"/>
                  </a:cubicBezTo>
                  <a:cubicBezTo>
                    <a:pt x="213" y="418"/>
                    <a:pt x="210" y="417"/>
                    <a:pt x="210" y="417"/>
                  </a:cubicBezTo>
                  <a:cubicBezTo>
                    <a:pt x="210" y="419"/>
                    <a:pt x="208" y="419"/>
                    <a:pt x="208" y="420"/>
                  </a:cubicBezTo>
                  <a:cubicBezTo>
                    <a:pt x="208" y="422"/>
                    <a:pt x="207" y="424"/>
                    <a:pt x="208" y="425"/>
                  </a:cubicBezTo>
                  <a:cubicBezTo>
                    <a:pt x="209" y="426"/>
                    <a:pt x="210" y="426"/>
                    <a:pt x="211" y="426"/>
                  </a:cubicBezTo>
                  <a:cubicBezTo>
                    <a:pt x="211" y="427"/>
                    <a:pt x="211" y="428"/>
                    <a:pt x="212" y="429"/>
                  </a:cubicBezTo>
                  <a:cubicBezTo>
                    <a:pt x="213" y="430"/>
                    <a:pt x="223" y="438"/>
                    <a:pt x="219" y="441"/>
                  </a:cubicBezTo>
                  <a:cubicBezTo>
                    <a:pt x="219" y="442"/>
                    <a:pt x="212" y="442"/>
                    <a:pt x="212" y="442"/>
                  </a:cubicBezTo>
                  <a:cubicBezTo>
                    <a:pt x="212" y="442"/>
                    <a:pt x="213" y="442"/>
                    <a:pt x="213" y="442"/>
                  </a:cubicBezTo>
                  <a:cubicBezTo>
                    <a:pt x="212" y="442"/>
                    <a:pt x="211" y="442"/>
                    <a:pt x="210" y="443"/>
                  </a:cubicBezTo>
                  <a:cubicBezTo>
                    <a:pt x="210" y="443"/>
                    <a:pt x="211" y="444"/>
                    <a:pt x="211" y="445"/>
                  </a:cubicBezTo>
                  <a:cubicBezTo>
                    <a:pt x="210" y="447"/>
                    <a:pt x="196" y="449"/>
                    <a:pt x="195" y="446"/>
                  </a:cubicBezTo>
                  <a:cubicBezTo>
                    <a:pt x="194" y="444"/>
                    <a:pt x="197" y="445"/>
                    <a:pt x="196" y="444"/>
                  </a:cubicBezTo>
                  <a:cubicBezTo>
                    <a:pt x="195" y="442"/>
                    <a:pt x="194" y="437"/>
                    <a:pt x="194" y="436"/>
                  </a:cubicBezTo>
                  <a:cubicBezTo>
                    <a:pt x="193" y="436"/>
                    <a:pt x="192" y="436"/>
                    <a:pt x="192" y="435"/>
                  </a:cubicBezTo>
                  <a:cubicBezTo>
                    <a:pt x="192" y="434"/>
                    <a:pt x="193" y="434"/>
                    <a:pt x="193" y="434"/>
                  </a:cubicBezTo>
                  <a:cubicBezTo>
                    <a:pt x="193" y="434"/>
                    <a:pt x="191" y="432"/>
                    <a:pt x="191" y="432"/>
                  </a:cubicBezTo>
                  <a:cubicBezTo>
                    <a:pt x="191" y="432"/>
                    <a:pt x="194" y="430"/>
                    <a:pt x="192" y="428"/>
                  </a:cubicBezTo>
                  <a:cubicBezTo>
                    <a:pt x="192" y="428"/>
                    <a:pt x="192" y="429"/>
                    <a:pt x="191" y="430"/>
                  </a:cubicBezTo>
                  <a:cubicBezTo>
                    <a:pt x="191" y="430"/>
                    <a:pt x="191" y="429"/>
                    <a:pt x="190" y="429"/>
                  </a:cubicBezTo>
                  <a:cubicBezTo>
                    <a:pt x="190" y="429"/>
                    <a:pt x="191" y="430"/>
                    <a:pt x="191" y="430"/>
                  </a:cubicBezTo>
                  <a:cubicBezTo>
                    <a:pt x="190" y="430"/>
                    <a:pt x="188" y="428"/>
                    <a:pt x="188" y="428"/>
                  </a:cubicBezTo>
                  <a:cubicBezTo>
                    <a:pt x="188" y="428"/>
                    <a:pt x="189" y="431"/>
                    <a:pt x="189" y="432"/>
                  </a:cubicBezTo>
                  <a:cubicBezTo>
                    <a:pt x="189" y="433"/>
                    <a:pt x="186" y="433"/>
                    <a:pt x="187" y="434"/>
                  </a:cubicBezTo>
                  <a:cubicBezTo>
                    <a:pt x="188" y="435"/>
                    <a:pt x="189" y="431"/>
                    <a:pt x="188" y="436"/>
                  </a:cubicBezTo>
                  <a:cubicBezTo>
                    <a:pt x="188" y="438"/>
                    <a:pt x="184" y="434"/>
                    <a:pt x="183" y="434"/>
                  </a:cubicBezTo>
                  <a:cubicBezTo>
                    <a:pt x="183" y="434"/>
                    <a:pt x="179" y="434"/>
                    <a:pt x="179" y="434"/>
                  </a:cubicBezTo>
                  <a:cubicBezTo>
                    <a:pt x="179" y="433"/>
                    <a:pt x="181" y="433"/>
                    <a:pt x="180" y="432"/>
                  </a:cubicBezTo>
                  <a:cubicBezTo>
                    <a:pt x="180" y="432"/>
                    <a:pt x="179" y="433"/>
                    <a:pt x="178" y="432"/>
                  </a:cubicBezTo>
                  <a:cubicBezTo>
                    <a:pt x="177" y="432"/>
                    <a:pt x="178" y="426"/>
                    <a:pt x="178" y="426"/>
                  </a:cubicBezTo>
                  <a:cubicBezTo>
                    <a:pt x="177" y="425"/>
                    <a:pt x="175" y="425"/>
                    <a:pt x="175" y="424"/>
                  </a:cubicBezTo>
                  <a:cubicBezTo>
                    <a:pt x="174" y="424"/>
                    <a:pt x="175" y="422"/>
                    <a:pt x="174" y="420"/>
                  </a:cubicBezTo>
                  <a:cubicBezTo>
                    <a:pt x="173" y="420"/>
                    <a:pt x="174" y="422"/>
                    <a:pt x="173" y="422"/>
                  </a:cubicBezTo>
                  <a:cubicBezTo>
                    <a:pt x="173" y="423"/>
                    <a:pt x="171" y="421"/>
                    <a:pt x="170" y="421"/>
                  </a:cubicBezTo>
                  <a:cubicBezTo>
                    <a:pt x="170" y="421"/>
                    <a:pt x="169" y="421"/>
                    <a:pt x="169" y="420"/>
                  </a:cubicBezTo>
                  <a:cubicBezTo>
                    <a:pt x="168" y="420"/>
                    <a:pt x="170" y="419"/>
                    <a:pt x="169" y="419"/>
                  </a:cubicBezTo>
                  <a:cubicBezTo>
                    <a:pt x="168" y="419"/>
                    <a:pt x="169" y="420"/>
                    <a:pt x="168" y="420"/>
                  </a:cubicBezTo>
                  <a:cubicBezTo>
                    <a:pt x="167" y="420"/>
                    <a:pt x="166" y="420"/>
                    <a:pt x="165" y="419"/>
                  </a:cubicBezTo>
                  <a:cubicBezTo>
                    <a:pt x="163" y="418"/>
                    <a:pt x="165" y="419"/>
                    <a:pt x="164" y="421"/>
                  </a:cubicBezTo>
                  <a:cubicBezTo>
                    <a:pt x="163" y="422"/>
                    <a:pt x="163" y="420"/>
                    <a:pt x="163" y="419"/>
                  </a:cubicBezTo>
                  <a:cubicBezTo>
                    <a:pt x="163" y="419"/>
                    <a:pt x="163" y="420"/>
                    <a:pt x="162" y="420"/>
                  </a:cubicBezTo>
                  <a:cubicBezTo>
                    <a:pt x="162" y="419"/>
                    <a:pt x="162" y="418"/>
                    <a:pt x="162" y="418"/>
                  </a:cubicBezTo>
                  <a:cubicBezTo>
                    <a:pt x="161" y="417"/>
                    <a:pt x="162" y="416"/>
                    <a:pt x="162" y="416"/>
                  </a:cubicBezTo>
                  <a:cubicBezTo>
                    <a:pt x="162" y="416"/>
                    <a:pt x="161" y="417"/>
                    <a:pt x="161" y="417"/>
                  </a:cubicBezTo>
                  <a:cubicBezTo>
                    <a:pt x="160" y="417"/>
                    <a:pt x="160" y="417"/>
                    <a:pt x="160" y="416"/>
                  </a:cubicBezTo>
                  <a:cubicBezTo>
                    <a:pt x="160" y="416"/>
                    <a:pt x="160" y="416"/>
                    <a:pt x="160" y="416"/>
                  </a:cubicBezTo>
                  <a:cubicBezTo>
                    <a:pt x="159" y="416"/>
                    <a:pt x="159" y="416"/>
                    <a:pt x="158" y="416"/>
                  </a:cubicBezTo>
                  <a:cubicBezTo>
                    <a:pt x="156" y="417"/>
                    <a:pt x="161" y="417"/>
                    <a:pt x="157" y="417"/>
                  </a:cubicBezTo>
                  <a:cubicBezTo>
                    <a:pt x="154" y="417"/>
                    <a:pt x="156" y="417"/>
                    <a:pt x="156" y="416"/>
                  </a:cubicBezTo>
                  <a:cubicBezTo>
                    <a:pt x="156" y="416"/>
                    <a:pt x="156" y="415"/>
                    <a:pt x="155" y="415"/>
                  </a:cubicBezTo>
                  <a:cubicBezTo>
                    <a:pt x="155" y="415"/>
                    <a:pt x="156" y="417"/>
                    <a:pt x="155" y="417"/>
                  </a:cubicBezTo>
                  <a:cubicBezTo>
                    <a:pt x="155" y="418"/>
                    <a:pt x="148" y="416"/>
                    <a:pt x="146" y="417"/>
                  </a:cubicBezTo>
                  <a:cubicBezTo>
                    <a:pt x="142" y="419"/>
                    <a:pt x="146" y="423"/>
                    <a:pt x="144" y="424"/>
                  </a:cubicBezTo>
                  <a:cubicBezTo>
                    <a:pt x="144" y="425"/>
                    <a:pt x="142" y="419"/>
                    <a:pt x="142" y="418"/>
                  </a:cubicBezTo>
                  <a:cubicBezTo>
                    <a:pt x="140" y="417"/>
                    <a:pt x="138" y="417"/>
                    <a:pt x="137" y="415"/>
                  </a:cubicBezTo>
                  <a:cubicBezTo>
                    <a:pt x="137" y="415"/>
                    <a:pt x="139" y="411"/>
                    <a:pt x="138" y="410"/>
                  </a:cubicBezTo>
                  <a:cubicBezTo>
                    <a:pt x="138" y="409"/>
                    <a:pt x="137" y="410"/>
                    <a:pt x="137" y="409"/>
                  </a:cubicBezTo>
                  <a:cubicBezTo>
                    <a:pt x="136" y="409"/>
                    <a:pt x="136" y="408"/>
                    <a:pt x="137" y="408"/>
                  </a:cubicBezTo>
                  <a:cubicBezTo>
                    <a:pt x="137" y="408"/>
                    <a:pt x="137" y="409"/>
                    <a:pt x="137" y="409"/>
                  </a:cubicBezTo>
                  <a:cubicBezTo>
                    <a:pt x="138" y="410"/>
                    <a:pt x="137" y="407"/>
                    <a:pt x="135" y="407"/>
                  </a:cubicBezTo>
                  <a:cubicBezTo>
                    <a:pt x="133" y="407"/>
                    <a:pt x="132" y="404"/>
                    <a:pt x="128" y="405"/>
                  </a:cubicBezTo>
                  <a:cubicBezTo>
                    <a:pt x="128" y="405"/>
                    <a:pt x="128" y="405"/>
                    <a:pt x="128" y="406"/>
                  </a:cubicBezTo>
                  <a:cubicBezTo>
                    <a:pt x="130" y="408"/>
                    <a:pt x="132" y="408"/>
                    <a:pt x="133" y="410"/>
                  </a:cubicBezTo>
                  <a:cubicBezTo>
                    <a:pt x="134" y="410"/>
                    <a:pt x="134" y="414"/>
                    <a:pt x="133" y="415"/>
                  </a:cubicBezTo>
                  <a:cubicBezTo>
                    <a:pt x="132" y="415"/>
                    <a:pt x="131" y="413"/>
                    <a:pt x="130" y="413"/>
                  </a:cubicBezTo>
                  <a:cubicBezTo>
                    <a:pt x="130" y="412"/>
                    <a:pt x="129" y="412"/>
                    <a:pt x="128" y="412"/>
                  </a:cubicBezTo>
                  <a:cubicBezTo>
                    <a:pt x="127" y="412"/>
                    <a:pt x="127" y="413"/>
                    <a:pt x="126" y="413"/>
                  </a:cubicBezTo>
                  <a:cubicBezTo>
                    <a:pt x="125" y="412"/>
                    <a:pt x="122" y="409"/>
                    <a:pt x="122" y="408"/>
                  </a:cubicBezTo>
                  <a:cubicBezTo>
                    <a:pt x="120" y="407"/>
                    <a:pt x="126" y="403"/>
                    <a:pt x="126" y="403"/>
                  </a:cubicBezTo>
                  <a:cubicBezTo>
                    <a:pt x="126" y="402"/>
                    <a:pt x="124" y="404"/>
                    <a:pt x="124" y="403"/>
                  </a:cubicBezTo>
                  <a:cubicBezTo>
                    <a:pt x="124" y="402"/>
                    <a:pt x="126" y="402"/>
                    <a:pt x="126" y="402"/>
                  </a:cubicBezTo>
                  <a:cubicBezTo>
                    <a:pt x="126" y="401"/>
                    <a:pt x="125" y="401"/>
                    <a:pt x="125" y="400"/>
                  </a:cubicBezTo>
                  <a:cubicBezTo>
                    <a:pt x="125" y="400"/>
                    <a:pt x="127" y="400"/>
                    <a:pt x="126" y="400"/>
                  </a:cubicBezTo>
                  <a:cubicBezTo>
                    <a:pt x="126" y="400"/>
                    <a:pt x="125" y="400"/>
                    <a:pt x="125" y="400"/>
                  </a:cubicBezTo>
                  <a:cubicBezTo>
                    <a:pt x="124" y="399"/>
                    <a:pt x="126" y="399"/>
                    <a:pt x="126" y="398"/>
                  </a:cubicBezTo>
                  <a:cubicBezTo>
                    <a:pt x="126" y="397"/>
                    <a:pt x="125" y="397"/>
                    <a:pt x="125" y="396"/>
                  </a:cubicBezTo>
                  <a:cubicBezTo>
                    <a:pt x="122" y="391"/>
                    <a:pt x="110" y="384"/>
                    <a:pt x="109" y="383"/>
                  </a:cubicBezTo>
                  <a:cubicBezTo>
                    <a:pt x="106" y="382"/>
                    <a:pt x="99" y="382"/>
                    <a:pt x="98" y="379"/>
                  </a:cubicBezTo>
                  <a:cubicBezTo>
                    <a:pt x="98" y="378"/>
                    <a:pt x="100" y="376"/>
                    <a:pt x="99" y="375"/>
                  </a:cubicBezTo>
                  <a:cubicBezTo>
                    <a:pt x="99" y="374"/>
                    <a:pt x="97" y="370"/>
                    <a:pt x="97" y="370"/>
                  </a:cubicBezTo>
                  <a:cubicBezTo>
                    <a:pt x="97" y="369"/>
                    <a:pt x="96" y="370"/>
                    <a:pt x="96" y="369"/>
                  </a:cubicBezTo>
                  <a:cubicBezTo>
                    <a:pt x="95" y="369"/>
                    <a:pt x="94" y="370"/>
                    <a:pt x="94" y="369"/>
                  </a:cubicBezTo>
                  <a:cubicBezTo>
                    <a:pt x="94" y="369"/>
                    <a:pt x="95" y="370"/>
                    <a:pt x="96" y="369"/>
                  </a:cubicBezTo>
                  <a:cubicBezTo>
                    <a:pt x="96" y="369"/>
                    <a:pt x="95" y="369"/>
                    <a:pt x="94" y="369"/>
                  </a:cubicBezTo>
                  <a:cubicBezTo>
                    <a:pt x="93" y="368"/>
                    <a:pt x="92" y="368"/>
                    <a:pt x="91" y="367"/>
                  </a:cubicBezTo>
                  <a:cubicBezTo>
                    <a:pt x="89" y="364"/>
                    <a:pt x="86" y="365"/>
                    <a:pt x="84" y="362"/>
                  </a:cubicBezTo>
                  <a:cubicBezTo>
                    <a:pt x="84" y="361"/>
                    <a:pt x="84" y="360"/>
                    <a:pt x="83" y="360"/>
                  </a:cubicBezTo>
                  <a:cubicBezTo>
                    <a:pt x="83" y="360"/>
                    <a:pt x="84" y="361"/>
                    <a:pt x="84" y="362"/>
                  </a:cubicBezTo>
                  <a:cubicBezTo>
                    <a:pt x="85" y="364"/>
                    <a:pt x="84" y="365"/>
                    <a:pt x="86" y="367"/>
                  </a:cubicBezTo>
                  <a:cubicBezTo>
                    <a:pt x="87" y="368"/>
                    <a:pt x="88" y="370"/>
                    <a:pt x="90" y="370"/>
                  </a:cubicBezTo>
                  <a:cubicBezTo>
                    <a:pt x="91" y="371"/>
                    <a:pt x="92" y="370"/>
                    <a:pt x="92" y="370"/>
                  </a:cubicBezTo>
                  <a:cubicBezTo>
                    <a:pt x="93" y="371"/>
                    <a:pt x="92" y="371"/>
                    <a:pt x="92" y="372"/>
                  </a:cubicBezTo>
                  <a:cubicBezTo>
                    <a:pt x="92" y="372"/>
                    <a:pt x="93" y="372"/>
                    <a:pt x="93" y="373"/>
                  </a:cubicBezTo>
                  <a:cubicBezTo>
                    <a:pt x="92" y="373"/>
                    <a:pt x="91" y="373"/>
                    <a:pt x="92" y="373"/>
                  </a:cubicBezTo>
                  <a:cubicBezTo>
                    <a:pt x="92" y="374"/>
                    <a:pt x="93" y="373"/>
                    <a:pt x="93" y="374"/>
                  </a:cubicBezTo>
                  <a:cubicBezTo>
                    <a:pt x="93" y="374"/>
                    <a:pt x="86" y="380"/>
                    <a:pt x="85" y="379"/>
                  </a:cubicBezTo>
                  <a:cubicBezTo>
                    <a:pt x="83" y="378"/>
                    <a:pt x="84" y="374"/>
                    <a:pt x="81" y="373"/>
                  </a:cubicBezTo>
                  <a:cubicBezTo>
                    <a:pt x="79" y="372"/>
                    <a:pt x="73" y="372"/>
                    <a:pt x="72" y="371"/>
                  </a:cubicBezTo>
                  <a:cubicBezTo>
                    <a:pt x="70" y="367"/>
                    <a:pt x="68" y="362"/>
                    <a:pt x="68" y="358"/>
                  </a:cubicBezTo>
                  <a:cubicBezTo>
                    <a:pt x="68" y="357"/>
                    <a:pt x="70" y="357"/>
                    <a:pt x="70" y="354"/>
                  </a:cubicBezTo>
                  <a:cubicBezTo>
                    <a:pt x="70" y="352"/>
                    <a:pt x="74" y="353"/>
                    <a:pt x="74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74" y="350"/>
                    <a:pt x="73" y="351"/>
                    <a:pt x="73" y="351"/>
                  </a:cubicBezTo>
                  <a:cubicBezTo>
                    <a:pt x="73" y="350"/>
                    <a:pt x="74" y="350"/>
                    <a:pt x="74" y="350"/>
                  </a:cubicBezTo>
                  <a:cubicBezTo>
                    <a:pt x="75" y="347"/>
                    <a:pt x="73" y="346"/>
                    <a:pt x="71" y="346"/>
                  </a:cubicBezTo>
                  <a:cubicBezTo>
                    <a:pt x="70" y="346"/>
                    <a:pt x="71" y="345"/>
                    <a:pt x="71" y="344"/>
                  </a:cubicBezTo>
                  <a:cubicBezTo>
                    <a:pt x="70" y="344"/>
                    <a:pt x="66" y="344"/>
                    <a:pt x="67" y="343"/>
                  </a:cubicBezTo>
                  <a:cubicBezTo>
                    <a:pt x="70" y="340"/>
                    <a:pt x="70" y="344"/>
                    <a:pt x="73" y="343"/>
                  </a:cubicBezTo>
                  <a:cubicBezTo>
                    <a:pt x="76" y="341"/>
                    <a:pt x="70" y="340"/>
                    <a:pt x="73" y="339"/>
                  </a:cubicBezTo>
                  <a:cubicBezTo>
                    <a:pt x="73" y="339"/>
                    <a:pt x="74" y="340"/>
                    <a:pt x="74" y="339"/>
                  </a:cubicBezTo>
                  <a:cubicBezTo>
                    <a:pt x="75" y="339"/>
                    <a:pt x="73" y="338"/>
                    <a:pt x="73" y="338"/>
                  </a:cubicBezTo>
                  <a:cubicBezTo>
                    <a:pt x="70" y="336"/>
                    <a:pt x="72" y="338"/>
                    <a:pt x="71" y="335"/>
                  </a:cubicBezTo>
                  <a:cubicBezTo>
                    <a:pt x="69" y="332"/>
                    <a:pt x="65" y="330"/>
                    <a:pt x="62" y="327"/>
                  </a:cubicBezTo>
                  <a:cubicBezTo>
                    <a:pt x="58" y="323"/>
                    <a:pt x="55" y="319"/>
                    <a:pt x="51" y="315"/>
                  </a:cubicBezTo>
                  <a:cubicBezTo>
                    <a:pt x="50" y="312"/>
                    <a:pt x="49" y="309"/>
                    <a:pt x="47" y="306"/>
                  </a:cubicBezTo>
                  <a:cubicBezTo>
                    <a:pt x="45" y="304"/>
                    <a:pt x="42" y="302"/>
                    <a:pt x="40" y="300"/>
                  </a:cubicBezTo>
                  <a:cubicBezTo>
                    <a:pt x="39" y="300"/>
                    <a:pt x="36" y="298"/>
                    <a:pt x="37" y="299"/>
                  </a:cubicBezTo>
                  <a:cubicBezTo>
                    <a:pt x="38" y="299"/>
                    <a:pt x="39" y="300"/>
                    <a:pt x="39" y="300"/>
                  </a:cubicBezTo>
                  <a:cubicBezTo>
                    <a:pt x="40" y="299"/>
                    <a:pt x="39" y="299"/>
                    <a:pt x="38" y="298"/>
                  </a:cubicBezTo>
                  <a:cubicBezTo>
                    <a:pt x="38" y="297"/>
                    <a:pt x="37" y="297"/>
                    <a:pt x="35" y="296"/>
                  </a:cubicBezTo>
                  <a:cubicBezTo>
                    <a:pt x="34" y="295"/>
                    <a:pt x="32" y="292"/>
                    <a:pt x="31" y="290"/>
                  </a:cubicBezTo>
                  <a:cubicBezTo>
                    <a:pt x="31" y="290"/>
                    <a:pt x="31" y="291"/>
                    <a:pt x="31" y="290"/>
                  </a:cubicBezTo>
                  <a:cubicBezTo>
                    <a:pt x="31" y="290"/>
                    <a:pt x="31" y="290"/>
                    <a:pt x="31" y="290"/>
                  </a:cubicBezTo>
                  <a:cubicBezTo>
                    <a:pt x="31" y="289"/>
                    <a:pt x="25" y="287"/>
                    <a:pt x="25" y="286"/>
                  </a:cubicBezTo>
                  <a:cubicBezTo>
                    <a:pt x="27" y="281"/>
                    <a:pt x="25" y="286"/>
                    <a:pt x="27" y="283"/>
                  </a:cubicBezTo>
                  <a:cubicBezTo>
                    <a:pt x="29" y="280"/>
                    <a:pt x="29" y="282"/>
                    <a:pt x="31" y="285"/>
                  </a:cubicBezTo>
                  <a:cubicBezTo>
                    <a:pt x="31" y="286"/>
                    <a:pt x="35" y="287"/>
                    <a:pt x="35" y="286"/>
                  </a:cubicBezTo>
                  <a:cubicBezTo>
                    <a:pt x="35" y="285"/>
                    <a:pt x="34" y="286"/>
                    <a:pt x="34" y="285"/>
                  </a:cubicBezTo>
                  <a:cubicBezTo>
                    <a:pt x="34" y="281"/>
                    <a:pt x="37" y="288"/>
                    <a:pt x="36" y="283"/>
                  </a:cubicBezTo>
                  <a:cubicBezTo>
                    <a:pt x="36" y="282"/>
                    <a:pt x="34" y="283"/>
                    <a:pt x="34" y="282"/>
                  </a:cubicBezTo>
                  <a:cubicBezTo>
                    <a:pt x="34" y="281"/>
                    <a:pt x="36" y="281"/>
                    <a:pt x="36" y="281"/>
                  </a:cubicBezTo>
                  <a:cubicBezTo>
                    <a:pt x="36" y="280"/>
                    <a:pt x="33" y="282"/>
                    <a:pt x="33" y="281"/>
                  </a:cubicBezTo>
                  <a:cubicBezTo>
                    <a:pt x="32" y="281"/>
                    <a:pt x="33" y="280"/>
                    <a:pt x="33" y="280"/>
                  </a:cubicBezTo>
                  <a:cubicBezTo>
                    <a:pt x="33" y="279"/>
                    <a:pt x="31" y="277"/>
                    <a:pt x="30" y="276"/>
                  </a:cubicBezTo>
                  <a:cubicBezTo>
                    <a:pt x="30" y="274"/>
                    <a:pt x="36" y="274"/>
                    <a:pt x="34" y="272"/>
                  </a:cubicBezTo>
                  <a:cubicBezTo>
                    <a:pt x="32" y="270"/>
                    <a:pt x="32" y="274"/>
                    <a:pt x="32" y="274"/>
                  </a:cubicBezTo>
                  <a:cubicBezTo>
                    <a:pt x="30" y="275"/>
                    <a:pt x="30" y="273"/>
                    <a:pt x="29" y="273"/>
                  </a:cubicBezTo>
                  <a:cubicBezTo>
                    <a:pt x="29" y="273"/>
                    <a:pt x="28" y="273"/>
                    <a:pt x="28" y="273"/>
                  </a:cubicBezTo>
                  <a:cubicBezTo>
                    <a:pt x="27" y="272"/>
                    <a:pt x="29" y="270"/>
                    <a:pt x="28" y="270"/>
                  </a:cubicBezTo>
                  <a:cubicBezTo>
                    <a:pt x="28" y="270"/>
                    <a:pt x="26" y="273"/>
                    <a:pt x="25" y="274"/>
                  </a:cubicBezTo>
                  <a:cubicBezTo>
                    <a:pt x="25" y="274"/>
                    <a:pt x="23" y="272"/>
                    <a:pt x="23" y="272"/>
                  </a:cubicBezTo>
                  <a:cubicBezTo>
                    <a:pt x="22" y="272"/>
                    <a:pt x="23" y="271"/>
                    <a:pt x="23" y="271"/>
                  </a:cubicBezTo>
                  <a:cubicBezTo>
                    <a:pt x="19" y="274"/>
                    <a:pt x="24" y="273"/>
                    <a:pt x="24" y="275"/>
                  </a:cubicBezTo>
                  <a:cubicBezTo>
                    <a:pt x="23" y="277"/>
                    <a:pt x="21" y="277"/>
                    <a:pt x="20" y="278"/>
                  </a:cubicBezTo>
                  <a:cubicBezTo>
                    <a:pt x="20" y="278"/>
                    <a:pt x="21" y="279"/>
                    <a:pt x="20" y="279"/>
                  </a:cubicBezTo>
                  <a:cubicBezTo>
                    <a:pt x="20" y="279"/>
                    <a:pt x="13" y="279"/>
                    <a:pt x="12" y="279"/>
                  </a:cubicBezTo>
                  <a:cubicBezTo>
                    <a:pt x="11" y="279"/>
                    <a:pt x="8" y="279"/>
                    <a:pt x="9" y="278"/>
                  </a:cubicBezTo>
                  <a:cubicBezTo>
                    <a:pt x="9" y="278"/>
                    <a:pt x="10" y="276"/>
                    <a:pt x="9" y="277"/>
                  </a:cubicBezTo>
                  <a:cubicBezTo>
                    <a:pt x="9" y="278"/>
                    <a:pt x="7" y="279"/>
                    <a:pt x="6" y="278"/>
                  </a:cubicBezTo>
                  <a:cubicBezTo>
                    <a:pt x="6" y="278"/>
                    <a:pt x="9" y="276"/>
                    <a:pt x="6" y="276"/>
                  </a:cubicBezTo>
                  <a:cubicBezTo>
                    <a:pt x="6" y="276"/>
                    <a:pt x="6" y="277"/>
                    <a:pt x="6" y="277"/>
                  </a:cubicBezTo>
                  <a:cubicBezTo>
                    <a:pt x="6" y="277"/>
                    <a:pt x="5" y="277"/>
                    <a:pt x="5" y="277"/>
                  </a:cubicBezTo>
                  <a:cubicBezTo>
                    <a:pt x="3" y="276"/>
                    <a:pt x="4" y="275"/>
                    <a:pt x="2" y="275"/>
                  </a:cubicBezTo>
                  <a:cubicBezTo>
                    <a:pt x="2" y="275"/>
                    <a:pt x="1" y="275"/>
                    <a:pt x="0" y="275"/>
                  </a:cubicBezTo>
                  <a:moveTo>
                    <a:pt x="461" y="1123"/>
                  </a:moveTo>
                  <a:cubicBezTo>
                    <a:pt x="460" y="1122"/>
                    <a:pt x="460" y="1121"/>
                    <a:pt x="460" y="1121"/>
                  </a:cubicBezTo>
                  <a:cubicBezTo>
                    <a:pt x="458" y="1117"/>
                    <a:pt x="452" y="1117"/>
                    <a:pt x="448" y="1115"/>
                  </a:cubicBezTo>
                  <a:cubicBezTo>
                    <a:pt x="446" y="1115"/>
                    <a:pt x="446" y="1113"/>
                    <a:pt x="444" y="1112"/>
                  </a:cubicBezTo>
                  <a:cubicBezTo>
                    <a:pt x="442" y="1111"/>
                    <a:pt x="438" y="1110"/>
                    <a:pt x="436" y="1107"/>
                  </a:cubicBezTo>
                  <a:cubicBezTo>
                    <a:pt x="435" y="1107"/>
                    <a:pt x="436" y="1107"/>
                    <a:pt x="436" y="1106"/>
                  </a:cubicBezTo>
                  <a:cubicBezTo>
                    <a:pt x="435" y="1105"/>
                    <a:pt x="431" y="1103"/>
                    <a:pt x="430" y="1102"/>
                  </a:cubicBezTo>
                  <a:cubicBezTo>
                    <a:pt x="428" y="1101"/>
                    <a:pt x="425" y="1102"/>
                    <a:pt x="423" y="1101"/>
                  </a:cubicBezTo>
                  <a:moveTo>
                    <a:pt x="291" y="408"/>
                  </a:moveTo>
                  <a:cubicBezTo>
                    <a:pt x="293" y="408"/>
                    <a:pt x="293" y="413"/>
                    <a:pt x="294" y="414"/>
                  </a:cubicBezTo>
                  <a:cubicBezTo>
                    <a:pt x="295" y="415"/>
                    <a:pt x="297" y="415"/>
                    <a:pt x="297" y="415"/>
                  </a:cubicBezTo>
                  <a:cubicBezTo>
                    <a:pt x="298" y="416"/>
                    <a:pt x="299" y="419"/>
                    <a:pt x="300" y="420"/>
                  </a:cubicBezTo>
                  <a:cubicBezTo>
                    <a:pt x="301" y="420"/>
                    <a:pt x="302" y="419"/>
                    <a:pt x="302" y="420"/>
                  </a:cubicBezTo>
                  <a:cubicBezTo>
                    <a:pt x="303" y="420"/>
                    <a:pt x="302" y="421"/>
                    <a:pt x="302" y="421"/>
                  </a:cubicBezTo>
                  <a:cubicBezTo>
                    <a:pt x="302" y="422"/>
                    <a:pt x="303" y="421"/>
                    <a:pt x="303" y="422"/>
                  </a:cubicBezTo>
                  <a:cubicBezTo>
                    <a:pt x="303" y="422"/>
                    <a:pt x="302" y="423"/>
                    <a:pt x="302" y="423"/>
                  </a:cubicBezTo>
                  <a:cubicBezTo>
                    <a:pt x="303" y="426"/>
                    <a:pt x="304" y="422"/>
                    <a:pt x="305" y="423"/>
                  </a:cubicBezTo>
                  <a:cubicBezTo>
                    <a:pt x="306" y="423"/>
                    <a:pt x="305" y="424"/>
                    <a:pt x="305" y="424"/>
                  </a:cubicBezTo>
                  <a:cubicBezTo>
                    <a:pt x="305" y="431"/>
                    <a:pt x="303" y="423"/>
                    <a:pt x="302" y="427"/>
                  </a:cubicBezTo>
                  <a:cubicBezTo>
                    <a:pt x="302" y="429"/>
                    <a:pt x="306" y="431"/>
                    <a:pt x="307" y="429"/>
                  </a:cubicBezTo>
                  <a:cubicBezTo>
                    <a:pt x="308" y="429"/>
                    <a:pt x="308" y="417"/>
                    <a:pt x="307" y="416"/>
                  </a:cubicBezTo>
                  <a:cubicBezTo>
                    <a:pt x="307" y="414"/>
                    <a:pt x="302" y="412"/>
                    <a:pt x="303" y="412"/>
                  </a:cubicBezTo>
                  <a:cubicBezTo>
                    <a:pt x="303" y="410"/>
                    <a:pt x="312" y="407"/>
                    <a:pt x="314" y="406"/>
                  </a:cubicBezTo>
                  <a:cubicBezTo>
                    <a:pt x="315" y="405"/>
                    <a:pt x="321" y="400"/>
                    <a:pt x="321" y="400"/>
                  </a:cubicBezTo>
                  <a:cubicBezTo>
                    <a:pt x="323" y="397"/>
                    <a:pt x="324" y="393"/>
                    <a:pt x="326" y="391"/>
                  </a:cubicBezTo>
                  <a:cubicBezTo>
                    <a:pt x="332" y="385"/>
                    <a:pt x="336" y="391"/>
                    <a:pt x="339" y="388"/>
                  </a:cubicBezTo>
                  <a:cubicBezTo>
                    <a:pt x="344" y="380"/>
                    <a:pt x="337" y="381"/>
                    <a:pt x="337" y="381"/>
                  </a:cubicBezTo>
                  <a:cubicBezTo>
                    <a:pt x="336" y="380"/>
                    <a:pt x="338" y="380"/>
                    <a:pt x="338" y="379"/>
                  </a:cubicBezTo>
                  <a:cubicBezTo>
                    <a:pt x="338" y="379"/>
                    <a:pt x="342" y="366"/>
                    <a:pt x="342" y="366"/>
                  </a:cubicBezTo>
                  <a:cubicBezTo>
                    <a:pt x="342" y="366"/>
                    <a:pt x="337" y="369"/>
                    <a:pt x="337" y="368"/>
                  </a:cubicBezTo>
                  <a:cubicBezTo>
                    <a:pt x="337" y="368"/>
                    <a:pt x="340" y="365"/>
                    <a:pt x="340" y="364"/>
                  </a:cubicBezTo>
                  <a:cubicBezTo>
                    <a:pt x="341" y="364"/>
                    <a:pt x="341" y="365"/>
                    <a:pt x="341" y="365"/>
                  </a:cubicBezTo>
                  <a:cubicBezTo>
                    <a:pt x="341" y="365"/>
                    <a:pt x="342" y="365"/>
                    <a:pt x="343" y="364"/>
                  </a:cubicBezTo>
                  <a:cubicBezTo>
                    <a:pt x="345" y="361"/>
                    <a:pt x="340" y="362"/>
                    <a:pt x="341" y="361"/>
                  </a:cubicBezTo>
                  <a:cubicBezTo>
                    <a:pt x="345" y="356"/>
                    <a:pt x="343" y="362"/>
                    <a:pt x="344" y="361"/>
                  </a:cubicBezTo>
                  <a:cubicBezTo>
                    <a:pt x="344" y="360"/>
                    <a:pt x="342" y="358"/>
                    <a:pt x="342" y="357"/>
                  </a:cubicBezTo>
                  <a:cubicBezTo>
                    <a:pt x="343" y="357"/>
                    <a:pt x="349" y="353"/>
                    <a:pt x="349" y="353"/>
                  </a:cubicBezTo>
                  <a:cubicBezTo>
                    <a:pt x="350" y="353"/>
                    <a:pt x="350" y="353"/>
                    <a:pt x="351" y="353"/>
                  </a:cubicBezTo>
                  <a:cubicBezTo>
                    <a:pt x="351" y="353"/>
                    <a:pt x="349" y="352"/>
                    <a:pt x="350" y="351"/>
                  </a:cubicBezTo>
                  <a:cubicBezTo>
                    <a:pt x="351" y="350"/>
                    <a:pt x="355" y="349"/>
                    <a:pt x="356" y="348"/>
                  </a:cubicBezTo>
                  <a:cubicBezTo>
                    <a:pt x="357" y="347"/>
                    <a:pt x="360" y="342"/>
                    <a:pt x="361" y="342"/>
                  </a:cubicBezTo>
                  <a:cubicBezTo>
                    <a:pt x="364" y="342"/>
                    <a:pt x="368" y="346"/>
                    <a:pt x="371" y="346"/>
                  </a:cubicBezTo>
                  <a:cubicBezTo>
                    <a:pt x="373" y="346"/>
                    <a:pt x="374" y="346"/>
                    <a:pt x="375" y="346"/>
                  </a:cubicBezTo>
                  <a:cubicBezTo>
                    <a:pt x="375" y="346"/>
                    <a:pt x="376" y="345"/>
                    <a:pt x="376" y="346"/>
                  </a:cubicBezTo>
                  <a:cubicBezTo>
                    <a:pt x="376" y="348"/>
                    <a:pt x="371" y="346"/>
                    <a:pt x="370" y="346"/>
                  </a:cubicBezTo>
                  <a:cubicBezTo>
                    <a:pt x="369" y="347"/>
                    <a:pt x="371" y="350"/>
                    <a:pt x="371" y="350"/>
                  </a:cubicBezTo>
                  <a:cubicBezTo>
                    <a:pt x="370" y="350"/>
                    <a:pt x="370" y="349"/>
                    <a:pt x="370" y="349"/>
                  </a:cubicBezTo>
                  <a:cubicBezTo>
                    <a:pt x="369" y="348"/>
                    <a:pt x="368" y="348"/>
                    <a:pt x="368" y="349"/>
                  </a:cubicBezTo>
                  <a:cubicBezTo>
                    <a:pt x="367" y="349"/>
                    <a:pt x="368" y="350"/>
                    <a:pt x="368" y="350"/>
                  </a:cubicBezTo>
                  <a:cubicBezTo>
                    <a:pt x="368" y="350"/>
                    <a:pt x="367" y="351"/>
                    <a:pt x="368" y="351"/>
                  </a:cubicBezTo>
                  <a:cubicBezTo>
                    <a:pt x="371" y="351"/>
                    <a:pt x="365" y="346"/>
                    <a:pt x="369" y="352"/>
                  </a:cubicBezTo>
                  <a:cubicBezTo>
                    <a:pt x="371" y="354"/>
                    <a:pt x="370" y="348"/>
                    <a:pt x="371" y="351"/>
                  </a:cubicBezTo>
                  <a:cubicBezTo>
                    <a:pt x="372" y="352"/>
                    <a:pt x="371" y="354"/>
                    <a:pt x="373" y="352"/>
                  </a:cubicBezTo>
                  <a:cubicBezTo>
                    <a:pt x="377" y="351"/>
                    <a:pt x="378" y="336"/>
                    <a:pt x="380" y="336"/>
                  </a:cubicBezTo>
                  <a:cubicBezTo>
                    <a:pt x="381" y="336"/>
                    <a:pt x="380" y="337"/>
                    <a:pt x="381" y="337"/>
                  </a:cubicBezTo>
                  <a:cubicBezTo>
                    <a:pt x="382" y="337"/>
                    <a:pt x="382" y="336"/>
                    <a:pt x="384" y="336"/>
                  </a:cubicBezTo>
                  <a:cubicBezTo>
                    <a:pt x="386" y="336"/>
                    <a:pt x="388" y="338"/>
                    <a:pt x="389" y="338"/>
                  </a:cubicBezTo>
                  <a:cubicBezTo>
                    <a:pt x="390" y="339"/>
                    <a:pt x="390" y="338"/>
                    <a:pt x="390" y="338"/>
                  </a:cubicBezTo>
                  <a:cubicBezTo>
                    <a:pt x="391" y="338"/>
                    <a:pt x="392" y="338"/>
                    <a:pt x="393" y="339"/>
                  </a:cubicBezTo>
                  <a:cubicBezTo>
                    <a:pt x="395" y="339"/>
                    <a:pt x="397" y="339"/>
                    <a:pt x="399" y="339"/>
                  </a:cubicBezTo>
                  <a:cubicBezTo>
                    <a:pt x="399" y="339"/>
                    <a:pt x="400" y="339"/>
                    <a:pt x="401" y="339"/>
                  </a:cubicBezTo>
                  <a:cubicBezTo>
                    <a:pt x="404" y="338"/>
                    <a:pt x="411" y="333"/>
                    <a:pt x="414" y="331"/>
                  </a:cubicBezTo>
                  <a:cubicBezTo>
                    <a:pt x="415" y="330"/>
                    <a:pt x="416" y="328"/>
                    <a:pt x="418" y="327"/>
                  </a:cubicBezTo>
                  <a:cubicBezTo>
                    <a:pt x="419" y="326"/>
                    <a:pt x="422" y="325"/>
                    <a:pt x="424" y="325"/>
                  </a:cubicBezTo>
                  <a:cubicBezTo>
                    <a:pt x="426" y="324"/>
                    <a:pt x="431" y="324"/>
                    <a:pt x="431" y="322"/>
                  </a:cubicBezTo>
                  <a:cubicBezTo>
                    <a:pt x="432" y="320"/>
                    <a:pt x="434" y="318"/>
                    <a:pt x="435" y="316"/>
                  </a:cubicBezTo>
                  <a:cubicBezTo>
                    <a:pt x="435" y="316"/>
                    <a:pt x="434" y="313"/>
                    <a:pt x="434" y="313"/>
                  </a:cubicBezTo>
                  <a:cubicBezTo>
                    <a:pt x="435" y="312"/>
                    <a:pt x="435" y="312"/>
                    <a:pt x="436" y="312"/>
                  </a:cubicBezTo>
                  <a:cubicBezTo>
                    <a:pt x="440" y="312"/>
                    <a:pt x="439" y="311"/>
                    <a:pt x="438" y="314"/>
                  </a:cubicBezTo>
                  <a:cubicBezTo>
                    <a:pt x="437" y="316"/>
                    <a:pt x="440" y="314"/>
                    <a:pt x="441" y="314"/>
                  </a:cubicBezTo>
                  <a:cubicBezTo>
                    <a:pt x="445" y="312"/>
                    <a:pt x="440" y="312"/>
                    <a:pt x="439" y="311"/>
                  </a:cubicBezTo>
                  <a:cubicBezTo>
                    <a:pt x="439" y="311"/>
                    <a:pt x="442" y="309"/>
                    <a:pt x="444" y="309"/>
                  </a:cubicBezTo>
                  <a:cubicBezTo>
                    <a:pt x="444" y="309"/>
                    <a:pt x="443" y="310"/>
                    <a:pt x="443" y="310"/>
                  </a:cubicBezTo>
                  <a:cubicBezTo>
                    <a:pt x="447" y="311"/>
                    <a:pt x="445" y="307"/>
                    <a:pt x="446" y="308"/>
                  </a:cubicBezTo>
                  <a:cubicBezTo>
                    <a:pt x="446" y="308"/>
                    <a:pt x="446" y="309"/>
                    <a:pt x="447" y="309"/>
                  </a:cubicBezTo>
                  <a:cubicBezTo>
                    <a:pt x="447" y="309"/>
                    <a:pt x="446" y="308"/>
                    <a:pt x="447" y="308"/>
                  </a:cubicBezTo>
                  <a:cubicBezTo>
                    <a:pt x="448" y="307"/>
                    <a:pt x="449" y="307"/>
                    <a:pt x="450" y="307"/>
                  </a:cubicBezTo>
                  <a:cubicBezTo>
                    <a:pt x="451" y="307"/>
                    <a:pt x="458" y="310"/>
                    <a:pt x="459" y="310"/>
                  </a:cubicBezTo>
                  <a:cubicBezTo>
                    <a:pt x="460" y="311"/>
                    <a:pt x="460" y="313"/>
                    <a:pt x="460" y="314"/>
                  </a:cubicBezTo>
                  <a:cubicBezTo>
                    <a:pt x="464" y="321"/>
                    <a:pt x="460" y="317"/>
                    <a:pt x="457" y="321"/>
                  </a:cubicBezTo>
                  <a:cubicBezTo>
                    <a:pt x="456" y="323"/>
                    <a:pt x="457" y="325"/>
                    <a:pt x="455" y="326"/>
                  </a:cubicBezTo>
                  <a:cubicBezTo>
                    <a:pt x="452" y="327"/>
                    <a:pt x="449" y="327"/>
                    <a:pt x="446" y="328"/>
                  </a:cubicBezTo>
                  <a:cubicBezTo>
                    <a:pt x="444" y="329"/>
                    <a:pt x="439" y="329"/>
                    <a:pt x="439" y="331"/>
                  </a:cubicBezTo>
                  <a:cubicBezTo>
                    <a:pt x="438" y="335"/>
                    <a:pt x="441" y="339"/>
                    <a:pt x="443" y="342"/>
                  </a:cubicBezTo>
                  <a:cubicBezTo>
                    <a:pt x="443" y="343"/>
                    <a:pt x="448" y="346"/>
                    <a:pt x="448" y="346"/>
                  </a:cubicBezTo>
                  <a:cubicBezTo>
                    <a:pt x="448" y="348"/>
                    <a:pt x="443" y="344"/>
                    <a:pt x="444" y="346"/>
                  </a:cubicBezTo>
                  <a:cubicBezTo>
                    <a:pt x="444" y="346"/>
                    <a:pt x="446" y="352"/>
                    <a:pt x="446" y="352"/>
                  </a:cubicBezTo>
                  <a:cubicBezTo>
                    <a:pt x="447" y="353"/>
                    <a:pt x="448" y="353"/>
                    <a:pt x="448" y="354"/>
                  </a:cubicBezTo>
                  <a:cubicBezTo>
                    <a:pt x="448" y="356"/>
                    <a:pt x="448" y="359"/>
                    <a:pt x="447" y="361"/>
                  </a:cubicBezTo>
                  <a:cubicBezTo>
                    <a:pt x="447" y="362"/>
                    <a:pt x="443" y="363"/>
                    <a:pt x="443" y="364"/>
                  </a:cubicBezTo>
                  <a:cubicBezTo>
                    <a:pt x="441" y="368"/>
                    <a:pt x="441" y="368"/>
                    <a:pt x="441" y="368"/>
                  </a:cubicBezTo>
                  <a:cubicBezTo>
                    <a:pt x="440" y="371"/>
                    <a:pt x="437" y="371"/>
                    <a:pt x="435" y="375"/>
                  </a:cubicBezTo>
                  <a:cubicBezTo>
                    <a:pt x="434" y="378"/>
                    <a:pt x="433" y="379"/>
                    <a:pt x="436" y="382"/>
                  </a:cubicBezTo>
                  <a:cubicBezTo>
                    <a:pt x="438" y="386"/>
                    <a:pt x="436" y="382"/>
                    <a:pt x="437" y="385"/>
                  </a:cubicBezTo>
                  <a:cubicBezTo>
                    <a:pt x="437" y="386"/>
                    <a:pt x="438" y="386"/>
                    <a:pt x="438" y="386"/>
                  </a:cubicBezTo>
                  <a:cubicBezTo>
                    <a:pt x="437" y="385"/>
                    <a:pt x="437" y="385"/>
                    <a:pt x="437" y="384"/>
                  </a:cubicBezTo>
                  <a:cubicBezTo>
                    <a:pt x="436" y="384"/>
                    <a:pt x="436" y="385"/>
                    <a:pt x="436" y="385"/>
                  </a:cubicBezTo>
                  <a:cubicBezTo>
                    <a:pt x="436" y="386"/>
                    <a:pt x="437" y="386"/>
                    <a:pt x="437" y="387"/>
                  </a:cubicBezTo>
                  <a:cubicBezTo>
                    <a:pt x="437" y="388"/>
                    <a:pt x="436" y="387"/>
                    <a:pt x="436" y="388"/>
                  </a:cubicBezTo>
                  <a:cubicBezTo>
                    <a:pt x="437" y="390"/>
                    <a:pt x="439" y="385"/>
                    <a:pt x="440" y="389"/>
                  </a:cubicBezTo>
                  <a:cubicBezTo>
                    <a:pt x="440" y="389"/>
                    <a:pt x="437" y="388"/>
                    <a:pt x="439" y="390"/>
                  </a:cubicBezTo>
                  <a:cubicBezTo>
                    <a:pt x="439" y="391"/>
                    <a:pt x="442" y="390"/>
                    <a:pt x="443" y="390"/>
                  </a:cubicBezTo>
                  <a:cubicBezTo>
                    <a:pt x="446" y="392"/>
                    <a:pt x="441" y="394"/>
                    <a:pt x="441" y="395"/>
                  </a:cubicBezTo>
                  <a:cubicBezTo>
                    <a:pt x="442" y="397"/>
                    <a:pt x="443" y="392"/>
                    <a:pt x="443" y="395"/>
                  </a:cubicBezTo>
                  <a:cubicBezTo>
                    <a:pt x="443" y="396"/>
                    <a:pt x="442" y="398"/>
                    <a:pt x="444" y="399"/>
                  </a:cubicBezTo>
                  <a:cubicBezTo>
                    <a:pt x="447" y="400"/>
                    <a:pt x="454" y="399"/>
                    <a:pt x="457" y="396"/>
                  </a:cubicBezTo>
                  <a:cubicBezTo>
                    <a:pt x="458" y="395"/>
                    <a:pt x="458" y="394"/>
                    <a:pt x="459" y="393"/>
                  </a:cubicBezTo>
                  <a:cubicBezTo>
                    <a:pt x="460" y="393"/>
                    <a:pt x="462" y="393"/>
                    <a:pt x="462" y="391"/>
                  </a:cubicBezTo>
                  <a:cubicBezTo>
                    <a:pt x="462" y="390"/>
                    <a:pt x="461" y="388"/>
                    <a:pt x="461" y="386"/>
                  </a:cubicBezTo>
                  <a:cubicBezTo>
                    <a:pt x="461" y="383"/>
                    <a:pt x="462" y="381"/>
                    <a:pt x="462" y="378"/>
                  </a:cubicBezTo>
                  <a:cubicBezTo>
                    <a:pt x="461" y="376"/>
                    <a:pt x="459" y="375"/>
                    <a:pt x="458" y="374"/>
                  </a:cubicBezTo>
                  <a:cubicBezTo>
                    <a:pt x="457" y="372"/>
                    <a:pt x="458" y="372"/>
                    <a:pt x="456" y="370"/>
                  </a:cubicBezTo>
                  <a:cubicBezTo>
                    <a:pt x="455" y="367"/>
                    <a:pt x="451" y="365"/>
                    <a:pt x="451" y="362"/>
                  </a:cubicBezTo>
                  <a:cubicBezTo>
                    <a:pt x="451" y="362"/>
                    <a:pt x="452" y="361"/>
                    <a:pt x="451" y="360"/>
                  </a:cubicBezTo>
                  <a:cubicBezTo>
                    <a:pt x="451" y="359"/>
                    <a:pt x="449" y="359"/>
                    <a:pt x="449" y="358"/>
                  </a:cubicBezTo>
                  <a:cubicBezTo>
                    <a:pt x="450" y="355"/>
                    <a:pt x="451" y="357"/>
                    <a:pt x="450" y="354"/>
                  </a:cubicBezTo>
                  <a:cubicBezTo>
                    <a:pt x="450" y="353"/>
                    <a:pt x="448" y="353"/>
                    <a:pt x="448" y="352"/>
                  </a:cubicBezTo>
                  <a:cubicBezTo>
                    <a:pt x="449" y="351"/>
                    <a:pt x="450" y="352"/>
                    <a:pt x="450" y="352"/>
                  </a:cubicBezTo>
                  <a:cubicBezTo>
                    <a:pt x="451" y="352"/>
                    <a:pt x="452" y="352"/>
                    <a:pt x="452" y="352"/>
                  </a:cubicBezTo>
                  <a:cubicBezTo>
                    <a:pt x="455" y="348"/>
                    <a:pt x="450" y="349"/>
                    <a:pt x="451" y="347"/>
                  </a:cubicBezTo>
                  <a:cubicBezTo>
                    <a:pt x="451" y="347"/>
                    <a:pt x="457" y="347"/>
                    <a:pt x="458" y="346"/>
                  </a:cubicBezTo>
                  <a:cubicBezTo>
                    <a:pt x="461" y="345"/>
                    <a:pt x="465" y="342"/>
                    <a:pt x="468" y="341"/>
                  </a:cubicBezTo>
                  <a:cubicBezTo>
                    <a:pt x="471" y="340"/>
                    <a:pt x="475" y="341"/>
                    <a:pt x="477" y="340"/>
                  </a:cubicBezTo>
                  <a:cubicBezTo>
                    <a:pt x="478" y="340"/>
                    <a:pt x="477" y="340"/>
                    <a:pt x="477" y="339"/>
                  </a:cubicBezTo>
                  <a:cubicBezTo>
                    <a:pt x="478" y="339"/>
                    <a:pt x="478" y="339"/>
                    <a:pt x="478" y="338"/>
                  </a:cubicBezTo>
                  <a:cubicBezTo>
                    <a:pt x="479" y="338"/>
                    <a:pt x="486" y="337"/>
                    <a:pt x="486" y="337"/>
                  </a:cubicBezTo>
                  <a:cubicBezTo>
                    <a:pt x="487" y="336"/>
                    <a:pt x="488" y="336"/>
                    <a:pt x="488" y="335"/>
                  </a:cubicBezTo>
                  <a:cubicBezTo>
                    <a:pt x="488" y="334"/>
                    <a:pt x="487" y="334"/>
                    <a:pt x="487" y="334"/>
                  </a:cubicBezTo>
                  <a:cubicBezTo>
                    <a:pt x="489" y="334"/>
                    <a:pt x="490" y="336"/>
                    <a:pt x="491" y="335"/>
                  </a:cubicBezTo>
                  <a:cubicBezTo>
                    <a:pt x="491" y="334"/>
                    <a:pt x="487" y="332"/>
                    <a:pt x="488" y="331"/>
                  </a:cubicBezTo>
                  <a:cubicBezTo>
                    <a:pt x="489" y="331"/>
                    <a:pt x="498" y="339"/>
                    <a:pt x="499" y="333"/>
                  </a:cubicBezTo>
                  <a:cubicBezTo>
                    <a:pt x="499" y="324"/>
                    <a:pt x="488" y="332"/>
                    <a:pt x="486" y="330"/>
                  </a:cubicBezTo>
                  <a:cubicBezTo>
                    <a:pt x="485" y="330"/>
                    <a:pt x="485" y="326"/>
                    <a:pt x="485" y="326"/>
                  </a:cubicBezTo>
                  <a:cubicBezTo>
                    <a:pt x="485" y="326"/>
                    <a:pt x="486" y="327"/>
                    <a:pt x="486" y="327"/>
                  </a:cubicBezTo>
                  <a:cubicBezTo>
                    <a:pt x="487" y="326"/>
                    <a:pt x="484" y="324"/>
                    <a:pt x="484" y="324"/>
                  </a:cubicBezTo>
                  <a:cubicBezTo>
                    <a:pt x="484" y="320"/>
                    <a:pt x="488" y="314"/>
                    <a:pt x="492" y="314"/>
                  </a:cubicBezTo>
                  <a:cubicBezTo>
                    <a:pt x="498" y="314"/>
                    <a:pt x="496" y="331"/>
                    <a:pt x="501" y="334"/>
                  </a:cubicBezTo>
                  <a:cubicBezTo>
                    <a:pt x="503" y="336"/>
                    <a:pt x="503" y="333"/>
                    <a:pt x="504" y="333"/>
                  </a:cubicBezTo>
                  <a:cubicBezTo>
                    <a:pt x="504" y="333"/>
                    <a:pt x="508" y="334"/>
                    <a:pt x="508" y="334"/>
                  </a:cubicBezTo>
                  <a:cubicBezTo>
                    <a:pt x="509" y="334"/>
                    <a:pt x="510" y="332"/>
                    <a:pt x="511" y="332"/>
                  </a:cubicBezTo>
                  <a:cubicBezTo>
                    <a:pt x="513" y="332"/>
                    <a:pt x="515" y="334"/>
                    <a:pt x="517" y="335"/>
                  </a:cubicBezTo>
                  <a:cubicBezTo>
                    <a:pt x="520" y="335"/>
                    <a:pt x="520" y="335"/>
                    <a:pt x="520" y="335"/>
                  </a:cubicBezTo>
                  <a:cubicBezTo>
                    <a:pt x="521" y="335"/>
                    <a:pt x="522" y="335"/>
                    <a:pt x="522" y="335"/>
                  </a:cubicBezTo>
                  <a:cubicBezTo>
                    <a:pt x="527" y="336"/>
                    <a:pt x="530" y="341"/>
                    <a:pt x="534" y="342"/>
                  </a:cubicBezTo>
                  <a:cubicBezTo>
                    <a:pt x="535" y="342"/>
                    <a:pt x="534" y="343"/>
                    <a:pt x="535" y="344"/>
                  </a:cubicBezTo>
                  <a:cubicBezTo>
                    <a:pt x="535" y="344"/>
                    <a:pt x="538" y="349"/>
                    <a:pt x="538" y="349"/>
                  </a:cubicBezTo>
                  <a:cubicBezTo>
                    <a:pt x="537" y="350"/>
                    <a:pt x="536" y="349"/>
                    <a:pt x="536" y="349"/>
                  </a:cubicBezTo>
                  <a:cubicBezTo>
                    <a:pt x="535" y="349"/>
                    <a:pt x="538" y="350"/>
                    <a:pt x="539" y="350"/>
                  </a:cubicBezTo>
                  <a:cubicBezTo>
                    <a:pt x="539" y="350"/>
                    <a:pt x="536" y="351"/>
                    <a:pt x="536" y="352"/>
                  </a:cubicBezTo>
                  <a:cubicBezTo>
                    <a:pt x="535" y="354"/>
                    <a:pt x="539" y="361"/>
                    <a:pt x="541" y="361"/>
                  </a:cubicBezTo>
                  <a:cubicBezTo>
                    <a:pt x="548" y="362"/>
                    <a:pt x="550" y="361"/>
                    <a:pt x="557" y="360"/>
                  </a:cubicBezTo>
                  <a:cubicBezTo>
                    <a:pt x="560" y="359"/>
                    <a:pt x="563" y="360"/>
                    <a:pt x="567" y="360"/>
                  </a:cubicBezTo>
                  <a:cubicBezTo>
                    <a:pt x="568" y="359"/>
                    <a:pt x="570" y="358"/>
                    <a:pt x="571" y="358"/>
                  </a:cubicBezTo>
                  <a:cubicBezTo>
                    <a:pt x="575" y="357"/>
                    <a:pt x="581" y="357"/>
                    <a:pt x="586" y="357"/>
                  </a:cubicBezTo>
                  <a:cubicBezTo>
                    <a:pt x="589" y="358"/>
                    <a:pt x="589" y="358"/>
                    <a:pt x="589" y="358"/>
                  </a:cubicBezTo>
                  <a:cubicBezTo>
                    <a:pt x="592" y="357"/>
                    <a:pt x="589" y="356"/>
                    <a:pt x="592" y="357"/>
                  </a:cubicBezTo>
                  <a:cubicBezTo>
                    <a:pt x="594" y="357"/>
                    <a:pt x="595" y="358"/>
                    <a:pt x="596" y="359"/>
                  </a:cubicBezTo>
                  <a:cubicBezTo>
                    <a:pt x="596" y="359"/>
                    <a:pt x="597" y="358"/>
                    <a:pt x="597" y="359"/>
                  </a:cubicBezTo>
                  <a:cubicBezTo>
                    <a:pt x="597" y="360"/>
                    <a:pt x="595" y="360"/>
                    <a:pt x="595" y="361"/>
                  </a:cubicBezTo>
                  <a:cubicBezTo>
                    <a:pt x="596" y="363"/>
                    <a:pt x="601" y="364"/>
                    <a:pt x="602" y="366"/>
                  </a:cubicBezTo>
                  <a:cubicBezTo>
                    <a:pt x="602" y="367"/>
                    <a:pt x="600" y="367"/>
                    <a:pt x="600" y="367"/>
                  </a:cubicBezTo>
                  <a:cubicBezTo>
                    <a:pt x="602" y="368"/>
                    <a:pt x="613" y="371"/>
                    <a:pt x="616" y="371"/>
                  </a:cubicBezTo>
                  <a:cubicBezTo>
                    <a:pt x="618" y="372"/>
                    <a:pt x="620" y="372"/>
                    <a:pt x="622" y="373"/>
                  </a:cubicBezTo>
                  <a:cubicBezTo>
                    <a:pt x="622" y="373"/>
                    <a:pt x="624" y="374"/>
                    <a:pt x="623" y="373"/>
                  </a:cubicBezTo>
                  <a:cubicBezTo>
                    <a:pt x="622" y="373"/>
                    <a:pt x="622" y="373"/>
                    <a:pt x="621" y="372"/>
                  </a:cubicBezTo>
                  <a:cubicBezTo>
                    <a:pt x="620" y="372"/>
                    <a:pt x="622" y="374"/>
                    <a:pt x="623" y="374"/>
                  </a:cubicBezTo>
                  <a:cubicBezTo>
                    <a:pt x="627" y="372"/>
                    <a:pt x="627" y="372"/>
                    <a:pt x="627" y="372"/>
                  </a:cubicBezTo>
                  <a:cubicBezTo>
                    <a:pt x="628" y="372"/>
                    <a:pt x="631" y="373"/>
                    <a:pt x="633" y="372"/>
                  </a:cubicBezTo>
                  <a:cubicBezTo>
                    <a:pt x="633" y="371"/>
                    <a:pt x="632" y="369"/>
                    <a:pt x="633" y="369"/>
                  </a:cubicBezTo>
                  <a:cubicBezTo>
                    <a:pt x="634" y="369"/>
                    <a:pt x="633" y="371"/>
                    <a:pt x="634" y="370"/>
                  </a:cubicBezTo>
                  <a:cubicBezTo>
                    <a:pt x="637" y="368"/>
                    <a:pt x="636" y="368"/>
                    <a:pt x="638" y="368"/>
                  </a:cubicBezTo>
                  <a:cubicBezTo>
                    <a:pt x="640" y="368"/>
                    <a:pt x="640" y="368"/>
                    <a:pt x="642" y="367"/>
                  </a:cubicBezTo>
                  <a:cubicBezTo>
                    <a:pt x="642" y="367"/>
                    <a:pt x="643" y="367"/>
                    <a:pt x="642" y="367"/>
                  </a:cubicBezTo>
                  <a:cubicBezTo>
                    <a:pt x="642" y="366"/>
                    <a:pt x="639" y="366"/>
                    <a:pt x="640" y="366"/>
                  </a:cubicBezTo>
                  <a:cubicBezTo>
                    <a:pt x="646" y="364"/>
                    <a:pt x="641" y="367"/>
                    <a:pt x="642" y="365"/>
                  </a:cubicBezTo>
                  <a:cubicBezTo>
                    <a:pt x="642" y="365"/>
                    <a:pt x="642" y="364"/>
                    <a:pt x="643" y="364"/>
                  </a:cubicBezTo>
                  <a:cubicBezTo>
                    <a:pt x="643" y="365"/>
                    <a:pt x="643" y="366"/>
                    <a:pt x="643" y="366"/>
                  </a:cubicBezTo>
                  <a:cubicBezTo>
                    <a:pt x="643" y="365"/>
                    <a:pt x="643" y="365"/>
                    <a:pt x="643" y="364"/>
                  </a:cubicBezTo>
                  <a:cubicBezTo>
                    <a:pt x="647" y="361"/>
                    <a:pt x="651" y="362"/>
                    <a:pt x="656" y="363"/>
                  </a:cubicBezTo>
                  <a:cubicBezTo>
                    <a:pt x="657" y="363"/>
                    <a:pt x="659" y="363"/>
                    <a:pt x="660" y="362"/>
                  </a:cubicBezTo>
                  <a:cubicBezTo>
                    <a:pt x="661" y="362"/>
                    <a:pt x="662" y="361"/>
                    <a:pt x="662" y="361"/>
                  </a:cubicBezTo>
                  <a:cubicBezTo>
                    <a:pt x="659" y="361"/>
                    <a:pt x="654" y="359"/>
                    <a:pt x="652" y="359"/>
                  </a:cubicBezTo>
                  <a:cubicBezTo>
                    <a:pt x="650" y="359"/>
                    <a:pt x="647" y="361"/>
                    <a:pt x="646" y="361"/>
                  </a:cubicBezTo>
                  <a:cubicBezTo>
                    <a:pt x="644" y="358"/>
                    <a:pt x="644" y="358"/>
                    <a:pt x="644" y="358"/>
                  </a:cubicBezTo>
                  <a:cubicBezTo>
                    <a:pt x="644" y="355"/>
                    <a:pt x="648" y="358"/>
                    <a:pt x="649" y="358"/>
                  </a:cubicBezTo>
                  <a:cubicBezTo>
                    <a:pt x="650" y="358"/>
                    <a:pt x="656" y="357"/>
                    <a:pt x="657" y="357"/>
                  </a:cubicBezTo>
                  <a:cubicBezTo>
                    <a:pt x="657" y="357"/>
                    <a:pt x="657" y="356"/>
                    <a:pt x="657" y="355"/>
                  </a:cubicBezTo>
                  <a:cubicBezTo>
                    <a:pt x="658" y="355"/>
                    <a:pt x="664" y="359"/>
                    <a:pt x="666" y="358"/>
                  </a:cubicBezTo>
                  <a:cubicBezTo>
                    <a:pt x="667" y="357"/>
                    <a:pt x="668" y="356"/>
                    <a:pt x="669" y="356"/>
                  </a:cubicBezTo>
                  <a:cubicBezTo>
                    <a:pt x="670" y="356"/>
                    <a:pt x="671" y="357"/>
                    <a:pt x="673" y="356"/>
                  </a:cubicBezTo>
                  <a:cubicBezTo>
                    <a:pt x="674" y="356"/>
                    <a:pt x="674" y="355"/>
                    <a:pt x="675" y="355"/>
                  </a:cubicBezTo>
                  <a:cubicBezTo>
                    <a:pt x="677" y="356"/>
                    <a:pt x="680" y="356"/>
                    <a:pt x="682" y="356"/>
                  </a:cubicBezTo>
                  <a:cubicBezTo>
                    <a:pt x="684" y="356"/>
                    <a:pt x="686" y="355"/>
                    <a:pt x="688" y="354"/>
                  </a:cubicBezTo>
                  <a:cubicBezTo>
                    <a:pt x="691" y="353"/>
                    <a:pt x="698" y="357"/>
                    <a:pt x="702" y="356"/>
                  </a:cubicBezTo>
                  <a:cubicBezTo>
                    <a:pt x="703" y="356"/>
                    <a:pt x="710" y="355"/>
                    <a:pt x="711" y="355"/>
                  </a:cubicBezTo>
                  <a:cubicBezTo>
                    <a:pt x="712" y="356"/>
                    <a:pt x="706" y="358"/>
                    <a:pt x="706" y="358"/>
                  </a:cubicBezTo>
                  <a:cubicBezTo>
                    <a:pt x="704" y="358"/>
                    <a:pt x="701" y="357"/>
                    <a:pt x="700" y="358"/>
                  </a:cubicBezTo>
                  <a:cubicBezTo>
                    <a:pt x="699" y="358"/>
                    <a:pt x="698" y="360"/>
                    <a:pt x="697" y="360"/>
                  </a:cubicBezTo>
                  <a:cubicBezTo>
                    <a:pt x="694" y="362"/>
                    <a:pt x="689" y="359"/>
                    <a:pt x="686" y="360"/>
                  </a:cubicBezTo>
                  <a:cubicBezTo>
                    <a:pt x="684" y="360"/>
                    <a:pt x="682" y="360"/>
                    <a:pt x="681" y="362"/>
                  </a:cubicBezTo>
                  <a:cubicBezTo>
                    <a:pt x="680" y="362"/>
                    <a:pt x="679" y="363"/>
                    <a:pt x="679" y="363"/>
                  </a:cubicBezTo>
                  <a:cubicBezTo>
                    <a:pt x="681" y="363"/>
                    <a:pt x="681" y="360"/>
                    <a:pt x="683" y="361"/>
                  </a:cubicBezTo>
                  <a:cubicBezTo>
                    <a:pt x="684" y="361"/>
                    <a:pt x="684" y="365"/>
                    <a:pt x="683" y="365"/>
                  </a:cubicBezTo>
                  <a:cubicBezTo>
                    <a:pt x="683" y="365"/>
                    <a:pt x="680" y="362"/>
                    <a:pt x="679" y="364"/>
                  </a:cubicBezTo>
                  <a:cubicBezTo>
                    <a:pt x="679" y="365"/>
                    <a:pt x="681" y="365"/>
                    <a:pt x="681" y="365"/>
                  </a:cubicBezTo>
                  <a:cubicBezTo>
                    <a:pt x="681" y="366"/>
                    <a:pt x="679" y="368"/>
                    <a:pt x="679" y="368"/>
                  </a:cubicBezTo>
                  <a:cubicBezTo>
                    <a:pt x="680" y="368"/>
                    <a:pt x="681" y="367"/>
                    <a:pt x="681" y="367"/>
                  </a:cubicBezTo>
                  <a:cubicBezTo>
                    <a:pt x="681" y="367"/>
                    <a:pt x="681" y="366"/>
                    <a:pt x="681" y="366"/>
                  </a:cubicBezTo>
                  <a:cubicBezTo>
                    <a:pt x="681" y="365"/>
                    <a:pt x="680" y="364"/>
                    <a:pt x="681" y="364"/>
                  </a:cubicBezTo>
                  <a:cubicBezTo>
                    <a:pt x="681" y="364"/>
                    <a:pt x="682" y="365"/>
                    <a:pt x="683" y="365"/>
                  </a:cubicBezTo>
                  <a:cubicBezTo>
                    <a:pt x="683" y="365"/>
                    <a:pt x="684" y="364"/>
                    <a:pt x="685" y="364"/>
                  </a:cubicBezTo>
                  <a:cubicBezTo>
                    <a:pt x="688" y="364"/>
                    <a:pt x="688" y="368"/>
                    <a:pt x="688" y="370"/>
                  </a:cubicBezTo>
                  <a:cubicBezTo>
                    <a:pt x="689" y="370"/>
                    <a:pt x="690" y="371"/>
                    <a:pt x="690" y="372"/>
                  </a:cubicBezTo>
                  <a:cubicBezTo>
                    <a:pt x="689" y="374"/>
                    <a:pt x="686" y="372"/>
                    <a:pt x="686" y="373"/>
                  </a:cubicBezTo>
                  <a:cubicBezTo>
                    <a:pt x="685" y="373"/>
                    <a:pt x="685" y="374"/>
                    <a:pt x="684" y="374"/>
                  </a:cubicBezTo>
                  <a:cubicBezTo>
                    <a:pt x="684" y="374"/>
                    <a:pt x="682" y="372"/>
                    <a:pt x="682" y="372"/>
                  </a:cubicBezTo>
                  <a:cubicBezTo>
                    <a:pt x="679" y="371"/>
                    <a:pt x="680" y="375"/>
                    <a:pt x="681" y="375"/>
                  </a:cubicBezTo>
                  <a:cubicBezTo>
                    <a:pt x="682" y="375"/>
                    <a:pt x="681" y="373"/>
                    <a:pt x="682" y="373"/>
                  </a:cubicBezTo>
                  <a:cubicBezTo>
                    <a:pt x="682" y="372"/>
                    <a:pt x="681" y="373"/>
                    <a:pt x="682" y="374"/>
                  </a:cubicBezTo>
                  <a:cubicBezTo>
                    <a:pt x="682" y="374"/>
                    <a:pt x="683" y="373"/>
                    <a:pt x="683" y="374"/>
                  </a:cubicBezTo>
                  <a:cubicBezTo>
                    <a:pt x="684" y="374"/>
                    <a:pt x="684" y="376"/>
                    <a:pt x="685" y="375"/>
                  </a:cubicBezTo>
                  <a:cubicBezTo>
                    <a:pt x="685" y="375"/>
                    <a:pt x="685" y="373"/>
                    <a:pt x="686" y="373"/>
                  </a:cubicBezTo>
                  <a:cubicBezTo>
                    <a:pt x="688" y="373"/>
                    <a:pt x="687" y="375"/>
                    <a:pt x="690" y="373"/>
                  </a:cubicBezTo>
                  <a:cubicBezTo>
                    <a:pt x="691" y="372"/>
                    <a:pt x="689" y="369"/>
                    <a:pt x="691" y="369"/>
                  </a:cubicBezTo>
                  <a:cubicBezTo>
                    <a:pt x="692" y="369"/>
                    <a:pt x="695" y="375"/>
                    <a:pt x="695" y="376"/>
                  </a:cubicBezTo>
                  <a:cubicBezTo>
                    <a:pt x="695" y="376"/>
                    <a:pt x="694" y="376"/>
                    <a:pt x="694" y="377"/>
                  </a:cubicBezTo>
                  <a:cubicBezTo>
                    <a:pt x="694" y="377"/>
                    <a:pt x="695" y="377"/>
                    <a:pt x="695" y="377"/>
                  </a:cubicBezTo>
                  <a:cubicBezTo>
                    <a:pt x="696" y="378"/>
                    <a:pt x="697" y="379"/>
                    <a:pt x="697" y="380"/>
                  </a:cubicBezTo>
                  <a:cubicBezTo>
                    <a:pt x="698" y="381"/>
                    <a:pt x="697" y="383"/>
                    <a:pt x="698" y="383"/>
                  </a:cubicBezTo>
                  <a:cubicBezTo>
                    <a:pt x="698" y="383"/>
                    <a:pt x="698" y="382"/>
                    <a:pt x="699" y="382"/>
                  </a:cubicBezTo>
                  <a:cubicBezTo>
                    <a:pt x="700" y="380"/>
                    <a:pt x="700" y="379"/>
                    <a:pt x="700" y="377"/>
                  </a:cubicBezTo>
                  <a:cubicBezTo>
                    <a:pt x="700" y="377"/>
                    <a:pt x="699" y="376"/>
                    <a:pt x="700" y="376"/>
                  </a:cubicBezTo>
                  <a:cubicBezTo>
                    <a:pt x="701" y="376"/>
                    <a:pt x="702" y="382"/>
                    <a:pt x="702" y="383"/>
                  </a:cubicBezTo>
                  <a:cubicBezTo>
                    <a:pt x="702" y="384"/>
                    <a:pt x="700" y="385"/>
                    <a:pt x="700" y="385"/>
                  </a:cubicBezTo>
                  <a:cubicBezTo>
                    <a:pt x="704" y="383"/>
                    <a:pt x="701" y="378"/>
                    <a:pt x="701" y="377"/>
                  </a:cubicBezTo>
                  <a:cubicBezTo>
                    <a:pt x="702" y="377"/>
                    <a:pt x="706" y="379"/>
                    <a:pt x="706" y="379"/>
                  </a:cubicBezTo>
                  <a:cubicBezTo>
                    <a:pt x="706" y="379"/>
                    <a:pt x="705" y="378"/>
                    <a:pt x="705" y="378"/>
                  </a:cubicBezTo>
                  <a:cubicBezTo>
                    <a:pt x="704" y="378"/>
                    <a:pt x="699" y="377"/>
                    <a:pt x="700" y="375"/>
                  </a:cubicBezTo>
                  <a:cubicBezTo>
                    <a:pt x="703" y="372"/>
                    <a:pt x="713" y="382"/>
                    <a:pt x="714" y="385"/>
                  </a:cubicBezTo>
                  <a:cubicBezTo>
                    <a:pt x="714" y="385"/>
                    <a:pt x="714" y="385"/>
                    <a:pt x="714" y="384"/>
                  </a:cubicBezTo>
                  <a:cubicBezTo>
                    <a:pt x="714" y="384"/>
                    <a:pt x="714" y="384"/>
                    <a:pt x="714" y="383"/>
                  </a:cubicBezTo>
                  <a:cubicBezTo>
                    <a:pt x="713" y="382"/>
                    <a:pt x="711" y="381"/>
                    <a:pt x="711" y="380"/>
                  </a:cubicBezTo>
                  <a:cubicBezTo>
                    <a:pt x="712" y="379"/>
                    <a:pt x="718" y="382"/>
                    <a:pt x="718" y="380"/>
                  </a:cubicBezTo>
                  <a:cubicBezTo>
                    <a:pt x="718" y="379"/>
                    <a:pt x="716" y="379"/>
                    <a:pt x="716" y="378"/>
                  </a:cubicBezTo>
                  <a:cubicBezTo>
                    <a:pt x="716" y="378"/>
                    <a:pt x="716" y="378"/>
                    <a:pt x="717" y="378"/>
                  </a:cubicBezTo>
                  <a:cubicBezTo>
                    <a:pt x="721" y="379"/>
                    <a:pt x="722" y="383"/>
                    <a:pt x="724" y="385"/>
                  </a:cubicBezTo>
                  <a:cubicBezTo>
                    <a:pt x="727" y="387"/>
                    <a:pt x="729" y="386"/>
                    <a:pt x="732" y="386"/>
                  </a:cubicBezTo>
                  <a:cubicBezTo>
                    <a:pt x="735" y="387"/>
                    <a:pt x="734" y="389"/>
                    <a:pt x="734" y="389"/>
                  </a:cubicBezTo>
                  <a:cubicBezTo>
                    <a:pt x="735" y="389"/>
                    <a:pt x="736" y="389"/>
                    <a:pt x="736" y="389"/>
                  </a:cubicBezTo>
                  <a:cubicBezTo>
                    <a:pt x="737" y="390"/>
                    <a:pt x="740" y="392"/>
                    <a:pt x="739" y="394"/>
                  </a:cubicBezTo>
                  <a:cubicBezTo>
                    <a:pt x="739" y="394"/>
                    <a:pt x="739" y="393"/>
                    <a:pt x="738" y="394"/>
                  </a:cubicBezTo>
                  <a:cubicBezTo>
                    <a:pt x="738" y="394"/>
                    <a:pt x="739" y="395"/>
                    <a:pt x="738" y="395"/>
                  </a:cubicBezTo>
                  <a:cubicBezTo>
                    <a:pt x="737" y="397"/>
                    <a:pt x="732" y="397"/>
                    <a:pt x="731" y="399"/>
                  </a:cubicBezTo>
                  <a:cubicBezTo>
                    <a:pt x="731" y="400"/>
                    <a:pt x="730" y="401"/>
                    <a:pt x="731" y="401"/>
                  </a:cubicBezTo>
                  <a:cubicBezTo>
                    <a:pt x="731" y="402"/>
                    <a:pt x="731" y="400"/>
                    <a:pt x="732" y="400"/>
                  </a:cubicBezTo>
                  <a:cubicBezTo>
                    <a:pt x="732" y="400"/>
                    <a:pt x="735" y="397"/>
                    <a:pt x="735" y="398"/>
                  </a:cubicBezTo>
                  <a:cubicBezTo>
                    <a:pt x="735" y="400"/>
                    <a:pt x="732" y="401"/>
                    <a:pt x="731" y="402"/>
                  </a:cubicBezTo>
                  <a:cubicBezTo>
                    <a:pt x="730" y="403"/>
                    <a:pt x="728" y="411"/>
                    <a:pt x="728" y="413"/>
                  </a:cubicBezTo>
                  <a:cubicBezTo>
                    <a:pt x="727" y="415"/>
                    <a:pt x="724" y="413"/>
                    <a:pt x="723" y="413"/>
                  </a:cubicBezTo>
                  <a:cubicBezTo>
                    <a:pt x="719" y="413"/>
                    <a:pt x="719" y="413"/>
                    <a:pt x="719" y="413"/>
                  </a:cubicBezTo>
                  <a:cubicBezTo>
                    <a:pt x="718" y="413"/>
                    <a:pt x="718" y="412"/>
                    <a:pt x="717" y="412"/>
                  </a:cubicBezTo>
                  <a:cubicBezTo>
                    <a:pt x="716" y="412"/>
                    <a:pt x="714" y="412"/>
                    <a:pt x="715" y="413"/>
                  </a:cubicBezTo>
                  <a:cubicBezTo>
                    <a:pt x="716" y="415"/>
                    <a:pt x="723" y="416"/>
                    <a:pt x="724" y="416"/>
                  </a:cubicBezTo>
                  <a:cubicBezTo>
                    <a:pt x="725" y="417"/>
                    <a:pt x="723" y="419"/>
                    <a:pt x="726" y="418"/>
                  </a:cubicBezTo>
                  <a:cubicBezTo>
                    <a:pt x="728" y="418"/>
                    <a:pt x="729" y="414"/>
                    <a:pt x="732" y="416"/>
                  </a:cubicBezTo>
                  <a:cubicBezTo>
                    <a:pt x="733" y="416"/>
                    <a:pt x="729" y="418"/>
                    <a:pt x="731" y="418"/>
                  </a:cubicBezTo>
                  <a:cubicBezTo>
                    <a:pt x="732" y="418"/>
                    <a:pt x="731" y="417"/>
                    <a:pt x="731" y="417"/>
                  </a:cubicBezTo>
                  <a:cubicBezTo>
                    <a:pt x="732" y="416"/>
                    <a:pt x="733" y="416"/>
                    <a:pt x="734" y="415"/>
                  </a:cubicBezTo>
                  <a:cubicBezTo>
                    <a:pt x="738" y="411"/>
                    <a:pt x="744" y="415"/>
                    <a:pt x="748" y="415"/>
                  </a:cubicBezTo>
                  <a:cubicBezTo>
                    <a:pt x="750" y="415"/>
                    <a:pt x="747" y="411"/>
                    <a:pt x="755" y="413"/>
                  </a:cubicBezTo>
                  <a:cubicBezTo>
                    <a:pt x="762" y="414"/>
                    <a:pt x="760" y="416"/>
                    <a:pt x="765" y="419"/>
                  </a:cubicBezTo>
                  <a:cubicBezTo>
                    <a:pt x="768" y="422"/>
                    <a:pt x="772" y="424"/>
                    <a:pt x="776" y="426"/>
                  </a:cubicBezTo>
                  <a:cubicBezTo>
                    <a:pt x="776" y="426"/>
                    <a:pt x="775" y="425"/>
                    <a:pt x="775" y="425"/>
                  </a:cubicBezTo>
                  <a:cubicBezTo>
                    <a:pt x="774" y="424"/>
                    <a:pt x="774" y="423"/>
                    <a:pt x="773" y="423"/>
                  </a:cubicBezTo>
                  <a:cubicBezTo>
                    <a:pt x="771" y="422"/>
                    <a:pt x="763" y="417"/>
                    <a:pt x="767" y="418"/>
                  </a:cubicBezTo>
                  <a:cubicBezTo>
                    <a:pt x="773" y="420"/>
                    <a:pt x="784" y="428"/>
                    <a:pt x="788" y="432"/>
                  </a:cubicBezTo>
                  <a:cubicBezTo>
                    <a:pt x="790" y="434"/>
                    <a:pt x="792" y="435"/>
                    <a:pt x="793" y="437"/>
                  </a:cubicBezTo>
                  <a:cubicBezTo>
                    <a:pt x="793" y="437"/>
                    <a:pt x="795" y="440"/>
                    <a:pt x="795" y="440"/>
                  </a:cubicBezTo>
                  <a:cubicBezTo>
                    <a:pt x="795" y="440"/>
                    <a:pt x="795" y="439"/>
                    <a:pt x="795" y="439"/>
                  </a:cubicBezTo>
                  <a:cubicBezTo>
                    <a:pt x="796" y="439"/>
                    <a:pt x="802" y="446"/>
                    <a:pt x="802" y="447"/>
                  </a:cubicBezTo>
                  <a:cubicBezTo>
                    <a:pt x="803" y="455"/>
                    <a:pt x="798" y="459"/>
                    <a:pt x="798" y="467"/>
                  </a:cubicBezTo>
                  <a:cubicBezTo>
                    <a:pt x="798" y="469"/>
                    <a:pt x="798" y="470"/>
                    <a:pt x="797" y="472"/>
                  </a:cubicBezTo>
                  <a:cubicBezTo>
                    <a:pt x="797" y="472"/>
                    <a:pt x="796" y="473"/>
                    <a:pt x="796" y="473"/>
                  </a:cubicBezTo>
                  <a:cubicBezTo>
                    <a:pt x="799" y="474"/>
                    <a:pt x="801" y="463"/>
                    <a:pt x="802" y="461"/>
                  </a:cubicBezTo>
                  <a:cubicBezTo>
                    <a:pt x="805" y="457"/>
                    <a:pt x="807" y="461"/>
                    <a:pt x="810" y="461"/>
                  </a:cubicBezTo>
                  <a:cubicBezTo>
                    <a:pt x="811" y="461"/>
                    <a:pt x="812" y="461"/>
                    <a:pt x="813" y="461"/>
                  </a:cubicBezTo>
                  <a:cubicBezTo>
                    <a:pt x="816" y="462"/>
                    <a:pt x="822" y="468"/>
                    <a:pt x="825" y="470"/>
                  </a:cubicBezTo>
                  <a:cubicBezTo>
                    <a:pt x="827" y="472"/>
                    <a:pt x="826" y="472"/>
                    <a:pt x="827" y="474"/>
                  </a:cubicBezTo>
                  <a:cubicBezTo>
                    <a:pt x="827" y="475"/>
                    <a:pt x="828" y="477"/>
                    <a:pt x="828" y="476"/>
                  </a:cubicBezTo>
                  <a:cubicBezTo>
                    <a:pt x="828" y="476"/>
                    <a:pt x="828" y="475"/>
                    <a:pt x="828" y="475"/>
                  </a:cubicBezTo>
                  <a:cubicBezTo>
                    <a:pt x="829" y="473"/>
                    <a:pt x="836" y="479"/>
                    <a:pt x="837" y="480"/>
                  </a:cubicBezTo>
                  <a:cubicBezTo>
                    <a:pt x="838" y="484"/>
                    <a:pt x="838" y="487"/>
                    <a:pt x="838" y="492"/>
                  </a:cubicBezTo>
                  <a:cubicBezTo>
                    <a:pt x="838" y="494"/>
                    <a:pt x="835" y="498"/>
                    <a:pt x="835" y="498"/>
                  </a:cubicBezTo>
                  <a:cubicBezTo>
                    <a:pt x="840" y="495"/>
                    <a:pt x="837" y="484"/>
                    <a:pt x="843" y="484"/>
                  </a:cubicBezTo>
                  <a:cubicBezTo>
                    <a:pt x="850" y="483"/>
                    <a:pt x="859" y="486"/>
                    <a:pt x="865" y="488"/>
                  </a:cubicBezTo>
                  <a:cubicBezTo>
                    <a:pt x="867" y="488"/>
                    <a:pt x="871" y="488"/>
                    <a:pt x="872" y="490"/>
                  </a:cubicBezTo>
                  <a:cubicBezTo>
                    <a:pt x="872" y="490"/>
                    <a:pt x="872" y="491"/>
                    <a:pt x="872" y="491"/>
                  </a:cubicBezTo>
                  <a:cubicBezTo>
                    <a:pt x="872" y="492"/>
                    <a:pt x="872" y="492"/>
                    <a:pt x="872" y="493"/>
                  </a:cubicBezTo>
                  <a:cubicBezTo>
                    <a:pt x="874" y="487"/>
                    <a:pt x="868" y="485"/>
                    <a:pt x="878" y="484"/>
                  </a:cubicBezTo>
                  <a:cubicBezTo>
                    <a:pt x="880" y="484"/>
                    <a:pt x="892" y="485"/>
                    <a:pt x="893" y="487"/>
                  </a:cubicBezTo>
                  <a:cubicBezTo>
                    <a:pt x="894" y="487"/>
                    <a:pt x="893" y="488"/>
                    <a:pt x="893" y="488"/>
                  </a:cubicBezTo>
                  <a:cubicBezTo>
                    <a:pt x="894" y="489"/>
                    <a:pt x="894" y="487"/>
                    <a:pt x="894" y="487"/>
                  </a:cubicBezTo>
                  <a:cubicBezTo>
                    <a:pt x="895" y="487"/>
                    <a:pt x="900" y="488"/>
                    <a:pt x="900" y="488"/>
                  </a:cubicBezTo>
                  <a:cubicBezTo>
                    <a:pt x="900" y="486"/>
                    <a:pt x="892" y="489"/>
                    <a:pt x="894" y="484"/>
                  </a:cubicBezTo>
                  <a:cubicBezTo>
                    <a:pt x="894" y="483"/>
                    <a:pt x="900" y="484"/>
                    <a:pt x="901" y="484"/>
                  </a:cubicBezTo>
                  <a:cubicBezTo>
                    <a:pt x="903" y="484"/>
                    <a:pt x="921" y="487"/>
                    <a:pt x="923" y="488"/>
                  </a:cubicBezTo>
                  <a:cubicBezTo>
                    <a:pt x="926" y="490"/>
                    <a:pt x="920" y="499"/>
                    <a:pt x="920" y="501"/>
                  </a:cubicBezTo>
                  <a:cubicBezTo>
                    <a:pt x="920" y="501"/>
                    <a:pt x="923" y="497"/>
                    <a:pt x="923" y="497"/>
                  </a:cubicBezTo>
                  <a:cubicBezTo>
                    <a:pt x="924" y="495"/>
                    <a:pt x="923" y="490"/>
                    <a:pt x="927" y="489"/>
                  </a:cubicBezTo>
                  <a:cubicBezTo>
                    <a:pt x="929" y="489"/>
                    <a:pt x="932" y="492"/>
                    <a:pt x="934" y="493"/>
                  </a:cubicBezTo>
                  <a:cubicBezTo>
                    <a:pt x="938" y="495"/>
                    <a:pt x="953" y="498"/>
                    <a:pt x="954" y="499"/>
                  </a:cubicBezTo>
                  <a:cubicBezTo>
                    <a:pt x="957" y="502"/>
                    <a:pt x="960" y="508"/>
                    <a:pt x="964" y="509"/>
                  </a:cubicBezTo>
                  <a:cubicBezTo>
                    <a:pt x="965" y="510"/>
                    <a:pt x="966" y="510"/>
                    <a:pt x="967" y="511"/>
                  </a:cubicBezTo>
                  <a:cubicBezTo>
                    <a:pt x="968" y="511"/>
                    <a:pt x="967" y="514"/>
                    <a:pt x="968" y="514"/>
                  </a:cubicBezTo>
                  <a:cubicBezTo>
                    <a:pt x="969" y="514"/>
                    <a:pt x="969" y="510"/>
                    <a:pt x="971" y="512"/>
                  </a:cubicBezTo>
                  <a:cubicBezTo>
                    <a:pt x="971" y="513"/>
                    <a:pt x="969" y="518"/>
                    <a:pt x="969" y="518"/>
                  </a:cubicBezTo>
                  <a:cubicBezTo>
                    <a:pt x="970" y="518"/>
                    <a:pt x="971" y="512"/>
                    <a:pt x="973" y="514"/>
                  </a:cubicBezTo>
                  <a:cubicBezTo>
                    <a:pt x="974" y="515"/>
                    <a:pt x="974" y="516"/>
                    <a:pt x="974" y="516"/>
                  </a:cubicBezTo>
                  <a:cubicBezTo>
                    <a:pt x="976" y="517"/>
                    <a:pt x="977" y="518"/>
                    <a:pt x="978" y="519"/>
                  </a:cubicBezTo>
                  <a:cubicBezTo>
                    <a:pt x="979" y="521"/>
                    <a:pt x="980" y="525"/>
                    <a:pt x="980" y="526"/>
                  </a:cubicBezTo>
                  <a:cubicBezTo>
                    <a:pt x="980" y="527"/>
                    <a:pt x="977" y="529"/>
                    <a:pt x="978" y="529"/>
                  </a:cubicBezTo>
                  <a:cubicBezTo>
                    <a:pt x="983" y="527"/>
                    <a:pt x="978" y="520"/>
                    <a:pt x="982" y="520"/>
                  </a:cubicBezTo>
                  <a:cubicBezTo>
                    <a:pt x="982" y="520"/>
                    <a:pt x="987" y="527"/>
                    <a:pt x="987" y="527"/>
                  </a:cubicBezTo>
                  <a:cubicBezTo>
                    <a:pt x="987" y="528"/>
                    <a:pt x="986" y="528"/>
                    <a:pt x="986" y="528"/>
                  </a:cubicBezTo>
                  <a:cubicBezTo>
                    <a:pt x="986" y="529"/>
                    <a:pt x="986" y="529"/>
                    <a:pt x="986" y="530"/>
                  </a:cubicBezTo>
                  <a:cubicBezTo>
                    <a:pt x="986" y="530"/>
                    <a:pt x="988" y="532"/>
                    <a:pt x="988" y="532"/>
                  </a:cubicBezTo>
                  <a:cubicBezTo>
                    <a:pt x="989" y="534"/>
                    <a:pt x="987" y="537"/>
                    <a:pt x="987" y="537"/>
                  </a:cubicBezTo>
                  <a:cubicBezTo>
                    <a:pt x="989" y="538"/>
                    <a:pt x="988" y="532"/>
                    <a:pt x="991" y="533"/>
                  </a:cubicBezTo>
                  <a:cubicBezTo>
                    <a:pt x="992" y="533"/>
                    <a:pt x="992" y="539"/>
                    <a:pt x="994" y="540"/>
                  </a:cubicBezTo>
                  <a:cubicBezTo>
                    <a:pt x="995" y="540"/>
                    <a:pt x="993" y="536"/>
                    <a:pt x="993" y="536"/>
                  </a:cubicBezTo>
                  <a:cubicBezTo>
                    <a:pt x="992" y="535"/>
                    <a:pt x="989" y="526"/>
                    <a:pt x="991" y="527"/>
                  </a:cubicBezTo>
                  <a:cubicBezTo>
                    <a:pt x="993" y="527"/>
                    <a:pt x="1001" y="536"/>
                    <a:pt x="1001" y="538"/>
                  </a:cubicBezTo>
                  <a:cubicBezTo>
                    <a:pt x="1002" y="539"/>
                    <a:pt x="1001" y="542"/>
                    <a:pt x="1002" y="543"/>
                  </a:cubicBezTo>
                  <a:cubicBezTo>
                    <a:pt x="1002" y="544"/>
                    <a:pt x="1003" y="544"/>
                    <a:pt x="1004" y="545"/>
                  </a:cubicBezTo>
                  <a:cubicBezTo>
                    <a:pt x="1004" y="545"/>
                    <a:pt x="1004" y="546"/>
                    <a:pt x="1004" y="547"/>
                  </a:cubicBezTo>
                  <a:cubicBezTo>
                    <a:pt x="1004" y="550"/>
                    <a:pt x="1004" y="553"/>
                    <a:pt x="1004" y="555"/>
                  </a:cubicBezTo>
                  <a:cubicBezTo>
                    <a:pt x="1005" y="560"/>
                    <a:pt x="1007" y="566"/>
                    <a:pt x="1008" y="570"/>
                  </a:cubicBezTo>
                  <a:cubicBezTo>
                    <a:pt x="1008" y="571"/>
                    <a:pt x="1009" y="571"/>
                    <a:pt x="1009" y="571"/>
                  </a:cubicBezTo>
                  <a:cubicBezTo>
                    <a:pt x="1010" y="571"/>
                    <a:pt x="1010" y="572"/>
                    <a:pt x="1010" y="572"/>
                  </a:cubicBezTo>
                  <a:cubicBezTo>
                    <a:pt x="1011" y="574"/>
                    <a:pt x="1010" y="578"/>
                    <a:pt x="1011" y="579"/>
                  </a:cubicBezTo>
                  <a:cubicBezTo>
                    <a:pt x="1011" y="579"/>
                    <a:pt x="1012" y="578"/>
                    <a:pt x="1012" y="579"/>
                  </a:cubicBezTo>
                  <a:cubicBezTo>
                    <a:pt x="1013" y="579"/>
                    <a:pt x="1013" y="580"/>
                    <a:pt x="1013" y="580"/>
                  </a:cubicBezTo>
                  <a:cubicBezTo>
                    <a:pt x="1013" y="581"/>
                    <a:pt x="1013" y="582"/>
                    <a:pt x="1013" y="582"/>
                  </a:cubicBezTo>
                  <a:cubicBezTo>
                    <a:pt x="1013" y="584"/>
                    <a:pt x="1016" y="586"/>
                    <a:pt x="1015" y="588"/>
                  </a:cubicBezTo>
                  <a:cubicBezTo>
                    <a:pt x="1014" y="591"/>
                    <a:pt x="1011" y="586"/>
                    <a:pt x="1012" y="591"/>
                  </a:cubicBezTo>
                  <a:cubicBezTo>
                    <a:pt x="1012" y="591"/>
                    <a:pt x="1013" y="588"/>
                    <a:pt x="1016" y="589"/>
                  </a:cubicBezTo>
                  <a:cubicBezTo>
                    <a:pt x="1018" y="589"/>
                    <a:pt x="1018" y="595"/>
                    <a:pt x="1019" y="596"/>
                  </a:cubicBezTo>
                  <a:cubicBezTo>
                    <a:pt x="1021" y="600"/>
                    <a:pt x="1035" y="595"/>
                    <a:pt x="1037" y="608"/>
                  </a:cubicBezTo>
                  <a:cubicBezTo>
                    <a:pt x="1037" y="609"/>
                    <a:pt x="1036" y="616"/>
                    <a:pt x="1035" y="617"/>
                  </a:cubicBezTo>
                  <a:cubicBezTo>
                    <a:pt x="1035" y="617"/>
                    <a:pt x="1034" y="618"/>
                    <a:pt x="1033" y="618"/>
                  </a:cubicBezTo>
                  <a:cubicBezTo>
                    <a:pt x="1033" y="618"/>
                    <a:pt x="1033" y="617"/>
                    <a:pt x="1033" y="617"/>
                  </a:cubicBezTo>
                  <a:cubicBezTo>
                    <a:pt x="1032" y="618"/>
                    <a:pt x="1032" y="619"/>
                    <a:pt x="1031" y="620"/>
                  </a:cubicBezTo>
                  <a:cubicBezTo>
                    <a:pt x="1028" y="623"/>
                    <a:pt x="1024" y="625"/>
                    <a:pt x="1021" y="629"/>
                  </a:cubicBezTo>
                  <a:cubicBezTo>
                    <a:pt x="1018" y="633"/>
                    <a:pt x="1017" y="638"/>
                    <a:pt x="1013" y="642"/>
                  </a:cubicBezTo>
                  <a:cubicBezTo>
                    <a:pt x="1011" y="643"/>
                    <a:pt x="1009" y="642"/>
                    <a:pt x="1008" y="643"/>
                  </a:cubicBezTo>
                  <a:cubicBezTo>
                    <a:pt x="1006" y="644"/>
                    <a:pt x="1005" y="647"/>
                    <a:pt x="1004" y="648"/>
                  </a:cubicBezTo>
                  <a:cubicBezTo>
                    <a:pt x="1003" y="648"/>
                    <a:pt x="999" y="649"/>
                    <a:pt x="999" y="649"/>
                  </a:cubicBezTo>
                  <a:cubicBezTo>
                    <a:pt x="998" y="649"/>
                    <a:pt x="998" y="649"/>
                    <a:pt x="997" y="649"/>
                  </a:cubicBezTo>
                  <a:cubicBezTo>
                    <a:pt x="1000" y="650"/>
                    <a:pt x="997" y="656"/>
                    <a:pt x="995" y="658"/>
                  </a:cubicBezTo>
                  <a:cubicBezTo>
                    <a:pt x="993" y="661"/>
                    <a:pt x="994" y="660"/>
                    <a:pt x="990" y="661"/>
                  </a:cubicBezTo>
                  <a:cubicBezTo>
                    <a:pt x="990" y="662"/>
                    <a:pt x="991" y="662"/>
                    <a:pt x="991" y="662"/>
                  </a:cubicBezTo>
                  <a:cubicBezTo>
                    <a:pt x="991" y="663"/>
                    <a:pt x="991" y="663"/>
                    <a:pt x="990" y="664"/>
                  </a:cubicBezTo>
                  <a:cubicBezTo>
                    <a:pt x="990" y="664"/>
                    <a:pt x="987" y="667"/>
                    <a:pt x="987" y="667"/>
                  </a:cubicBezTo>
                  <a:cubicBezTo>
                    <a:pt x="983" y="672"/>
                    <a:pt x="992" y="672"/>
                    <a:pt x="981" y="679"/>
                  </a:cubicBezTo>
                  <a:cubicBezTo>
                    <a:pt x="980" y="680"/>
                    <a:pt x="982" y="682"/>
                    <a:pt x="981" y="683"/>
                  </a:cubicBezTo>
                  <a:cubicBezTo>
                    <a:pt x="977" y="688"/>
                    <a:pt x="976" y="682"/>
                    <a:pt x="973" y="684"/>
                  </a:cubicBezTo>
                  <a:cubicBezTo>
                    <a:pt x="970" y="685"/>
                    <a:pt x="968" y="686"/>
                    <a:pt x="966" y="688"/>
                  </a:cubicBezTo>
                  <a:cubicBezTo>
                    <a:pt x="965" y="688"/>
                    <a:pt x="960" y="689"/>
                    <a:pt x="961" y="690"/>
                  </a:cubicBezTo>
                  <a:cubicBezTo>
                    <a:pt x="961" y="691"/>
                    <a:pt x="972" y="688"/>
                    <a:pt x="972" y="688"/>
                  </a:cubicBezTo>
                  <a:cubicBezTo>
                    <a:pt x="973" y="689"/>
                    <a:pt x="972" y="693"/>
                    <a:pt x="972" y="693"/>
                  </a:cubicBezTo>
                  <a:cubicBezTo>
                    <a:pt x="972" y="693"/>
                    <a:pt x="976" y="692"/>
                    <a:pt x="978" y="691"/>
                  </a:cubicBezTo>
                  <a:cubicBezTo>
                    <a:pt x="982" y="690"/>
                    <a:pt x="985" y="687"/>
                    <a:pt x="988" y="685"/>
                  </a:cubicBezTo>
                  <a:cubicBezTo>
                    <a:pt x="990" y="684"/>
                    <a:pt x="992" y="685"/>
                    <a:pt x="994" y="683"/>
                  </a:cubicBezTo>
                  <a:cubicBezTo>
                    <a:pt x="995" y="683"/>
                    <a:pt x="995" y="681"/>
                    <a:pt x="995" y="681"/>
                  </a:cubicBezTo>
                  <a:cubicBezTo>
                    <a:pt x="996" y="681"/>
                    <a:pt x="997" y="680"/>
                    <a:pt x="997" y="681"/>
                  </a:cubicBezTo>
                  <a:cubicBezTo>
                    <a:pt x="997" y="681"/>
                    <a:pt x="997" y="682"/>
                    <a:pt x="997" y="681"/>
                  </a:cubicBezTo>
                  <a:cubicBezTo>
                    <a:pt x="999" y="681"/>
                    <a:pt x="1000" y="678"/>
                    <a:pt x="1001" y="677"/>
                  </a:cubicBezTo>
                  <a:cubicBezTo>
                    <a:pt x="1002" y="676"/>
                    <a:pt x="1004" y="676"/>
                    <a:pt x="1005" y="675"/>
                  </a:cubicBezTo>
                  <a:cubicBezTo>
                    <a:pt x="1007" y="674"/>
                    <a:pt x="1006" y="670"/>
                    <a:pt x="1010" y="672"/>
                  </a:cubicBezTo>
                  <a:cubicBezTo>
                    <a:pt x="1011" y="672"/>
                    <a:pt x="1011" y="672"/>
                    <a:pt x="1011" y="672"/>
                  </a:cubicBezTo>
                  <a:cubicBezTo>
                    <a:pt x="1012" y="674"/>
                    <a:pt x="1010" y="677"/>
                    <a:pt x="1009" y="678"/>
                  </a:cubicBezTo>
                  <a:cubicBezTo>
                    <a:pt x="1009" y="678"/>
                    <a:pt x="1008" y="677"/>
                    <a:pt x="1008" y="678"/>
                  </a:cubicBezTo>
                  <a:cubicBezTo>
                    <a:pt x="1008" y="678"/>
                    <a:pt x="1011" y="679"/>
                    <a:pt x="1011" y="681"/>
                  </a:cubicBezTo>
                  <a:cubicBezTo>
                    <a:pt x="1012" y="684"/>
                    <a:pt x="1011" y="686"/>
                    <a:pt x="1013" y="689"/>
                  </a:cubicBezTo>
                  <a:cubicBezTo>
                    <a:pt x="1013" y="690"/>
                    <a:pt x="1018" y="695"/>
                    <a:pt x="1015" y="696"/>
                  </a:cubicBezTo>
                  <a:cubicBezTo>
                    <a:pt x="1015" y="696"/>
                    <a:pt x="1014" y="695"/>
                    <a:pt x="1013" y="695"/>
                  </a:cubicBezTo>
                  <a:cubicBezTo>
                    <a:pt x="1013" y="695"/>
                    <a:pt x="1014" y="695"/>
                    <a:pt x="1014" y="696"/>
                  </a:cubicBezTo>
                  <a:cubicBezTo>
                    <a:pt x="1015" y="696"/>
                    <a:pt x="1016" y="696"/>
                    <a:pt x="1017" y="697"/>
                  </a:cubicBezTo>
                  <a:cubicBezTo>
                    <a:pt x="1018" y="698"/>
                    <a:pt x="1018" y="699"/>
                    <a:pt x="1019" y="700"/>
                  </a:cubicBezTo>
                  <a:cubicBezTo>
                    <a:pt x="1020" y="700"/>
                    <a:pt x="1020" y="699"/>
                    <a:pt x="1021" y="700"/>
                  </a:cubicBezTo>
                  <a:cubicBezTo>
                    <a:pt x="1021" y="700"/>
                    <a:pt x="1020" y="701"/>
                    <a:pt x="1020" y="701"/>
                  </a:cubicBezTo>
                  <a:cubicBezTo>
                    <a:pt x="1021" y="701"/>
                    <a:pt x="1021" y="700"/>
                    <a:pt x="1021" y="700"/>
                  </a:cubicBezTo>
                  <a:cubicBezTo>
                    <a:pt x="1023" y="700"/>
                    <a:pt x="1021" y="704"/>
                    <a:pt x="1022" y="704"/>
                  </a:cubicBezTo>
                  <a:cubicBezTo>
                    <a:pt x="1024" y="703"/>
                    <a:pt x="1024" y="699"/>
                    <a:pt x="1027" y="699"/>
                  </a:cubicBezTo>
                  <a:cubicBezTo>
                    <a:pt x="1027" y="699"/>
                    <a:pt x="1028" y="699"/>
                    <a:pt x="1029" y="699"/>
                  </a:cubicBezTo>
                  <a:cubicBezTo>
                    <a:pt x="1029" y="699"/>
                    <a:pt x="1029" y="698"/>
                    <a:pt x="1029" y="698"/>
                  </a:cubicBezTo>
                  <a:cubicBezTo>
                    <a:pt x="1031" y="696"/>
                    <a:pt x="1036" y="696"/>
                    <a:pt x="1037" y="698"/>
                  </a:cubicBezTo>
                  <a:cubicBezTo>
                    <a:pt x="1037" y="699"/>
                    <a:pt x="1036" y="700"/>
                    <a:pt x="1036" y="701"/>
                  </a:cubicBezTo>
                  <a:cubicBezTo>
                    <a:pt x="1036" y="701"/>
                    <a:pt x="1037" y="699"/>
                    <a:pt x="1037" y="700"/>
                  </a:cubicBezTo>
                  <a:cubicBezTo>
                    <a:pt x="1039" y="701"/>
                    <a:pt x="1037" y="703"/>
                    <a:pt x="1037" y="704"/>
                  </a:cubicBezTo>
                  <a:cubicBezTo>
                    <a:pt x="1037" y="704"/>
                    <a:pt x="1037" y="703"/>
                    <a:pt x="1037" y="703"/>
                  </a:cubicBezTo>
                  <a:cubicBezTo>
                    <a:pt x="1038" y="703"/>
                    <a:pt x="1038" y="704"/>
                    <a:pt x="1038" y="704"/>
                  </a:cubicBezTo>
                  <a:cubicBezTo>
                    <a:pt x="1039" y="705"/>
                    <a:pt x="1038" y="704"/>
                    <a:pt x="1038" y="703"/>
                  </a:cubicBezTo>
                  <a:cubicBezTo>
                    <a:pt x="1038" y="702"/>
                    <a:pt x="1037" y="700"/>
                    <a:pt x="1037" y="699"/>
                  </a:cubicBezTo>
                  <a:cubicBezTo>
                    <a:pt x="1038" y="698"/>
                    <a:pt x="1037" y="700"/>
                    <a:pt x="1038" y="700"/>
                  </a:cubicBezTo>
                  <a:cubicBezTo>
                    <a:pt x="1038" y="700"/>
                    <a:pt x="1038" y="699"/>
                    <a:pt x="1038" y="699"/>
                  </a:cubicBezTo>
                  <a:cubicBezTo>
                    <a:pt x="1039" y="699"/>
                    <a:pt x="1042" y="699"/>
                    <a:pt x="1042" y="699"/>
                  </a:cubicBezTo>
                  <a:cubicBezTo>
                    <a:pt x="1044" y="699"/>
                    <a:pt x="1044" y="701"/>
                    <a:pt x="1045" y="702"/>
                  </a:cubicBezTo>
                  <a:cubicBezTo>
                    <a:pt x="1045" y="702"/>
                    <a:pt x="1045" y="701"/>
                    <a:pt x="1045" y="701"/>
                  </a:cubicBezTo>
                  <a:cubicBezTo>
                    <a:pt x="1044" y="700"/>
                    <a:pt x="1042" y="699"/>
                    <a:pt x="1043" y="698"/>
                  </a:cubicBezTo>
                  <a:cubicBezTo>
                    <a:pt x="1044" y="697"/>
                    <a:pt x="1045" y="698"/>
                    <a:pt x="1046" y="698"/>
                  </a:cubicBezTo>
                  <a:cubicBezTo>
                    <a:pt x="1046" y="698"/>
                    <a:pt x="1046" y="697"/>
                    <a:pt x="1047" y="697"/>
                  </a:cubicBezTo>
                  <a:cubicBezTo>
                    <a:pt x="1048" y="694"/>
                    <a:pt x="1047" y="696"/>
                    <a:pt x="1048" y="697"/>
                  </a:cubicBezTo>
                  <a:cubicBezTo>
                    <a:pt x="1048" y="697"/>
                    <a:pt x="1049" y="695"/>
                    <a:pt x="1049" y="696"/>
                  </a:cubicBezTo>
                  <a:cubicBezTo>
                    <a:pt x="1049" y="696"/>
                    <a:pt x="1048" y="697"/>
                    <a:pt x="1048" y="697"/>
                  </a:cubicBezTo>
                  <a:cubicBezTo>
                    <a:pt x="1048" y="699"/>
                    <a:pt x="1053" y="697"/>
                    <a:pt x="1050" y="702"/>
                  </a:cubicBezTo>
                  <a:cubicBezTo>
                    <a:pt x="1048" y="705"/>
                    <a:pt x="1046" y="711"/>
                    <a:pt x="1046" y="715"/>
                  </a:cubicBezTo>
                  <a:cubicBezTo>
                    <a:pt x="1046" y="717"/>
                    <a:pt x="1041" y="720"/>
                    <a:pt x="1042" y="720"/>
                  </a:cubicBezTo>
                  <a:cubicBezTo>
                    <a:pt x="1044" y="722"/>
                    <a:pt x="1048" y="717"/>
                    <a:pt x="1049" y="715"/>
                  </a:cubicBezTo>
                  <a:cubicBezTo>
                    <a:pt x="1049" y="715"/>
                    <a:pt x="1049" y="712"/>
                    <a:pt x="1049" y="712"/>
                  </a:cubicBezTo>
                  <a:cubicBezTo>
                    <a:pt x="1050" y="709"/>
                    <a:pt x="1053" y="701"/>
                    <a:pt x="1056" y="699"/>
                  </a:cubicBezTo>
                  <a:cubicBezTo>
                    <a:pt x="1057" y="697"/>
                    <a:pt x="1060" y="698"/>
                    <a:pt x="1062" y="696"/>
                  </a:cubicBezTo>
                  <a:cubicBezTo>
                    <a:pt x="1064" y="694"/>
                    <a:pt x="1068" y="687"/>
                    <a:pt x="1069" y="687"/>
                  </a:cubicBezTo>
                  <a:cubicBezTo>
                    <a:pt x="1073" y="687"/>
                    <a:pt x="1074" y="694"/>
                    <a:pt x="1076" y="692"/>
                  </a:cubicBezTo>
                  <a:cubicBezTo>
                    <a:pt x="1077" y="692"/>
                    <a:pt x="1075" y="689"/>
                    <a:pt x="1075" y="688"/>
                  </a:cubicBezTo>
                  <a:cubicBezTo>
                    <a:pt x="1074" y="687"/>
                    <a:pt x="1080" y="688"/>
                    <a:pt x="1079" y="687"/>
                  </a:cubicBezTo>
                  <a:cubicBezTo>
                    <a:pt x="1078" y="686"/>
                    <a:pt x="1077" y="687"/>
                    <a:pt x="1076" y="687"/>
                  </a:cubicBezTo>
                  <a:cubicBezTo>
                    <a:pt x="1076" y="687"/>
                    <a:pt x="1075" y="688"/>
                    <a:pt x="1074" y="687"/>
                  </a:cubicBezTo>
                  <a:cubicBezTo>
                    <a:pt x="1074" y="687"/>
                    <a:pt x="1074" y="686"/>
                    <a:pt x="1074" y="685"/>
                  </a:cubicBezTo>
                  <a:cubicBezTo>
                    <a:pt x="1075" y="684"/>
                    <a:pt x="1074" y="684"/>
                    <a:pt x="1075" y="683"/>
                  </a:cubicBezTo>
                  <a:cubicBezTo>
                    <a:pt x="1076" y="680"/>
                    <a:pt x="1077" y="684"/>
                    <a:pt x="1079" y="683"/>
                  </a:cubicBezTo>
                  <a:cubicBezTo>
                    <a:pt x="1080" y="679"/>
                    <a:pt x="1080" y="679"/>
                    <a:pt x="1080" y="679"/>
                  </a:cubicBezTo>
                  <a:cubicBezTo>
                    <a:pt x="1080" y="679"/>
                    <a:pt x="1082" y="678"/>
                    <a:pt x="1082" y="677"/>
                  </a:cubicBezTo>
                  <a:cubicBezTo>
                    <a:pt x="1082" y="676"/>
                    <a:pt x="1078" y="680"/>
                    <a:pt x="1080" y="676"/>
                  </a:cubicBezTo>
                  <a:cubicBezTo>
                    <a:pt x="1080" y="675"/>
                    <a:pt x="1082" y="676"/>
                    <a:pt x="1083" y="675"/>
                  </a:cubicBezTo>
                  <a:cubicBezTo>
                    <a:pt x="1084" y="674"/>
                    <a:pt x="1083" y="664"/>
                    <a:pt x="1087" y="665"/>
                  </a:cubicBezTo>
                  <a:cubicBezTo>
                    <a:pt x="1088" y="665"/>
                    <a:pt x="1088" y="668"/>
                    <a:pt x="1089" y="668"/>
                  </a:cubicBezTo>
                  <a:cubicBezTo>
                    <a:pt x="1089" y="668"/>
                    <a:pt x="1089" y="668"/>
                    <a:pt x="1089" y="667"/>
                  </a:cubicBezTo>
                  <a:cubicBezTo>
                    <a:pt x="1090" y="667"/>
                    <a:pt x="1095" y="664"/>
                    <a:pt x="1095" y="664"/>
                  </a:cubicBezTo>
                  <a:cubicBezTo>
                    <a:pt x="1098" y="665"/>
                    <a:pt x="1094" y="667"/>
                    <a:pt x="1095" y="668"/>
                  </a:cubicBezTo>
                  <a:cubicBezTo>
                    <a:pt x="1097" y="669"/>
                    <a:pt x="1099" y="664"/>
                    <a:pt x="1100" y="664"/>
                  </a:cubicBezTo>
                  <a:cubicBezTo>
                    <a:pt x="1101" y="664"/>
                    <a:pt x="1102" y="666"/>
                    <a:pt x="1102" y="667"/>
                  </a:cubicBezTo>
                  <a:cubicBezTo>
                    <a:pt x="1102" y="667"/>
                    <a:pt x="1101" y="668"/>
                    <a:pt x="1101" y="668"/>
                  </a:cubicBezTo>
                  <a:cubicBezTo>
                    <a:pt x="1102" y="668"/>
                    <a:pt x="1103" y="668"/>
                    <a:pt x="1104" y="668"/>
                  </a:cubicBezTo>
                  <a:cubicBezTo>
                    <a:pt x="1104" y="668"/>
                    <a:pt x="1104" y="669"/>
                    <a:pt x="1104" y="669"/>
                  </a:cubicBezTo>
                  <a:cubicBezTo>
                    <a:pt x="1108" y="667"/>
                    <a:pt x="1103" y="668"/>
                    <a:pt x="1102" y="667"/>
                  </a:cubicBezTo>
                  <a:cubicBezTo>
                    <a:pt x="1102" y="667"/>
                    <a:pt x="1102" y="666"/>
                    <a:pt x="1102" y="665"/>
                  </a:cubicBezTo>
                  <a:cubicBezTo>
                    <a:pt x="1102" y="665"/>
                    <a:pt x="1102" y="664"/>
                    <a:pt x="1102" y="664"/>
                  </a:cubicBezTo>
                  <a:cubicBezTo>
                    <a:pt x="1102" y="664"/>
                    <a:pt x="1102" y="663"/>
                    <a:pt x="1102" y="663"/>
                  </a:cubicBezTo>
                  <a:cubicBezTo>
                    <a:pt x="1107" y="661"/>
                    <a:pt x="1102" y="666"/>
                    <a:pt x="1105" y="666"/>
                  </a:cubicBezTo>
                  <a:cubicBezTo>
                    <a:pt x="1106" y="666"/>
                    <a:pt x="1106" y="663"/>
                    <a:pt x="1107" y="663"/>
                  </a:cubicBezTo>
                  <a:cubicBezTo>
                    <a:pt x="1108" y="664"/>
                    <a:pt x="1107" y="664"/>
                    <a:pt x="1107" y="665"/>
                  </a:cubicBezTo>
                  <a:cubicBezTo>
                    <a:pt x="1108" y="666"/>
                    <a:pt x="1109" y="666"/>
                    <a:pt x="1109" y="665"/>
                  </a:cubicBezTo>
                  <a:cubicBezTo>
                    <a:pt x="1109" y="664"/>
                    <a:pt x="1110" y="665"/>
                    <a:pt x="1110" y="665"/>
                  </a:cubicBezTo>
                  <a:cubicBezTo>
                    <a:pt x="1110" y="667"/>
                    <a:pt x="1105" y="665"/>
                    <a:pt x="1111" y="667"/>
                  </a:cubicBezTo>
                  <a:cubicBezTo>
                    <a:pt x="1112" y="667"/>
                    <a:pt x="1110" y="668"/>
                    <a:pt x="1110" y="668"/>
                  </a:cubicBezTo>
                  <a:cubicBezTo>
                    <a:pt x="1110" y="668"/>
                    <a:pt x="1111" y="668"/>
                    <a:pt x="1111" y="668"/>
                  </a:cubicBezTo>
                  <a:cubicBezTo>
                    <a:pt x="1111" y="668"/>
                    <a:pt x="1111" y="669"/>
                    <a:pt x="1111" y="669"/>
                  </a:cubicBezTo>
                  <a:cubicBezTo>
                    <a:pt x="1112" y="667"/>
                    <a:pt x="1113" y="665"/>
                    <a:pt x="1113" y="665"/>
                  </a:cubicBezTo>
                  <a:cubicBezTo>
                    <a:pt x="1113" y="666"/>
                    <a:pt x="1113" y="671"/>
                    <a:pt x="1114" y="671"/>
                  </a:cubicBezTo>
                  <a:cubicBezTo>
                    <a:pt x="1115" y="670"/>
                    <a:pt x="1115" y="668"/>
                    <a:pt x="1116" y="667"/>
                  </a:cubicBezTo>
                  <a:cubicBezTo>
                    <a:pt x="1116" y="667"/>
                    <a:pt x="1116" y="666"/>
                    <a:pt x="1116" y="666"/>
                  </a:cubicBezTo>
                  <a:cubicBezTo>
                    <a:pt x="1117" y="667"/>
                    <a:pt x="1116" y="668"/>
                    <a:pt x="1116" y="668"/>
                  </a:cubicBezTo>
                  <a:cubicBezTo>
                    <a:pt x="1116" y="668"/>
                    <a:pt x="1116" y="668"/>
                    <a:pt x="1116" y="668"/>
                  </a:cubicBezTo>
                  <a:cubicBezTo>
                    <a:pt x="1117" y="669"/>
                    <a:pt x="1117" y="669"/>
                    <a:pt x="1117" y="670"/>
                  </a:cubicBezTo>
                  <a:cubicBezTo>
                    <a:pt x="1117" y="670"/>
                    <a:pt x="1116" y="670"/>
                    <a:pt x="1116" y="671"/>
                  </a:cubicBezTo>
                  <a:cubicBezTo>
                    <a:pt x="1116" y="671"/>
                    <a:pt x="1116" y="672"/>
                    <a:pt x="1116" y="672"/>
                  </a:cubicBezTo>
                  <a:cubicBezTo>
                    <a:pt x="1117" y="672"/>
                    <a:pt x="1116" y="671"/>
                    <a:pt x="1116" y="671"/>
                  </a:cubicBezTo>
                  <a:cubicBezTo>
                    <a:pt x="1123" y="666"/>
                    <a:pt x="1115" y="674"/>
                    <a:pt x="1118" y="669"/>
                  </a:cubicBezTo>
                  <a:cubicBezTo>
                    <a:pt x="1118" y="669"/>
                    <a:pt x="1119" y="670"/>
                    <a:pt x="1119" y="669"/>
                  </a:cubicBezTo>
                  <a:cubicBezTo>
                    <a:pt x="1119" y="669"/>
                    <a:pt x="1119" y="669"/>
                    <a:pt x="1119" y="668"/>
                  </a:cubicBezTo>
                  <a:cubicBezTo>
                    <a:pt x="1119" y="668"/>
                    <a:pt x="1119" y="667"/>
                    <a:pt x="1120" y="667"/>
                  </a:cubicBezTo>
                  <a:cubicBezTo>
                    <a:pt x="1120" y="666"/>
                    <a:pt x="1121" y="667"/>
                    <a:pt x="1120" y="668"/>
                  </a:cubicBezTo>
                  <a:cubicBezTo>
                    <a:pt x="1120" y="668"/>
                    <a:pt x="1120" y="668"/>
                    <a:pt x="1120" y="669"/>
                  </a:cubicBezTo>
                  <a:cubicBezTo>
                    <a:pt x="1120" y="669"/>
                    <a:pt x="1120" y="669"/>
                    <a:pt x="1120" y="669"/>
                  </a:cubicBezTo>
                  <a:cubicBezTo>
                    <a:pt x="1121" y="670"/>
                    <a:pt x="1120" y="672"/>
                    <a:pt x="1121" y="672"/>
                  </a:cubicBezTo>
                  <a:cubicBezTo>
                    <a:pt x="1121" y="672"/>
                    <a:pt x="1121" y="671"/>
                    <a:pt x="1121" y="671"/>
                  </a:cubicBezTo>
                  <a:cubicBezTo>
                    <a:pt x="1121" y="670"/>
                    <a:pt x="1121" y="670"/>
                    <a:pt x="1121" y="670"/>
                  </a:cubicBezTo>
                  <a:cubicBezTo>
                    <a:pt x="1122" y="670"/>
                    <a:pt x="1123" y="671"/>
                    <a:pt x="1123" y="671"/>
                  </a:cubicBezTo>
                  <a:cubicBezTo>
                    <a:pt x="1123" y="672"/>
                    <a:pt x="1122" y="673"/>
                    <a:pt x="1122" y="673"/>
                  </a:cubicBezTo>
                  <a:cubicBezTo>
                    <a:pt x="1131" y="673"/>
                    <a:pt x="1119" y="669"/>
                    <a:pt x="1125" y="669"/>
                  </a:cubicBezTo>
                  <a:cubicBezTo>
                    <a:pt x="1126" y="669"/>
                    <a:pt x="1126" y="672"/>
                    <a:pt x="1125" y="672"/>
                  </a:cubicBezTo>
                  <a:cubicBezTo>
                    <a:pt x="1125" y="673"/>
                    <a:pt x="1124" y="672"/>
                    <a:pt x="1123" y="673"/>
                  </a:cubicBezTo>
                  <a:cubicBezTo>
                    <a:pt x="1123" y="673"/>
                    <a:pt x="1121" y="675"/>
                    <a:pt x="1122" y="675"/>
                  </a:cubicBezTo>
                  <a:cubicBezTo>
                    <a:pt x="1127" y="672"/>
                    <a:pt x="1119" y="675"/>
                    <a:pt x="1125" y="674"/>
                  </a:cubicBezTo>
                  <a:cubicBezTo>
                    <a:pt x="1128" y="673"/>
                    <a:pt x="1125" y="673"/>
                    <a:pt x="1125" y="675"/>
                  </a:cubicBezTo>
                  <a:cubicBezTo>
                    <a:pt x="1125" y="676"/>
                    <a:pt x="1126" y="674"/>
                    <a:pt x="1127" y="674"/>
                  </a:cubicBezTo>
                  <a:cubicBezTo>
                    <a:pt x="1128" y="675"/>
                    <a:pt x="1128" y="675"/>
                    <a:pt x="1128" y="675"/>
                  </a:cubicBezTo>
                  <a:cubicBezTo>
                    <a:pt x="1129" y="676"/>
                    <a:pt x="1128" y="675"/>
                    <a:pt x="1130" y="675"/>
                  </a:cubicBezTo>
                  <a:cubicBezTo>
                    <a:pt x="1130" y="675"/>
                    <a:pt x="1131" y="675"/>
                    <a:pt x="1131" y="675"/>
                  </a:cubicBezTo>
                  <a:cubicBezTo>
                    <a:pt x="1132" y="675"/>
                    <a:pt x="1132" y="673"/>
                    <a:pt x="1133" y="674"/>
                  </a:cubicBezTo>
                  <a:cubicBezTo>
                    <a:pt x="1133" y="674"/>
                    <a:pt x="1132" y="675"/>
                    <a:pt x="1132" y="676"/>
                  </a:cubicBezTo>
                  <a:cubicBezTo>
                    <a:pt x="1132" y="678"/>
                    <a:pt x="1133" y="673"/>
                    <a:pt x="1134" y="676"/>
                  </a:cubicBezTo>
                  <a:cubicBezTo>
                    <a:pt x="1134" y="676"/>
                    <a:pt x="1133" y="677"/>
                    <a:pt x="1134" y="677"/>
                  </a:cubicBezTo>
                  <a:cubicBezTo>
                    <a:pt x="1134" y="678"/>
                    <a:pt x="1134" y="675"/>
                    <a:pt x="1135" y="675"/>
                  </a:cubicBezTo>
                  <a:cubicBezTo>
                    <a:pt x="1136" y="676"/>
                    <a:pt x="1135" y="679"/>
                    <a:pt x="1135" y="675"/>
                  </a:cubicBezTo>
                  <a:cubicBezTo>
                    <a:pt x="1134" y="674"/>
                    <a:pt x="1136" y="671"/>
                    <a:pt x="1138" y="672"/>
                  </a:cubicBezTo>
                  <a:cubicBezTo>
                    <a:pt x="1139" y="672"/>
                    <a:pt x="1137" y="674"/>
                    <a:pt x="1136" y="675"/>
                  </a:cubicBezTo>
                  <a:cubicBezTo>
                    <a:pt x="1136" y="676"/>
                    <a:pt x="1136" y="677"/>
                    <a:pt x="1136" y="678"/>
                  </a:cubicBezTo>
                  <a:cubicBezTo>
                    <a:pt x="1135" y="679"/>
                    <a:pt x="1135" y="680"/>
                    <a:pt x="1135" y="679"/>
                  </a:cubicBezTo>
                  <a:cubicBezTo>
                    <a:pt x="1136" y="679"/>
                    <a:pt x="1137" y="677"/>
                    <a:pt x="1138" y="677"/>
                  </a:cubicBezTo>
                  <a:cubicBezTo>
                    <a:pt x="1139" y="678"/>
                    <a:pt x="1138" y="680"/>
                    <a:pt x="1139" y="679"/>
                  </a:cubicBezTo>
                  <a:cubicBezTo>
                    <a:pt x="1139" y="679"/>
                    <a:pt x="1138" y="676"/>
                    <a:pt x="1139" y="676"/>
                  </a:cubicBezTo>
                  <a:cubicBezTo>
                    <a:pt x="1143" y="678"/>
                    <a:pt x="1139" y="678"/>
                    <a:pt x="1139" y="680"/>
                  </a:cubicBezTo>
                  <a:cubicBezTo>
                    <a:pt x="1140" y="680"/>
                    <a:pt x="1140" y="679"/>
                    <a:pt x="1141" y="679"/>
                  </a:cubicBezTo>
                  <a:cubicBezTo>
                    <a:pt x="1141" y="679"/>
                    <a:pt x="1141" y="680"/>
                    <a:pt x="1141" y="680"/>
                  </a:cubicBezTo>
                  <a:cubicBezTo>
                    <a:pt x="1141" y="681"/>
                    <a:pt x="1141" y="677"/>
                    <a:pt x="1143" y="677"/>
                  </a:cubicBezTo>
                  <a:cubicBezTo>
                    <a:pt x="1143" y="677"/>
                    <a:pt x="1143" y="677"/>
                    <a:pt x="1143" y="677"/>
                  </a:cubicBezTo>
                  <a:cubicBezTo>
                    <a:pt x="1143" y="678"/>
                    <a:pt x="1144" y="678"/>
                    <a:pt x="1144" y="678"/>
                  </a:cubicBezTo>
                  <a:cubicBezTo>
                    <a:pt x="1143" y="679"/>
                    <a:pt x="1141" y="678"/>
                    <a:pt x="1142" y="680"/>
                  </a:cubicBezTo>
                  <a:cubicBezTo>
                    <a:pt x="1143" y="680"/>
                    <a:pt x="1143" y="681"/>
                    <a:pt x="1144" y="681"/>
                  </a:cubicBezTo>
                  <a:cubicBezTo>
                    <a:pt x="1145" y="681"/>
                    <a:pt x="1144" y="679"/>
                    <a:pt x="1145" y="678"/>
                  </a:cubicBezTo>
                  <a:cubicBezTo>
                    <a:pt x="1145" y="678"/>
                    <a:pt x="1144" y="679"/>
                    <a:pt x="1144" y="679"/>
                  </a:cubicBezTo>
                  <a:cubicBezTo>
                    <a:pt x="1144" y="682"/>
                    <a:pt x="1146" y="677"/>
                    <a:pt x="1146" y="680"/>
                  </a:cubicBezTo>
                  <a:cubicBezTo>
                    <a:pt x="1146" y="680"/>
                    <a:pt x="1145" y="681"/>
                    <a:pt x="1145" y="682"/>
                  </a:cubicBezTo>
                  <a:cubicBezTo>
                    <a:pt x="1145" y="682"/>
                    <a:pt x="1145" y="680"/>
                    <a:pt x="1146" y="681"/>
                  </a:cubicBezTo>
                  <a:cubicBezTo>
                    <a:pt x="1147" y="682"/>
                    <a:pt x="1144" y="683"/>
                    <a:pt x="1147" y="680"/>
                  </a:cubicBezTo>
                  <a:cubicBezTo>
                    <a:pt x="1147" y="680"/>
                    <a:pt x="1147" y="684"/>
                    <a:pt x="1147" y="683"/>
                  </a:cubicBezTo>
                  <a:cubicBezTo>
                    <a:pt x="1148" y="683"/>
                    <a:pt x="1149" y="681"/>
                    <a:pt x="1149" y="679"/>
                  </a:cubicBezTo>
                  <a:cubicBezTo>
                    <a:pt x="1150" y="679"/>
                    <a:pt x="1150" y="678"/>
                    <a:pt x="1150" y="678"/>
                  </a:cubicBezTo>
                  <a:cubicBezTo>
                    <a:pt x="1151" y="680"/>
                    <a:pt x="1149" y="683"/>
                    <a:pt x="1150" y="684"/>
                  </a:cubicBezTo>
                  <a:cubicBezTo>
                    <a:pt x="1152" y="687"/>
                    <a:pt x="1153" y="682"/>
                    <a:pt x="1153" y="682"/>
                  </a:cubicBezTo>
                  <a:cubicBezTo>
                    <a:pt x="1153" y="682"/>
                    <a:pt x="1153" y="684"/>
                    <a:pt x="1153" y="683"/>
                  </a:cubicBezTo>
                  <a:cubicBezTo>
                    <a:pt x="1154" y="683"/>
                    <a:pt x="1154" y="682"/>
                    <a:pt x="1155" y="682"/>
                  </a:cubicBezTo>
                  <a:cubicBezTo>
                    <a:pt x="1155" y="682"/>
                    <a:pt x="1154" y="683"/>
                    <a:pt x="1154" y="683"/>
                  </a:cubicBezTo>
                  <a:cubicBezTo>
                    <a:pt x="1154" y="684"/>
                    <a:pt x="1154" y="684"/>
                    <a:pt x="1154" y="684"/>
                  </a:cubicBezTo>
                  <a:cubicBezTo>
                    <a:pt x="1155" y="684"/>
                    <a:pt x="1155" y="683"/>
                    <a:pt x="1155" y="683"/>
                  </a:cubicBezTo>
                  <a:cubicBezTo>
                    <a:pt x="1155" y="684"/>
                    <a:pt x="1155" y="685"/>
                    <a:pt x="1155" y="686"/>
                  </a:cubicBezTo>
                  <a:cubicBezTo>
                    <a:pt x="1155" y="686"/>
                    <a:pt x="1155" y="685"/>
                    <a:pt x="1156" y="685"/>
                  </a:cubicBezTo>
                  <a:cubicBezTo>
                    <a:pt x="1156" y="684"/>
                    <a:pt x="1157" y="682"/>
                    <a:pt x="1158" y="683"/>
                  </a:cubicBezTo>
                  <a:cubicBezTo>
                    <a:pt x="1159" y="683"/>
                    <a:pt x="1157" y="684"/>
                    <a:pt x="1157" y="684"/>
                  </a:cubicBezTo>
                  <a:cubicBezTo>
                    <a:pt x="1156" y="685"/>
                    <a:pt x="1157" y="686"/>
                    <a:pt x="1156" y="687"/>
                  </a:cubicBezTo>
                  <a:cubicBezTo>
                    <a:pt x="1156" y="688"/>
                    <a:pt x="1154" y="688"/>
                    <a:pt x="1155" y="688"/>
                  </a:cubicBezTo>
                  <a:cubicBezTo>
                    <a:pt x="1155" y="688"/>
                    <a:pt x="1155" y="687"/>
                    <a:pt x="1156" y="687"/>
                  </a:cubicBezTo>
                  <a:cubicBezTo>
                    <a:pt x="1156" y="687"/>
                    <a:pt x="1155" y="688"/>
                    <a:pt x="1155" y="688"/>
                  </a:cubicBezTo>
                  <a:cubicBezTo>
                    <a:pt x="1156" y="689"/>
                    <a:pt x="1156" y="688"/>
                    <a:pt x="1157" y="688"/>
                  </a:cubicBezTo>
                  <a:cubicBezTo>
                    <a:pt x="1157" y="688"/>
                    <a:pt x="1157" y="690"/>
                    <a:pt x="1157" y="689"/>
                  </a:cubicBezTo>
                  <a:cubicBezTo>
                    <a:pt x="1157" y="689"/>
                    <a:pt x="1157" y="688"/>
                    <a:pt x="1157" y="687"/>
                  </a:cubicBezTo>
                  <a:cubicBezTo>
                    <a:pt x="1157" y="685"/>
                    <a:pt x="1158" y="688"/>
                    <a:pt x="1159" y="686"/>
                  </a:cubicBezTo>
                  <a:cubicBezTo>
                    <a:pt x="1159" y="685"/>
                    <a:pt x="1159" y="682"/>
                    <a:pt x="1160" y="683"/>
                  </a:cubicBezTo>
                  <a:cubicBezTo>
                    <a:pt x="1163" y="685"/>
                    <a:pt x="1160" y="686"/>
                    <a:pt x="1159" y="688"/>
                  </a:cubicBezTo>
                  <a:cubicBezTo>
                    <a:pt x="1158" y="688"/>
                    <a:pt x="1158" y="690"/>
                    <a:pt x="1159" y="690"/>
                  </a:cubicBezTo>
                  <a:cubicBezTo>
                    <a:pt x="1159" y="690"/>
                    <a:pt x="1160" y="689"/>
                    <a:pt x="1160" y="690"/>
                  </a:cubicBezTo>
                  <a:cubicBezTo>
                    <a:pt x="1161" y="691"/>
                    <a:pt x="1158" y="693"/>
                    <a:pt x="1160" y="694"/>
                  </a:cubicBezTo>
                  <a:cubicBezTo>
                    <a:pt x="1160" y="695"/>
                    <a:pt x="1163" y="694"/>
                    <a:pt x="1163" y="693"/>
                  </a:cubicBezTo>
                  <a:cubicBezTo>
                    <a:pt x="1164" y="688"/>
                    <a:pt x="1160" y="694"/>
                    <a:pt x="1164" y="689"/>
                  </a:cubicBezTo>
                  <a:cubicBezTo>
                    <a:pt x="1165" y="689"/>
                    <a:pt x="1164" y="688"/>
                    <a:pt x="1165" y="688"/>
                  </a:cubicBezTo>
                  <a:cubicBezTo>
                    <a:pt x="1165" y="687"/>
                    <a:pt x="1165" y="689"/>
                    <a:pt x="1166" y="689"/>
                  </a:cubicBezTo>
                  <a:cubicBezTo>
                    <a:pt x="1166" y="689"/>
                    <a:pt x="1166" y="688"/>
                    <a:pt x="1167" y="688"/>
                  </a:cubicBezTo>
                  <a:cubicBezTo>
                    <a:pt x="1167" y="688"/>
                    <a:pt x="1167" y="688"/>
                    <a:pt x="1167" y="688"/>
                  </a:cubicBezTo>
                  <a:cubicBezTo>
                    <a:pt x="1168" y="687"/>
                    <a:pt x="1167" y="686"/>
                    <a:pt x="1167" y="686"/>
                  </a:cubicBezTo>
                  <a:cubicBezTo>
                    <a:pt x="1168" y="686"/>
                    <a:pt x="1168" y="687"/>
                    <a:pt x="1168" y="688"/>
                  </a:cubicBezTo>
                  <a:cubicBezTo>
                    <a:pt x="1168" y="688"/>
                    <a:pt x="1170" y="689"/>
                    <a:pt x="1170" y="689"/>
                  </a:cubicBezTo>
                  <a:cubicBezTo>
                    <a:pt x="1170" y="690"/>
                    <a:pt x="1169" y="690"/>
                    <a:pt x="1169" y="691"/>
                  </a:cubicBezTo>
                  <a:cubicBezTo>
                    <a:pt x="1169" y="691"/>
                    <a:pt x="1170" y="691"/>
                    <a:pt x="1170" y="691"/>
                  </a:cubicBezTo>
                  <a:cubicBezTo>
                    <a:pt x="1171" y="690"/>
                    <a:pt x="1171" y="688"/>
                    <a:pt x="1172" y="687"/>
                  </a:cubicBezTo>
                  <a:cubicBezTo>
                    <a:pt x="1173" y="686"/>
                    <a:pt x="1173" y="686"/>
                    <a:pt x="1173" y="686"/>
                  </a:cubicBezTo>
                  <a:cubicBezTo>
                    <a:pt x="1174" y="687"/>
                    <a:pt x="1170" y="692"/>
                    <a:pt x="1171" y="692"/>
                  </a:cubicBezTo>
                  <a:cubicBezTo>
                    <a:pt x="1173" y="692"/>
                    <a:pt x="1171" y="692"/>
                    <a:pt x="1172" y="691"/>
                  </a:cubicBezTo>
                  <a:cubicBezTo>
                    <a:pt x="1172" y="690"/>
                    <a:pt x="1174" y="692"/>
                    <a:pt x="1174" y="692"/>
                  </a:cubicBezTo>
                  <a:cubicBezTo>
                    <a:pt x="1174" y="692"/>
                    <a:pt x="1173" y="692"/>
                    <a:pt x="1173" y="692"/>
                  </a:cubicBezTo>
                  <a:cubicBezTo>
                    <a:pt x="1173" y="691"/>
                    <a:pt x="1173" y="690"/>
                    <a:pt x="1174" y="690"/>
                  </a:cubicBezTo>
                  <a:cubicBezTo>
                    <a:pt x="1174" y="690"/>
                    <a:pt x="1174" y="691"/>
                    <a:pt x="1175" y="691"/>
                  </a:cubicBezTo>
                  <a:cubicBezTo>
                    <a:pt x="1176" y="694"/>
                    <a:pt x="1174" y="696"/>
                    <a:pt x="1174" y="697"/>
                  </a:cubicBezTo>
                  <a:cubicBezTo>
                    <a:pt x="1175" y="697"/>
                    <a:pt x="1178" y="696"/>
                    <a:pt x="1179" y="695"/>
                  </a:cubicBezTo>
                  <a:cubicBezTo>
                    <a:pt x="1179" y="695"/>
                    <a:pt x="1178" y="694"/>
                    <a:pt x="1179" y="694"/>
                  </a:cubicBezTo>
                  <a:cubicBezTo>
                    <a:pt x="1181" y="694"/>
                    <a:pt x="1180" y="697"/>
                    <a:pt x="1179" y="697"/>
                  </a:cubicBezTo>
                  <a:cubicBezTo>
                    <a:pt x="1179" y="697"/>
                    <a:pt x="1178" y="697"/>
                    <a:pt x="1178" y="697"/>
                  </a:cubicBezTo>
                  <a:cubicBezTo>
                    <a:pt x="1179" y="697"/>
                    <a:pt x="1179" y="698"/>
                    <a:pt x="1180" y="698"/>
                  </a:cubicBezTo>
                  <a:cubicBezTo>
                    <a:pt x="1181" y="697"/>
                    <a:pt x="1181" y="697"/>
                    <a:pt x="1182" y="697"/>
                  </a:cubicBezTo>
                  <a:cubicBezTo>
                    <a:pt x="1183" y="697"/>
                    <a:pt x="1180" y="698"/>
                    <a:pt x="1180" y="699"/>
                  </a:cubicBezTo>
                  <a:cubicBezTo>
                    <a:pt x="1180" y="699"/>
                    <a:pt x="1183" y="698"/>
                    <a:pt x="1183" y="702"/>
                  </a:cubicBezTo>
                  <a:cubicBezTo>
                    <a:pt x="1183" y="703"/>
                    <a:pt x="1181" y="703"/>
                    <a:pt x="1180" y="703"/>
                  </a:cubicBezTo>
                  <a:cubicBezTo>
                    <a:pt x="1180" y="703"/>
                    <a:pt x="1179" y="703"/>
                    <a:pt x="1180" y="703"/>
                  </a:cubicBezTo>
                  <a:cubicBezTo>
                    <a:pt x="1180" y="703"/>
                    <a:pt x="1183" y="703"/>
                    <a:pt x="1183" y="703"/>
                  </a:cubicBezTo>
                  <a:cubicBezTo>
                    <a:pt x="1182" y="704"/>
                    <a:pt x="1181" y="705"/>
                    <a:pt x="1180" y="705"/>
                  </a:cubicBezTo>
                  <a:cubicBezTo>
                    <a:pt x="1180" y="706"/>
                    <a:pt x="1179" y="705"/>
                    <a:pt x="1179" y="706"/>
                  </a:cubicBezTo>
                  <a:cubicBezTo>
                    <a:pt x="1179" y="707"/>
                    <a:pt x="1180" y="706"/>
                    <a:pt x="1180" y="706"/>
                  </a:cubicBezTo>
                  <a:cubicBezTo>
                    <a:pt x="1181" y="707"/>
                    <a:pt x="1180" y="707"/>
                    <a:pt x="1180" y="707"/>
                  </a:cubicBezTo>
                  <a:cubicBezTo>
                    <a:pt x="1177" y="709"/>
                    <a:pt x="1178" y="708"/>
                    <a:pt x="1176" y="709"/>
                  </a:cubicBezTo>
                  <a:cubicBezTo>
                    <a:pt x="1175" y="709"/>
                    <a:pt x="1174" y="709"/>
                    <a:pt x="1174" y="710"/>
                  </a:cubicBezTo>
                  <a:cubicBezTo>
                    <a:pt x="1175" y="711"/>
                    <a:pt x="1176" y="709"/>
                    <a:pt x="1176" y="709"/>
                  </a:cubicBezTo>
                  <a:cubicBezTo>
                    <a:pt x="1177" y="709"/>
                    <a:pt x="1177" y="710"/>
                    <a:pt x="1177" y="710"/>
                  </a:cubicBezTo>
                  <a:cubicBezTo>
                    <a:pt x="1178" y="710"/>
                    <a:pt x="1178" y="709"/>
                    <a:pt x="1178" y="710"/>
                  </a:cubicBezTo>
                  <a:cubicBezTo>
                    <a:pt x="1178" y="711"/>
                    <a:pt x="1176" y="713"/>
                    <a:pt x="1177" y="713"/>
                  </a:cubicBezTo>
                  <a:cubicBezTo>
                    <a:pt x="1177" y="713"/>
                    <a:pt x="1178" y="712"/>
                    <a:pt x="1178" y="712"/>
                  </a:cubicBezTo>
                  <a:cubicBezTo>
                    <a:pt x="1179" y="712"/>
                    <a:pt x="1178" y="713"/>
                    <a:pt x="1179" y="714"/>
                  </a:cubicBezTo>
                  <a:cubicBezTo>
                    <a:pt x="1179" y="714"/>
                    <a:pt x="1179" y="713"/>
                    <a:pt x="1179" y="712"/>
                  </a:cubicBezTo>
                  <a:cubicBezTo>
                    <a:pt x="1179" y="711"/>
                    <a:pt x="1178" y="710"/>
                    <a:pt x="1180" y="709"/>
                  </a:cubicBezTo>
                  <a:cubicBezTo>
                    <a:pt x="1181" y="707"/>
                    <a:pt x="1183" y="704"/>
                    <a:pt x="1185" y="707"/>
                  </a:cubicBezTo>
                  <a:cubicBezTo>
                    <a:pt x="1186" y="708"/>
                    <a:pt x="1187" y="712"/>
                    <a:pt x="1186" y="712"/>
                  </a:cubicBezTo>
                  <a:cubicBezTo>
                    <a:pt x="1185" y="714"/>
                    <a:pt x="1181" y="712"/>
                    <a:pt x="1181" y="712"/>
                  </a:cubicBezTo>
                  <a:cubicBezTo>
                    <a:pt x="1181" y="714"/>
                    <a:pt x="1184" y="709"/>
                    <a:pt x="1182" y="715"/>
                  </a:cubicBezTo>
                  <a:cubicBezTo>
                    <a:pt x="1181" y="718"/>
                    <a:pt x="1177" y="717"/>
                    <a:pt x="1178" y="718"/>
                  </a:cubicBezTo>
                  <a:cubicBezTo>
                    <a:pt x="1179" y="719"/>
                    <a:pt x="1182" y="716"/>
                    <a:pt x="1182" y="717"/>
                  </a:cubicBezTo>
                  <a:cubicBezTo>
                    <a:pt x="1179" y="721"/>
                    <a:pt x="1179" y="721"/>
                    <a:pt x="1179" y="721"/>
                  </a:cubicBezTo>
                  <a:cubicBezTo>
                    <a:pt x="1178" y="722"/>
                    <a:pt x="1178" y="725"/>
                    <a:pt x="1178" y="727"/>
                  </a:cubicBezTo>
                  <a:cubicBezTo>
                    <a:pt x="1177" y="730"/>
                    <a:pt x="1180" y="729"/>
                    <a:pt x="1179" y="731"/>
                  </a:cubicBezTo>
                  <a:cubicBezTo>
                    <a:pt x="1179" y="733"/>
                    <a:pt x="1173" y="736"/>
                    <a:pt x="1175" y="737"/>
                  </a:cubicBezTo>
                  <a:cubicBezTo>
                    <a:pt x="1176" y="739"/>
                    <a:pt x="1175" y="735"/>
                    <a:pt x="1176" y="735"/>
                  </a:cubicBezTo>
                  <a:cubicBezTo>
                    <a:pt x="1179" y="733"/>
                    <a:pt x="1181" y="731"/>
                    <a:pt x="1184" y="729"/>
                  </a:cubicBezTo>
                  <a:cubicBezTo>
                    <a:pt x="1185" y="728"/>
                    <a:pt x="1186" y="719"/>
                    <a:pt x="1186" y="719"/>
                  </a:cubicBezTo>
                  <a:cubicBezTo>
                    <a:pt x="1186" y="718"/>
                    <a:pt x="1185" y="716"/>
                    <a:pt x="1188" y="716"/>
                  </a:cubicBezTo>
                  <a:cubicBezTo>
                    <a:pt x="1188" y="717"/>
                    <a:pt x="1188" y="718"/>
                    <a:pt x="1188" y="718"/>
                  </a:cubicBezTo>
                  <a:cubicBezTo>
                    <a:pt x="1189" y="718"/>
                    <a:pt x="1188" y="716"/>
                    <a:pt x="1188" y="715"/>
                  </a:cubicBezTo>
                  <a:cubicBezTo>
                    <a:pt x="1189" y="715"/>
                    <a:pt x="1193" y="713"/>
                    <a:pt x="1194" y="713"/>
                  </a:cubicBezTo>
                  <a:cubicBezTo>
                    <a:pt x="1195" y="713"/>
                    <a:pt x="1196" y="714"/>
                    <a:pt x="1195" y="714"/>
                  </a:cubicBezTo>
                  <a:cubicBezTo>
                    <a:pt x="1195" y="714"/>
                    <a:pt x="1194" y="714"/>
                    <a:pt x="1193" y="714"/>
                  </a:cubicBezTo>
                  <a:cubicBezTo>
                    <a:pt x="1193" y="714"/>
                    <a:pt x="1194" y="714"/>
                    <a:pt x="1194" y="715"/>
                  </a:cubicBezTo>
                  <a:cubicBezTo>
                    <a:pt x="1195" y="716"/>
                    <a:pt x="1195" y="714"/>
                    <a:pt x="1195" y="716"/>
                  </a:cubicBezTo>
                  <a:cubicBezTo>
                    <a:pt x="1195" y="716"/>
                    <a:pt x="1192" y="721"/>
                    <a:pt x="1191" y="721"/>
                  </a:cubicBezTo>
                  <a:cubicBezTo>
                    <a:pt x="1191" y="721"/>
                    <a:pt x="1191" y="720"/>
                    <a:pt x="1190" y="720"/>
                  </a:cubicBezTo>
                  <a:cubicBezTo>
                    <a:pt x="1190" y="720"/>
                    <a:pt x="1191" y="721"/>
                    <a:pt x="1190" y="722"/>
                  </a:cubicBezTo>
                  <a:cubicBezTo>
                    <a:pt x="1189" y="722"/>
                    <a:pt x="1187" y="722"/>
                    <a:pt x="1187" y="723"/>
                  </a:cubicBezTo>
                  <a:cubicBezTo>
                    <a:pt x="1187" y="724"/>
                    <a:pt x="1187" y="725"/>
                    <a:pt x="1187" y="725"/>
                  </a:cubicBezTo>
                  <a:cubicBezTo>
                    <a:pt x="1188" y="725"/>
                    <a:pt x="1187" y="723"/>
                    <a:pt x="1187" y="723"/>
                  </a:cubicBezTo>
                  <a:cubicBezTo>
                    <a:pt x="1188" y="723"/>
                    <a:pt x="1187" y="725"/>
                    <a:pt x="1188" y="725"/>
                  </a:cubicBezTo>
                  <a:cubicBezTo>
                    <a:pt x="1190" y="724"/>
                    <a:pt x="1189" y="722"/>
                    <a:pt x="1191" y="723"/>
                  </a:cubicBezTo>
                  <a:cubicBezTo>
                    <a:pt x="1193" y="724"/>
                    <a:pt x="1189" y="726"/>
                    <a:pt x="1191" y="726"/>
                  </a:cubicBezTo>
                  <a:cubicBezTo>
                    <a:pt x="1192" y="725"/>
                    <a:pt x="1192" y="725"/>
                    <a:pt x="1192" y="724"/>
                  </a:cubicBezTo>
                  <a:cubicBezTo>
                    <a:pt x="1193" y="723"/>
                    <a:pt x="1193" y="722"/>
                    <a:pt x="1194" y="722"/>
                  </a:cubicBezTo>
                  <a:cubicBezTo>
                    <a:pt x="1194" y="723"/>
                    <a:pt x="1194" y="723"/>
                    <a:pt x="1194" y="723"/>
                  </a:cubicBezTo>
                  <a:cubicBezTo>
                    <a:pt x="1194" y="724"/>
                    <a:pt x="1194" y="724"/>
                    <a:pt x="1194" y="724"/>
                  </a:cubicBezTo>
                  <a:cubicBezTo>
                    <a:pt x="1194" y="725"/>
                    <a:pt x="1194" y="721"/>
                    <a:pt x="1196" y="719"/>
                  </a:cubicBezTo>
                  <a:cubicBezTo>
                    <a:pt x="1196" y="719"/>
                    <a:pt x="1197" y="720"/>
                    <a:pt x="1197" y="719"/>
                  </a:cubicBezTo>
                  <a:cubicBezTo>
                    <a:pt x="1198" y="719"/>
                    <a:pt x="1197" y="719"/>
                    <a:pt x="1197" y="718"/>
                  </a:cubicBezTo>
                  <a:cubicBezTo>
                    <a:pt x="1197" y="718"/>
                    <a:pt x="1197" y="717"/>
                    <a:pt x="1198" y="717"/>
                  </a:cubicBezTo>
                  <a:cubicBezTo>
                    <a:pt x="1199" y="716"/>
                    <a:pt x="1199" y="719"/>
                    <a:pt x="1200" y="719"/>
                  </a:cubicBezTo>
                  <a:cubicBezTo>
                    <a:pt x="1200" y="719"/>
                    <a:pt x="1199" y="718"/>
                    <a:pt x="1199" y="717"/>
                  </a:cubicBezTo>
                  <a:cubicBezTo>
                    <a:pt x="1200" y="716"/>
                    <a:pt x="1202" y="718"/>
                    <a:pt x="1203" y="717"/>
                  </a:cubicBezTo>
                  <a:cubicBezTo>
                    <a:pt x="1203" y="716"/>
                    <a:pt x="1203" y="715"/>
                    <a:pt x="1204" y="715"/>
                  </a:cubicBezTo>
                  <a:cubicBezTo>
                    <a:pt x="1204" y="715"/>
                    <a:pt x="1204" y="716"/>
                    <a:pt x="1204" y="717"/>
                  </a:cubicBezTo>
                  <a:cubicBezTo>
                    <a:pt x="1204" y="717"/>
                    <a:pt x="1204" y="717"/>
                    <a:pt x="1204" y="717"/>
                  </a:cubicBezTo>
                  <a:cubicBezTo>
                    <a:pt x="1209" y="717"/>
                    <a:pt x="1205" y="717"/>
                    <a:pt x="1205" y="717"/>
                  </a:cubicBezTo>
                  <a:cubicBezTo>
                    <a:pt x="1205" y="714"/>
                    <a:pt x="1206" y="716"/>
                    <a:pt x="1207" y="717"/>
                  </a:cubicBezTo>
                  <a:cubicBezTo>
                    <a:pt x="1209" y="718"/>
                    <a:pt x="1208" y="715"/>
                    <a:pt x="1209" y="714"/>
                  </a:cubicBezTo>
                  <a:cubicBezTo>
                    <a:pt x="1209" y="713"/>
                    <a:pt x="1209" y="715"/>
                    <a:pt x="1209" y="715"/>
                  </a:cubicBezTo>
                  <a:cubicBezTo>
                    <a:pt x="1210" y="717"/>
                    <a:pt x="1211" y="717"/>
                    <a:pt x="1211" y="717"/>
                  </a:cubicBezTo>
                  <a:cubicBezTo>
                    <a:pt x="1213" y="715"/>
                    <a:pt x="1211" y="714"/>
                    <a:pt x="1211" y="713"/>
                  </a:cubicBezTo>
                  <a:cubicBezTo>
                    <a:pt x="1210" y="713"/>
                    <a:pt x="1210" y="712"/>
                    <a:pt x="1211" y="712"/>
                  </a:cubicBezTo>
                  <a:cubicBezTo>
                    <a:pt x="1216" y="710"/>
                    <a:pt x="1224" y="715"/>
                    <a:pt x="1229" y="718"/>
                  </a:cubicBezTo>
                  <a:cubicBezTo>
                    <a:pt x="1229" y="718"/>
                    <a:pt x="1229" y="718"/>
                    <a:pt x="1230" y="718"/>
                  </a:cubicBezTo>
                  <a:cubicBezTo>
                    <a:pt x="1230" y="718"/>
                    <a:pt x="1231" y="717"/>
                    <a:pt x="1231" y="718"/>
                  </a:cubicBezTo>
                  <a:cubicBezTo>
                    <a:pt x="1232" y="718"/>
                    <a:pt x="1234" y="721"/>
                    <a:pt x="1236" y="721"/>
                  </a:cubicBezTo>
                  <a:cubicBezTo>
                    <a:pt x="1236" y="721"/>
                    <a:pt x="1237" y="720"/>
                    <a:pt x="1237" y="720"/>
                  </a:cubicBezTo>
                  <a:cubicBezTo>
                    <a:pt x="1237" y="720"/>
                    <a:pt x="1237" y="721"/>
                    <a:pt x="1237" y="721"/>
                  </a:cubicBezTo>
                  <a:cubicBezTo>
                    <a:pt x="1236" y="722"/>
                    <a:pt x="1239" y="723"/>
                    <a:pt x="1241" y="723"/>
                  </a:cubicBezTo>
                  <a:cubicBezTo>
                    <a:pt x="1241" y="723"/>
                    <a:pt x="1242" y="722"/>
                    <a:pt x="1243" y="723"/>
                  </a:cubicBezTo>
                  <a:cubicBezTo>
                    <a:pt x="1243" y="723"/>
                    <a:pt x="1243" y="725"/>
                    <a:pt x="1244" y="725"/>
                  </a:cubicBezTo>
                  <a:cubicBezTo>
                    <a:pt x="1244" y="725"/>
                    <a:pt x="1244" y="724"/>
                    <a:pt x="1245" y="724"/>
                  </a:cubicBezTo>
                  <a:cubicBezTo>
                    <a:pt x="1246" y="724"/>
                    <a:pt x="1248" y="724"/>
                    <a:pt x="1250" y="724"/>
                  </a:cubicBezTo>
                  <a:cubicBezTo>
                    <a:pt x="1251" y="725"/>
                    <a:pt x="1251" y="726"/>
                    <a:pt x="1251" y="725"/>
                  </a:cubicBezTo>
                  <a:cubicBezTo>
                    <a:pt x="1254" y="724"/>
                    <a:pt x="1250" y="723"/>
                    <a:pt x="1250" y="722"/>
                  </a:cubicBezTo>
                  <a:cubicBezTo>
                    <a:pt x="1250" y="722"/>
                    <a:pt x="1251" y="723"/>
                    <a:pt x="1251" y="723"/>
                  </a:cubicBezTo>
                  <a:cubicBezTo>
                    <a:pt x="1252" y="723"/>
                    <a:pt x="1253" y="723"/>
                    <a:pt x="1253" y="722"/>
                  </a:cubicBezTo>
                  <a:cubicBezTo>
                    <a:pt x="1254" y="722"/>
                    <a:pt x="1254" y="722"/>
                    <a:pt x="1255" y="722"/>
                  </a:cubicBezTo>
                  <a:cubicBezTo>
                    <a:pt x="1255" y="723"/>
                    <a:pt x="1261" y="727"/>
                    <a:pt x="1263" y="727"/>
                  </a:cubicBezTo>
                  <a:cubicBezTo>
                    <a:pt x="1264" y="727"/>
                    <a:pt x="1265" y="726"/>
                    <a:pt x="1265" y="727"/>
                  </a:cubicBezTo>
                  <a:cubicBezTo>
                    <a:pt x="1265" y="727"/>
                    <a:pt x="1265" y="729"/>
                    <a:pt x="1265" y="728"/>
                  </a:cubicBezTo>
                  <a:cubicBezTo>
                    <a:pt x="1266" y="728"/>
                    <a:pt x="1265" y="727"/>
                    <a:pt x="1266" y="727"/>
                  </a:cubicBezTo>
                  <a:cubicBezTo>
                    <a:pt x="1268" y="726"/>
                    <a:pt x="1269" y="730"/>
                    <a:pt x="1271" y="730"/>
                  </a:cubicBezTo>
                  <a:cubicBezTo>
                    <a:pt x="1271" y="730"/>
                    <a:pt x="1271" y="729"/>
                    <a:pt x="1271" y="729"/>
                  </a:cubicBezTo>
                  <a:cubicBezTo>
                    <a:pt x="1270" y="728"/>
                    <a:pt x="1267" y="727"/>
                    <a:pt x="1270" y="726"/>
                  </a:cubicBezTo>
                  <a:cubicBezTo>
                    <a:pt x="1272" y="726"/>
                    <a:pt x="1273" y="727"/>
                    <a:pt x="1275" y="727"/>
                  </a:cubicBezTo>
                  <a:cubicBezTo>
                    <a:pt x="1276" y="727"/>
                    <a:pt x="1279" y="726"/>
                    <a:pt x="1281" y="726"/>
                  </a:cubicBezTo>
                  <a:cubicBezTo>
                    <a:pt x="1281" y="726"/>
                    <a:pt x="1281" y="726"/>
                    <a:pt x="1282" y="726"/>
                  </a:cubicBezTo>
                  <a:cubicBezTo>
                    <a:pt x="1282" y="727"/>
                    <a:pt x="1290" y="724"/>
                    <a:pt x="1291" y="724"/>
                  </a:cubicBezTo>
                  <a:cubicBezTo>
                    <a:pt x="1294" y="724"/>
                    <a:pt x="1297" y="725"/>
                    <a:pt x="1300" y="726"/>
                  </a:cubicBezTo>
                  <a:cubicBezTo>
                    <a:pt x="1301" y="726"/>
                    <a:pt x="1303" y="725"/>
                    <a:pt x="1304" y="726"/>
                  </a:cubicBezTo>
                  <a:cubicBezTo>
                    <a:pt x="1306" y="726"/>
                    <a:pt x="1311" y="731"/>
                    <a:pt x="1311" y="731"/>
                  </a:cubicBezTo>
                  <a:cubicBezTo>
                    <a:pt x="1314" y="731"/>
                    <a:pt x="1321" y="735"/>
                    <a:pt x="1324" y="736"/>
                  </a:cubicBezTo>
                  <a:cubicBezTo>
                    <a:pt x="1325" y="738"/>
                    <a:pt x="1327" y="740"/>
                    <a:pt x="1328" y="741"/>
                  </a:cubicBezTo>
                  <a:cubicBezTo>
                    <a:pt x="1331" y="742"/>
                    <a:pt x="1330" y="739"/>
                    <a:pt x="1332" y="741"/>
                  </a:cubicBezTo>
                  <a:cubicBezTo>
                    <a:pt x="1333" y="743"/>
                    <a:pt x="1333" y="744"/>
                    <a:pt x="1335" y="745"/>
                  </a:cubicBezTo>
                  <a:cubicBezTo>
                    <a:pt x="1336" y="746"/>
                    <a:pt x="1338" y="748"/>
                    <a:pt x="1340" y="749"/>
                  </a:cubicBezTo>
                  <a:cubicBezTo>
                    <a:pt x="1341" y="749"/>
                    <a:pt x="1344" y="748"/>
                    <a:pt x="1345" y="749"/>
                  </a:cubicBezTo>
                  <a:cubicBezTo>
                    <a:pt x="1346" y="751"/>
                    <a:pt x="1347" y="755"/>
                    <a:pt x="1349" y="756"/>
                  </a:cubicBezTo>
                  <a:cubicBezTo>
                    <a:pt x="1352" y="758"/>
                    <a:pt x="1353" y="761"/>
                    <a:pt x="1356" y="764"/>
                  </a:cubicBezTo>
                  <a:cubicBezTo>
                    <a:pt x="1357" y="765"/>
                    <a:pt x="1359" y="768"/>
                    <a:pt x="1361" y="768"/>
                  </a:cubicBezTo>
                  <a:cubicBezTo>
                    <a:pt x="1362" y="769"/>
                    <a:pt x="1363" y="768"/>
                    <a:pt x="1363" y="769"/>
                  </a:cubicBezTo>
                  <a:cubicBezTo>
                    <a:pt x="1365" y="770"/>
                    <a:pt x="1364" y="773"/>
                    <a:pt x="1368" y="775"/>
                  </a:cubicBezTo>
                  <a:cubicBezTo>
                    <a:pt x="1370" y="776"/>
                    <a:pt x="1372" y="776"/>
                    <a:pt x="1375" y="777"/>
                  </a:cubicBezTo>
                  <a:cubicBezTo>
                    <a:pt x="1377" y="779"/>
                    <a:pt x="1376" y="783"/>
                    <a:pt x="1379" y="784"/>
                  </a:cubicBezTo>
                  <a:cubicBezTo>
                    <a:pt x="1381" y="785"/>
                    <a:pt x="1384" y="783"/>
                    <a:pt x="1386" y="784"/>
                  </a:cubicBezTo>
                  <a:cubicBezTo>
                    <a:pt x="1388" y="786"/>
                    <a:pt x="1388" y="786"/>
                    <a:pt x="1389" y="788"/>
                  </a:cubicBezTo>
                  <a:cubicBezTo>
                    <a:pt x="1393" y="790"/>
                    <a:pt x="1401" y="789"/>
                    <a:pt x="1404" y="789"/>
                  </a:cubicBezTo>
                  <a:cubicBezTo>
                    <a:pt x="1407" y="789"/>
                    <a:pt x="1409" y="787"/>
                    <a:pt x="1411" y="787"/>
                  </a:cubicBezTo>
                  <a:cubicBezTo>
                    <a:pt x="1415" y="787"/>
                    <a:pt x="1425" y="789"/>
                    <a:pt x="1427" y="794"/>
                  </a:cubicBezTo>
                  <a:cubicBezTo>
                    <a:pt x="1429" y="800"/>
                    <a:pt x="1434" y="813"/>
                    <a:pt x="1433" y="819"/>
                  </a:cubicBezTo>
                  <a:cubicBezTo>
                    <a:pt x="1433" y="820"/>
                    <a:pt x="1432" y="820"/>
                    <a:pt x="1432" y="820"/>
                  </a:cubicBezTo>
                  <a:cubicBezTo>
                    <a:pt x="1431" y="821"/>
                    <a:pt x="1434" y="819"/>
                    <a:pt x="1435" y="821"/>
                  </a:cubicBezTo>
                  <a:cubicBezTo>
                    <a:pt x="1435" y="822"/>
                    <a:pt x="1435" y="824"/>
                    <a:pt x="1436" y="825"/>
                  </a:cubicBezTo>
                  <a:cubicBezTo>
                    <a:pt x="1438" y="831"/>
                    <a:pt x="1434" y="835"/>
                    <a:pt x="1439" y="840"/>
                  </a:cubicBezTo>
                  <a:cubicBezTo>
                    <a:pt x="1439" y="840"/>
                    <a:pt x="1438" y="844"/>
                    <a:pt x="1437" y="844"/>
                  </a:cubicBezTo>
                  <a:cubicBezTo>
                    <a:pt x="1437" y="845"/>
                    <a:pt x="1436" y="846"/>
                    <a:pt x="1437" y="846"/>
                  </a:cubicBezTo>
                  <a:cubicBezTo>
                    <a:pt x="1439" y="846"/>
                    <a:pt x="1439" y="844"/>
                    <a:pt x="1439" y="843"/>
                  </a:cubicBezTo>
                  <a:cubicBezTo>
                    <a:pt x="1439" y="842"/>
                    <a:pt x="1439" y="841"/>
                    <a:pt x="1439" y="842"/>
                  </a:cubicBezTo>
                  <a:cubicBezTo>
                    <a:pt x="1440" y="842"/>
                    <a:pt x="1440" y="856"/>
                    <a:pt x="1439" y="857"/>
                  </a:cubicBezTo>
                  <a:cubicBezTo>
                    <a:pt x="1439" y="857"/>
                    <a:pt x="1436" y="856"/>
                    <a:pt x="1436" y="858"/>
                  </a:cubicBezTo>
                  <a:cubicBezTo>
                    <a:pt x="1436" y="858"/>
                    <a:pt x="1437" y="858"/>
                    <a:pt x="1437" y="857"/>
                  </a:cubicBezTo>
                  <a:cubicBezTo>
                    <a:pt x="1438" y="857"/>
                    <a:pt x="1440" y="858"/>
                    <a:pt x="1439" y="860"/>
                  </a:cubicBezTo>
                  <a:cubicBezTo>
                    <a:pt x="1439" y="860"/>
                    <a:pt x="1438" y="862"/>
                    <a:pt x="1438" y="861"/>
                  </a:cubicBezTo>
                  <a:cubicBezTo>
                    <a:pt x="1438" y="860"/>
                    <a:pt x="1438" y="858"/>
                    <a:pt x="1438" y="859"/>
                  </a:cubicBezTo>
                  <a:cubicBezTo>
                    <a:pt x="1437" y="862"/>
                    <a:pt x="1436" y="862"/>
                    <a:pt x="1438" y="862"/>
                  </a:cubicBezTo>
                  <a:cubicBezTo>
                    <a:pt x="1439" y="862"/>
                    <a:pt x="1435" y="862"/>
                    <a:pt x="1436" y="865"/>
                  </a:cubicBezTo>
                  <a:cubicBezTo>
                    <a:pt x="1437" y="865"/>
                    <a:pt x="1438" y="865"/>
                    <a:pt x="1438" y="866"/>
                  </a:cubicBezTo>
                  <a:cubicBezTo>
                    <a:pt x="1442" y="872"/>
                    <a:pt x="1435" y="870"/>
                    <a:pt x="1435" y="871"/>
                  </a:cubicBezTo>
                  <a:cubicBezTo>
                    <a:pt x="1435" y="871"/>
                    <a:pt x="1436" y="872"/>
                    <a:pt x="1436" y="873"/>
                  </a:cubicBezTo>
                  <a:cubicBezTo>
                    <a:pt x="1436" y="873"/>
                    <a:pt x="1435" y="877"/>
                    <a:pt x="1435" y="877"/>
                  </a:cubicBezTo>
                  <a:cubicBezTo>
                    <a:pt x="1433" y="886"/>
                    <a:pt x="1426" y="901"/>
                    <a:pt x="1419" y="907"/>
                  </a:cubicBezTo>
                  <a:cubicBezTo>
                    <a:pt x="1418" y="908"/>
                    <a:pt x="1412" y="918"/>
                    <a:pt x="1411" y="917"/>
                  </a:cubicBezTo>
                  <a:cubicBezTo>
                    <a:pt x="1410" y="916"/>
                    <a:pt x="1412" y="916"/>
                    <a:pt x="1412" y="915"/>
                  </a:cubicBezTo>
                  <a:cubicBezTo>
                    <a:pt x="1412" y="914"/>
                    <a:pt x="1410" y="913"/>
                    <a:pt x="1410" y="914"/>
                  </a:cubicBezTo>
                  <a:cubicBezTo>
                    <a:pt x="1410" y="918"/>
                    <a:pt x="1408" y="918"/>
                    <a:pt x="1408" y="917"/>
                  </a:cubicBezTo>
                  <a:cubicBezTo>
                    <a:pt x="1408" y="917"/>
                    <a:pt x="1408" y="913"/>
                    <a:pt x="1406" y="914"/>
                  </a:cubicBezTo>
                  <a:cubicBezTo>
                    <a:pt x="1406" y="914"/>
                    <a:pt x="1407" y="915"/>
                    <a:pt x="1407" y="916"/>
                  </a:cubicBezTo>
                  <a:cubicBezTo>
                    <a:pt x="1408" y="916"/>
                    <a:pt x="1407" y="918"/>
                    <a:pt x="1408" y="918"/>
                  </a:cubicBezTo>
                  <a:cubicBezTo>
                    <a:pt x="1409" y="918"/>
                    <a:pt x="1409" y="917"/>
                    <a:pt x="1410" y="917"/>
                  </a:cubicBezTo>
                  <a:cubicBezTo>
                    <a:pt x="1410" y="917"/>
                    <a:pt x="1409" y="918"/>
                    <a:pt x="1409" y="918"/>
                  </a:cubicBezTo>
                  <a:cubicBezTo>
                    <a:pt x="1408" y="920"/>
                    <a:pt x="1407" y="921"/>
                    <a:pt x="1406" y="923"/>
                  </a:cubicBezTo>
                  <a:cubicBezTo>
                    <a:pt x="1403" y="926"/>
                    <a:pt x="1400" y="929"/>
                    <a:pt x="1397" y="932"/>
                  </a:cubicBezTo>
                  <a:cubicBezTo>
                    <a:pt x="1396" y="933"/>
                    <a:pt x="1395" y="938"/>
                    <a:pt x="1393" y="939"/>
                  </a:cubicBezTo>
                  <a:cubicBezTo>
                    <a:pt x="1388" y="941"/>
                    <a:pt x="1383" y="942"/>
                    <a:pt x="1379" y="946"/>
                  </a:cubicBezTo>
                  <a:cubicBezTo>
                    <a:pt x="1377" y="948"/>
                    <a:pt x="1375" y="954"/>
                    <a:pt x="1373" y="956"/>
                  </a:cubicBezTo>
                  <a:cubicBezTo>
                    <a:pt x="1372" y="956"/>
                    <a:pt x="1373" y="955"/>
                    <a:pt x="1373" y="955"/>
                  </a:cubicBezTo>
                  <a:cubicBezTo>
                    <a:pt x="1372" y="954"/>
                    <a:pt x="1372" y="953"/>
                    <a:pt x="1371" y="953"/>
                  </a:cubicBezTo>
                  <a:cubicBezTo>
                    <a:pt x="1371" y="953"/>
                    <a:pt x="1367" y="951"/>
                    <a:pt x="1369" y="954"/>
                  </a:cubicBezTo>
                  <a:cubicBezTo>
                    <a:pt x="1371" y="955"/>
                    <a:pt x="1371" y="954"/>
                    <a:pt x="1372" y="955"/>
                  </a:cubicBezTo>
                  <a:cubicBezTo>
                    <a:pt x="1373" y="958"/>
                    <a:pt x="1370" y="958"/>
                    <a:pt x="1369" y="960"/>
                  </a:cubicBezTo>
                  <a:cubicBezTo>
                    <a:pt x="1368" y="960"/>
                    <a:pt x="1367" y="965"/>
                    <a:pt x="1366" y="964"/>
                  </a:cubicBezTo>
                  <a:cubicBezTo>
                    <a:pt x="1362" y="962"/>
                    <a:pt x="1372" y="957"/>
                    <a:pt x="1368" y="957"/>
                  </a:cubicBezTo>
                  <a:cubicBezTo>
                    <a:pt x="1368" y="957"/>
                    <a:pt x="1368" y="959"/>
                    <a:pt x="1368" y="959"/>
                  </a:cubicBezTo>
                  <a:cubicBezTo>
                    <a:pt x="1367" y="958"/>
                    <a:pt x="1367" y="956"/>
                    <a:pt x="1367" y="957"/>
                  </a:cubicBezTo>
                  <a:cubicBezTo>
                    <a:pt x="1366" y="957"/>
                    <a:pt x="1368" y="958"/>
                    <a:pt x="1368" y="959"/>
                  </a:cubicBezTo>
                  <a:cubicBezTo>
                    <a:pt x="1368" y="960"/>
                    <a:pt x="1366" y="960"/>
                    <a:pt x="1365" y="962"/>
                  </a:cubicBezTo>
                  <a:cubicBezTo>
                    <a:pt x="1365" y="962"/>
                    <a:pt x="1365" y="963"/>
                    <a:pt x="1365" y="963"/>
                  </a:cubicBezTo>
                  <a:cubicBezTo>
                    <a:pt x="1364" y="963"/>
                    <a:pt x="1365" y="962"/>
                    <a:pt x="1364" y="962"/>
                  </a:cubicBezTo>
                  <a:cubicBezTo>
                    <a:pt x="1364" y="962"/>
                    <a:pt x="1364" y="962"/>
                    <a:pt x="1364" y="963"/>
                  </a:cubicBezTo>
                  <a:cubicBezTo>
                    <a:pt x="1364" y="963"/>
                    <a:pt x="1366" y="964"/>
                    <a:pt x="1366" y="965"/>
                  </a:cubicBezTo>
                  <a:cubicBezTo>
                    <a:pt x="1365" y="969"/>
                    <a:pt x="1361" y="973"/>
                    <a:pt x="1359" y="977"/>
                  </a:cubicBezTo>
                  <a:cubicBezTo>
                    <a:pt x="1356" y="984"/>
                    <a:pt x="1341" y="1005"/>
                    <a:pt x="1334" y="1007"/>
                  </a:cubicBezTo>
                  <a:cubicBezTo>
                    <a:pt x="1332" y="1007"/>
                    <a:pt x="1334" y="1003"/>
                    <a:pt x="1334" y="1001"/>
                  </a:cubicBezTo>
                  <a:cubicBezTo>
                    <a:pt x="1334" y="1000"/>
                    <a:pt x="1334" y="1000"/>
                    <a:pt x="1334" y="999"/>
                  </a:cubicBezTo>
                  <a:cubicBezTo>
                    <a:pt x="1334" y="999"/>
                    <a:pt x="1334" y="998"/>
                    <a:pt x="1334" y="998"/>
                  </a:cubicBezTo>
                  <a:cubicBezTo>
                    <a:pt x="1330" y="998"/>
                    <a:pt x="1331" y="998"/>
                    <a:pt x="1329" y="996"/>
                  </a:cubicBezTo>
                  <a:cubicBezTo>
                    <a:pt x="1329" y="995"/>
                    <a:pt x="1329" y="995"/>
                    <a:pt x="1329" y="995"/>
                  </a:cubicBezTo>
                  <a:cubicBezTo>
                    <a:pt x="1329" y="995"/>
                    <a:pt x="1328" y="995"/>
                    <a:pt x="1328" y="996"/>
                  </a:cubicBezTo>
                  <a:cubicBezTo>
                    <a:pt x="1328" y="997"/>
                    <a:pt x="1328" y="1001"/>
                    <a:pt x="1325" y="1002"/>
                  </a:cubicBezTo>
                  <a:cubicBezTo>
                    <a:pt x="1324" y="1002"/>
                    <a:pt x="1323" y="998"/>
                    <a:pt x="1324" y="998"/>
                  </a:cubicBezTo>
                  <a:cubicBezTo>
                    <a:pt x="1324" y="997"/>
                    <a:pt x="1325" y="996"/>
                    <a:pt x="1324" y="996"/>
                  </a:cubicBezTo>
                  <a:cubicBezTo>
                    <a:pt x="1323" y="996"/>
                    <a:pt x="1323" y="1001"/>
                    <a:pt x="1325" y="1002"/>
                  </a:cubicBezTo>
                  <a:cubicBezTo>
                    <a:pt x="1325" y="1002"/>
                    <a:pt x="1325" y="1002"/>
                    <a:pt x="1326" y="1002"/>
                  </a:cubicBezTo>
                  <a:cubicBezTo>
                    <a:pt x="1327" y="1002"/>
                    <a:pt x="1328" y="1002"/>
                    <a:pt x="1328" y="1002"/>
                  </a:cubicBezTo>
                  <a:cubicBezTo>
                    <a:pt x="1328" y="1003"/>
                    <a:pt x="1327" y="1003"/>
                    <a:pt x="1327" y="1003"/>
                  </a:cubicBezTo>
                  <a:cubicBezTo>
                    <a:pt x="1325" y="1008"/>
                    <a:pt x="1326" y="1005"/>
                    <a:pt x="1323" y="1008"/>
                  </a:cubicBezTo>
                  <a:cubicBezTo>
                    <a:pt x="1322" y="1009"/>
                    <a:pt x="1324" y="1009"/>
                    <a:pt x="1325" y="1010"/>
                  </a:cubicBezTo>
                  <a:cubicBezTo>
                    <a:pt x="1325" y="1011"/>
                    <a:pt x="1322" y="1012"/>
                    <a:pt x="1322" y="1012"/>
                  </a:cubicBezTo>
                  <a:cubicBezTo>
                    <a:pt x="1321" y="1013"/>
                    <a:pt x="1320" y="1014"/>
                    <a:pt x="1321" y="1015"/>
                  </a:cubicBezTo>
                  <a:cubicBezTo>
                    <a:pt x="1321" y="1016"/>
                    <a:pt x="1321" y="1016"/>
                    <a:pt x="1321" y="1017"/>
                  </a:cubicBezTo>
                  <a:cubicBezTo>
                    <a:pt x="1317" y="1019"/>
                    <a:pt x="1320" y="1012"/>
                    <a:pt x="1318" y="1015"/>
                  </a:cubicBezTo>
                  <a:cubicBezTo>
                    <a:pt x="1317" y="1017"/>
                    <a:pt x="1318" y="1020"/>
                    <a:pt x="1317" y="1022"/>
                  </a:cubicBezTo>
                  <a:cubicBezTo>
                    <a:pt x="1317" y="1022"/>
                    <a:pt x="1316" y="1022"/>
                    <a:pt x="1316" y="1022"/>
                  </a:cubicBezTo>
                  <a:cubicBezTo>
                    <a:pt x="1316" y="1023"/>
                    <a:pt x="1318" y="1019"/>
                    <a:pt x="1319" y="1019"/>
                  </a:cubicBezTo>
                  <a:cubicBezTo>
                    <a:pt x="1320" y="1019"/>
                    <a:pt x="1320" y="1027"/>
                    <a:pt x="1319" y="1029"/>
                  </a:cubicBezTo>
                  <a:cubicBezTo>
                    <a:pt x="1319" y="1030"/>
                    <a:pt x="1317" y="1027"/>
                    <a:pt x="1317" y="1027"/>
                  </a:cubicBezTo>
                  <a:cubicBezTo>
                    <a:pt x="1317" y="1026"/>
                    <a:pt x="1315" y="1026"/>
                    <a:pt x="1315" y="1026"/>
                  </a:cubicBezTo>
                  <a:cubicBezTo>
                    <a:pt x="1315" y="1027"/>
                    <a:pt x="1316" y="1026"/>
                    <a:pt x="1316" y="1026"/>
                  </a:cubicBezTo>
                  <a:cubicBezTo>
                    <a:pt x="1316" y="1026"/>
                    <a:pt x="1317" y="1028"/>
                    <a:pt x="1318" y="1029"/>
                  </a:cubicBezTo>
                  <a:cubicBezTo>
                    <a:pt x="1318" y="1029"/>
                    <a:pt x="1320" y="1029"/>
                    <a:pt x="1319" y="1029"/>
                  </a:cubicBezTo>
                  <a:cubicBezTo>
                    <a:pt x="1319" y="1030"/>
                    <a:pt x="1318" y="1029"/>
                    <a:pt x="1317" y="1030"/>
                  </a:cubicBezTo>
                  <a:cubicBezTo>
                    <a:pt x="1315" y="1032"/>
                    <a:pt x="1322" y="1035"/>
                    <a:pt x="1317" y="1035"/>
                  </a:cubicBezTo>
                  <a:cubicBezTo>
                    <a:pt x="1315" y="1035"/>
                    <a:pt x="1317" y="1039"/>
                    <a:pt x="1317" y="1038"/>
                  </a:cubicBezTo>
                  <a:cubicBezTo>
                    <a:pt x="1318" y="1038"/>
                    <a:pt x="1316" y="1037"/>
                    <a:pt x="1317" y="1037"/>
                  </a:cubicBezTo>
                  <a:cubicBezTo>
                    <a:pt x="1317" y="1036"/>
                    <a:pt x="1319" y="1036"/>
                    <a:pt x="1320" y="1035"/>
                  </a:cubicBezTo>
                  <a:cubicBezTo>
                    <a:pt x="1320" y="1034"/>
                    <a:pt x="1318" y="1030"/>
                    <a:pt x="1320" y="1030"/>
                  </a:cubicBezTo>
                  <a:cubicBezTo>
                    <a:pt x="1321" y="1030"/>
                    <a:pt x="1321" y="1032"/>
                    <a:pt x="1321" y="1033"/>
                  </a:cubicBezTo>
                  <a:cubicBezTo>
                    <a:pt x="1320" y="1037"/>
                    <a:pt x="1317" y="1046"/>
                    <a:pt x="1316" y="1051"/>
                  </a:cubicBezTo>
                  <a:cubicBezTo>
                    <a:pt x="1315" y="1053"/>
                    <a:pt x="1316" y="1055"/>
                    <a:pt x="1317" y="1056"/>
                  </a:cubicBezTo>
                  <a:cubicBezTo>
                    <a:pt x="1317" y="1062"/>
                    <a:pt x="1317" y="1070"/>
                    <a:pt x="1316" y="1076"/>
                  </a:cubicBezTo>
                  <a:cubicBezTo>
                    <a:pt x="1316" y="1078"/>
                    <a:pt x="1318" y="1082"/>
                    <a:pt x="1318" y="1084"/>
                  </a:cubicBezTo>
                  <a:cubicBezTo>
                    <a:pt x="1318" y="1086"/>
                    <a:pt x="1316" y="1091"/>
                    <a:pt x="1316" y="1092"/>
                  </a:cubicBezTo>
                  <a:cubicBezTo>
                    <a:pt x="1313" y="1099"/>
                    <a:pt x="1311" y="1106"/>
                    <a:pt x="1310" y="1113"/>
                  </a:cubicBezTo>
                  <a:cubicBezTo>
                    <a:pt x="1309" y="1116"/>
                    <a:pt x="1307" y="1120"/>
                    <a:pt x="1306" y="1123"/>
                  </a:cubicBezTo>
                  <a:cubicBezTo>
                    <a:pt x="1306" y="1126"/>
                    <a:pt x="1308" y="1133"/>
                    <a:pt x="1307" y="1134"/>
                  </a:cubicBezTo>
                  <a:cubicBezTo>
                    <a:pt x="1307" y="1137"/>
                    <a:pt x="1302" y="1139"/>
                    <a:pt x="1300" y="1140"/>
                  </a:cubicBezTo>
                  <a:cubicBezTo>
                    <a:pt x="1295" y="1143"/>
                    <a:pt x="1290" y="1152"/>
                    <a:pt x="1290" y="1157"/>
                  </a:cubicBezTo>
                  <a:cubicBezTo>
                    <a:pt x="1289" y="1166"/>
                    <a:pt x="1291" y="1178"/>
                    <a:pt x="1286" y="1187"/>
                  </a:cubicBezTo>
                  <a:cubicBezTo>
                    <a:pt x="1285" y="1188"/>
                    <a:pt x="1281" y="1188"/>
                    <a:pt x="1280" y="1190"/>
                  </a:cubicBezTo>
                  <a:cubicBezTo>
                    <a:pt x="1279" y="1191"/>
                    <a:pt x="1275" y="1197"/>
                    <a:pt x="1275" y="1198"/>
                  </a:cubicBezTo>
                  <a:cubicBezTo>
                    <a:pt x="1274" y="1199"/>
                    <a:pt x="1275" y="1203"/>
                    <a:pt x="1273" y="1204"/>
                  </a:cubicBezTo>
                  <a:cubicBezTo>
                    <a:pt x="1272" y="1205"/>
                    <a:pt x="1271" y="1203"/>
                    <a:pt x="1271" y="1203"/>
                  </a:cubicBezTo>
                  <a:cubicBezTo>
                    <a:pt x="1270" y="1202"/>
                    <a:pt x="1268" y="1204"/>
                    <a:pt x="1269" y="1205"/>
                  </a:cubicBezTo>
                  <a:cubicBezTo>
                    <a:pt x="1270" y="1206"/>
                    <a:pt x="1272" y="1204"/>
                    <a:pt x="1272" y="1205"/>
                  </a:cubicBezTo>
                  <a:cubicBezTo>
                    <a:pt x="1272" y="1207"/>
                    <a:pt x="1263" y="1218"/>
                    <a:pt x="1262" y="1219"/>
                  </a:cubicBezTo>
                  <a:cubicBezTo>
                    <a:pt x="1261" y="1219"/>
                    <a:pt x="1259" y="1219"/>
                    <a:pt x="1258" y="1219"/>
                  </a:cubicBezTo>
                  <a:cubicBezTo>
                    <a:pt x="1256" y="1221"/>
                    <a:pt x="1256" y="1224"/>
                    <a:pt x="1255" y="1226"/>
                  </a:cubicBezTo>
                  <a:cubicBezTo>
                    <a:pt x="1254" y="1227"/>
                    <a:pt x="1252" y="1228"/>
                    <a:pt x="1252" y="1230"/>
                  </a:cubicBezTo>
                  <a:cubicBezTo>
                    <a:pt x="1251" y="1230"/>
                    <a:pt x="1252" y="1232"/>
                    <a:pt x="1251" y="1233"/>
                  </a:cubicBezTo>
                  <a:cubicBezTo>
                    <a:pt x="1251" y="1234"/>
                    <a:pt x="1249" y="1236"/>
                    <a:pt x="1248" y="1237"/>
                  </a:cubicBezTo>
                  <a:cubicBezTo>
                    <a:pt x="1248" y="1239"/>
                    <a:pt x="1251" y="1248"/>
                    <a:pt x="1250" y="1250"/>
                  </a:cubicBezTo>
                  <a:cubicBezTo>
                    <a:pt x="1247" y="1255"/>
                    <a:pt x="1237" y="1255"/>
                    <a:pt x="1233" y="1257"/>
                  </a:cubicBezTo>
                  <a:cubicBezTo>
                    <a:pt x="1229" y="1258"/>
                    <a:pt x="1226" y="1262"/>
                    <a:pt x="1223" y="1264"/>
                  </a:cubicBezTo>
                  <a:cubicBezTo>
                    <a:pt x="1221" y="1265"/>
                    <a:pt x="1221" y="1269"/>
                    <a:pt x="1223" y="1270"/>
                  </a:cubicBezTo>
                  <a:cubicBezTo>
                    <a:pt x="1224" y="1271"/>
                    <a:pt x="1224" y="1269"/>
                    <a:pt x="1225" y="1269"/>
                  </a:cubicBezTo>
                  <a:cubicBezTo>
                    <a:pt x="1226" y="1269"/>
                    <a:pt x="1222" y="1272"/>
                    <a:pt x="1222" y="1272"/>
                  </a:cubicBezTo>
                  <a:cubicBezTo>
                    <a:pt x="1220" y="1273"/>
                    <a:pt x="1221" y="1276"/>
                    <a:pt x="1220" y="1276"/>
                  </a:cubicBezTo>
                  <a:cubicBezTo>
                    <a:pt x="1216" y="1275"/>
                    <a:pt x="1211" y="1274"/>
                    <a:pt x="1207" y="1274"/>
                  </a:cubicBezTo>
                  <a:cubicBezTo>
                    <a:pt x="1204" y="1274"/>
                    <a:pt x="1202" y="1275"/>
                    <a:pt x="1199" y="1275"/>
                  </a:cubicBezTo>
                  <a:cubicBezTo>
                    <a:pt x="1197" y="1275"/>
                    <a:pt x="1192" y="1275"/>
                    <a:pt x="1192" y="1274"/>
                  </a:cubicBezTo>
                  <a:cubicBezTo>
                    <a:pt x="1192" y="1273"/>
                    <a:pt x="1193" y="1274"/>
                    <a:pt x="1194" y="1273"/>
                  </a:cubicBezTo>
                  <a:cubicBezTo>
                    <a:pt x="1194" y="1273"/>
                    <a:pt x="1192" y="1273"/>
                    <a:pt x="1192" y="1272"/>
                  </a:cubicBezTo>
                  <a:cubicBezTo>
                    <a:pt x="1193" y="1269"/>
                    <a:pt x="1194" y="1272"/>
                    <a:pt x="1195" y="1270"/>
                  </a:cubicBezTo>
                  <a:cubicBezTo>
                    <a:pt x="1195" y="1270"/>
                    <a:pt x="1194" y="1270"/>
                    <a:pt x="1194" y="1269"/>
                  </a:cubicBezTo>
                  <a:cubicBezTo>
                    <a:pt x="1195" y="1268"/>
                    <a:pt x="1196" y="1268"/>
                    <a:pt x="1196" y="1267"/>
                  </a:cubicBezTo>
                  <a:cubicBezTo>
                    <a:pt x="1195" y="1267"/>
                    <a:pt x="1190" y="1268"/>
                    <a:pt x="1189" y="1269"/>
                  </a:cubicBezTo>
                  <a:cubicBezTo>
                    <a:pt x="1188" y="1270"/>
                    <a:pt x="1193" y="1273"/>
                    <a:pt x="1192" y="1275"/>
                  </a:cubicBezTo>
                  <a:cubicBezTo>
                    <a:pt x="1191" y="1276"/>
                    <a:pt x="1171" y="1278"/>
                    <a:pt x="1170" y="1278"/>
                  </a:cubicBezTo>
                  <a:cubicBezTo>
                    <a:pt x="1170" y="1278"/>
                    <a:pt x="1170" y="1277"/>
                    <a:pt x="1170" y="1277"/>
                  </a:cubicBezTo>
                  <a:cubicBezTo>
                    <a:pt x="1171" y="1275"/>
                    <a:pt x="1172" y="1276"/>
                    <a:pt x="1173" y="1276"/>
                  </a:cubicBezTo>
                  <a:cubicBezTo>
                    <a:pt x="1173" y="1276"/>
                    <a:pt x="1180" y="1277"/>
                    <a:pt x="1180" y="1276"/>
                  </a:cubicBezTo>
                  <a:cubicBezTo>
                    <a:pt x="1180" y="1275"/>
                    <a:pt x="1174" y="1273"/>
                    <a:pt x="1174" y="1273"/>
                  </a:cubicBezTo>
                  <a:cubicBezTo>
                    <a:pt x="1172" y="1272"/>
                    <a:pt x="1171" y="1274"/>
                    <a:pt x="1169" y="1274"/>
                  </a:cubicBezTo>
                  <a:cubicBezTo>
                    <a:pt x="1169" y="1274"/>
                    <a:pt x="1169" y="1273"/>
                    <a:pt x="1169" y="1273"/>
                  </a:cubicBezTo>
                  <a:cubicBezTo>
                    <a:pt x="1167" y="1275"/>
                    <a:pt x="1167" y="1275"/>
                    <a:pt x="1167" y="1275"/>
                  </a:cubicBezTo>
                  <a:cubicBezTo>
                    <a:pt x="1167" y="1276"/>
                    <a:pt x="1162" y="1275"/>
                    <a:pt x="1161" y="1275"/>
                  </a:cubicBezTo>
                  <a:cubicBezTo>
                    <a:pt x="1160" y="1275"/>
                    <a:pt x="1163" y="1273"/>
                    <a:pt x="1162" y="1272"/>
                  </a:cubicBezTo>
                  <a:cubicBezTo>
                    <a:pt x="1162" y="1272"/>
                    <a:pt x="1161" y="1274"/>
                    <a:pt x="1161" y="1274"/>
                  </a:cubicBezTo>
                  <a:cubicBezTo>
                    <a:pt x="1160" y="1274"/>
                    <a:pt x="1160" y="1273"/>
                    <a:pt x="1160" y="1273"/>
                  </a:cubicBezTo>
                  <a:cubicBezTo>
                    <a:pt x="1159" y="1273"/>
                    <a:pt x="1159" y="1274"/>
                    <a:pt x="1159" y="1275"/>
                  </a:cubicBezTo>
                  <a:cubicBezTo>
                    <a:pt x="1159" y="1275"/>
                    <a:pt x="1158" y="1275"/>
                    <a:pt x="1158" y="1275"/>
                  </a:cubicBezTo>
                  <a:cubicBezTo>
                    <a:pt x="1155" y="1275"/>
                    <a:pt x="1152" y="1276"/>
                    <a:pt x="1151" y="1280"/>
                  </a:cubicBezTo>
                  <a:cubicBezTo>
                    <a:pt x="1151" y="1281"/>
                    <a:pt x="1153" y="1279"/>
                    <a:pt x="1154" y="1280"/>
                  </a:cubicBezTo>
                  <a:cubicBezTo>
                    <a:pt x="1156" y="1282"/>
                    <a:pt x="1150" y="1279"/>
                    <a:pt x="1153" y="1282"/>
                  </a:cubicBezTo>
                  <a:cubicBezTo>
                    <a:pt x="1154" y="1284"/>
                    <a:pt x="1153" y="1279"/>
                    <a:pt x="1155" y="1282"/>
                  </a:cubicBezTo>
                  <a:cubicBezTo>
                    <a:pt x="1155" y="1282"/>
                    <a:pt x="1156" y="1282"/>
                    <a:pt x="1156" y="1282"/>
                  </a:cubicBezTo>
                  <a:cubicBezTo>
                    <a:pt x="1156" y="1282"/>
                    <a:pt x="1157" y="1282"/>
                    <a:pt x="1157" y="1283"/>
                  </a:cubicBezTo>
                  <a:cubicBezTo>
                    <a:pt x="1156" y="1283"/>
                    <a:pt x="1149" y="1285"/>
                    <a:pt x="1148" y="1285"/>
                  </a:cubicBezTo>
                  <a:cubicBezTo>
                    <a:pt x="1147" y="1284"/>
                    <a:pt x="1147" y="1283"/>
                    <a:pt x="1146" y="1283"/>
                  </a:cubicBezTo>
                  <a:cubicBezTo>
                    <a:pt x="1145" y="1283"/>
                    <a:pt x="1144" y="1285"/>
                    <a:pt x="1142" y="1285"/>
                  </a:cubicBezTo>
                  <a:cubicBezTo>
                    <a:pt x="1142" y="1286"/>
                    <a:pt x="1144" y="1286"/>
                    <a:pt x="1144" y="1286"/>
                  </a:cubicBezTo>
                  <a:cubicBezTo>
                    <a:pt x="1144" y="1287"/>
                    <a:pt x="1143" y="1286"/>
                    <a:pt x="1142" y="1287"/>
                  </a:cubicBezTo>
                  <a:cubicBezTo>
                    <a:pt x="1142" y="1287"/>
                    <a:pt x="1142" y="1288"/>
                    <a:pt x="1142" y="1288"/>
                  </a:cubicBezTo>
                  <a:cubicBezTo>
                    <a:pt x="1142" y="1288"/>
                    <a:pt x="1142" y="1287"/>
                    <a:pt x="1141" y="1287"/>
                  </a:cubicBezTo>
                  <a:cubicBezTo>
                    <a:pt x="1141" y="1287"/>
                    <a:pt x="1141" y="1288"/>
                    <a:pt x="1141" y="1288"/>
                  </a:cubicBezTo>
                  <a:cubicBezTo>
                    <a:pt x="1140" y="1288"/>
                    <a:pt x="1140" y="1287"/>
                    <a:pt x="1138" y="1288"/>
                  </a:cubicBezTo>
                  <a:cubicBezTo>
                    <a:pt x="1138" y="1289"/>
                    <a:pt x="1138" y="1289"/>
                    <a:pt x="1138" y="1290"/>
                  </a:cubicBezTo>
                  <a:cubicBezTo>
                    <a:pt x="1138" y="1290"/>
                    <a:pt x="1133" y="1290"/>
                    <a:pt x="1133" y="1290"/>
                  </a:cubicBezTo>
                  <a:cubicBezTo>
                    <a:pt x="1130" y="1293"/>
                    <a:pt x="1135" y="1295"/>
                    <a:pt x="1132" y="1296"/>
                  </a:cubicBezTo>
                  <a:cubicBezTo>
                    <a:pt x="1130" y="1297"/>
                    <a:pt x="1119" y="1291"/>
                    <a:pt x="1111" y="1298"/>
                  </a:cubicBezTo>
                  <a:cubicBezTo>
                    <a:pt x="1111" y="1299"/>
                    <a:pt x="1115" y="1296"/>
                    <a:pt x="1114" y="1297"/>
                  </a:cubicBezTo>
                  <a:cubicBezTo>
                    <a:pt x="1113" y="1300"/>
                    <a:pt x="1113" y="1300"/>
                    <a:pt x="1110" y="1301"/>
                  </a:cubicBezTo>
                  <a:cubicBezTo>
                    <a:pt x="1110" y="1301"/>
                    <a:pt x="1109" y="1301"/>
                    <a:pt x="1109" y="1301"/>
                  </a:cubicBezTo>
                  <a:cubicBezTo>
                    <a:pt x="1109" y="1300"/>
                    <a:pt x="1110" y="1300"/>
                    <a:pt x="1110" y="1300"/>
                  </a:cubicBezTo>
                  <a:cubicBezTo>
                    <a:pt x="1111" y="1299"/>
                    <a:pt x="1108" y="1296"/>
                    <a:pt x="1108" y="1298"/>
                  </a:cubicBezTo>
                  <a:cubicBezTo>
                    <a:pt x="1107" y="1298"/>
                    <a:pt x="1107" y="1298"/>
                    <a:pt x="1107" y="1298"/>
                  </a:cubicBezTo>
                  <a:cubicBezTo>
                    <a:pt x="1107" y="1298"/>
                    <a:pt x="1106" y="1298"/>
                    <a:pt x="1106" y="1298"/>
                  </a:cubicBezTo>
                  <a:cubicBezTo>
                    <a:pt x="1105" y="1301"/>
                    <a:pt x="1108" y="1299"/>
                    <a:pt x="1108" y="1300"/>
                  </a:cubicBezTo>
                  <a:cubicBezTo>
                    <a:pt x="1108" y="1300"/>
                    <a:pt x="1108" y="1301"/>
                    <a:pt x="1107" y="1301"/>
                  </a:cubicBezTo>
                  <a:cubicBezTo>
                    <a:pt x="1107" y="1302"/>
                    <a:pt x="1106" y="1301"/>
                    <a:pt x="1105" y="1301"/>
                  </a:cubicBezTo>
                  <a:cubicBezTo>
                    <a:pt x="1101" y="1302"/>
                    <a:pt x="1097" y="1305"/>
                    <a:pt x="1094" y="1307"/>
                  </a:cubicBezTo>
                  <a:cubicBezTo>
                    <a:pt x="1092" y="1308"/>
                    <a:pt x="1092" y="1310"/>
                    <a:pt x="1091" y="1311"/>
                  </a:cubicBezTo>
                  <a:cubicBezTo>
                    <a:pt x="1091" y="1311"/>
                    <a:pt x="1090" y="1311"/>
                    <a:pt x="1090" y="1311"/>
                  </a:cubicBezTo>
                  <a:cubicBezTo>
                    <a:pt x="1089" y="1311"/>
                    <a:pt x="1090" y="1311"/>
                    <a:pt x="1090" y="1311"/>
                  </a:cubicBezTo>
                  <a:cubicBezTo>
                    <a:pt x="1086" y="1315"/>
                    <a:pt x="1082" y="1317"/>
                    <a:pt x="1077" y="1318"/>
                  </a:cubicBezTo>
                  <a:cubicBezTo>
                    <a:pt x="1074" y="1319"/>
                    <a:pt x="1071" y="1322"/>
                    <a:pt x="1069" y="1323"/>
                  </a:cubicBezTo>
                  <a:cubicBezTo>
                    <a:pt x="1068" y="1324"/>
                    <a:pt x="1065" y="1329"/>
                    <a:pt x="1064" y="1327"/>
                  </a:cubicBezTo>
                  <a:cubicBezTo>
                    <a:pt x="1064" y="1327"/>
                    <a:pt x="1066" y="1327"/>
                    <a:pt x="1065" y="1326"/>
                  </a:cubicBezTo>
                  <a:cubicBezTo>
                    <a:pt x="1065" y="1326"/>
                    <a:pt x="1063" y="1327"/>
                    <a:pt x="1063" y="1328"/>
                  </a:cubicBezTo>
                  <a:cubicBezTo>
                    <a:pt x="1065" y="1330"/>
                    <a:pt x="1068" y="1326"/>
                    <a:pt x="1067" y="1329"/>
                  </a:cubicBezTo>
                  <a:cubicBezTo>
                    <a:pt x="1066" y="1331"/>
                    <a:pt x="1065" y="1331"/>
                    <a:pt x="1064" y="1332"/>
                  </a:cubicBezTo>
                  <a:cubicBezTo>
                    <a:pt x="1062" y="1333"/>
                    <a:pt x="1061" y="1336"/>
                    <a:pt x="1061" y="1335"/>
                  </a:cubicBezTo>
                  <a:cubicBezTo>
                    <a:pt x="1060" y="1331"/>
                    <a:pt x="1057" y="1334"/>
                    <a:pt x="1056" y="1336"/>
                  </a:cubicBezTo>
                  <a:cubicBezTo>
                    <a:pt x="1056" y="1336"/>
                    <a:pt x="1056" y="1335"/>
                    <a:pt x="1056" y="1335"/>
                  </a:cubicBezTo>
                  <a:cubicBezTo>
                    <a:pt x="1056" y="1334"/>
                    <a:pt x="1056" y="1333"/>
                    <a:pt x="1056" y="1332"/>
                  </a:cubicBezTo>
                  <a:cubicBezTo>
                    <a:pt x="1056" y="1332"/>
                    <a:pt x="1055" y="1332"/>
                    <a:pt x="1055" y="1332"/>
                  </a:cubicBezTo>
                  <a:cubicBezTo>
                    <a:pt x="1055" y="1333"/>
                    <a:pt x="1055" y="1334"/>
                    <a:pt x="1055" y="1334"/>
                  </a:cubicBezTo>
                  <a:cubicBezTo>
                    <a:pt x="1054" y="1334"/>
                    <a:pt x="1053" y="1332"/>
                    <a:pt x="1053" y="1332"/>
                  </a:cubicBezTo>
                  <a:cubicBezTo>
                    <a:pt x="1053" y="1333"/>
                    <a:pt x="1053" y="1334"/>
                    <a:pt x="1053" y="1334"/>
                  </a:cubicBezTo>
                  <a:cubicBezTo>
                    <a:pt x="1053" y="1335"/>
                    <a:pt x="1051" y="1334"/>
                    <a:pt x="1051" y="1335"/>
                  </a:cubicBezTo>
                  <a:cubicBezTo>
                    <a:pt x="1051" y="1335"/>
                    <a:pt x="1056" y="1337"/>
                    <a:pt x="1051" y="1339"/>
                  </a:cubicBezTo>
                  <a:cubicBezTo>
                    <a:pt x="1051" y="1339"/>
                    <a:pt x="1047" y="1337"/>
                    <a:pt x="1047" y="1337"/>
                  </a:cubicBezTo>
                  <a:cubicBezTo>
                    <a:pt x="1046" y="1336"/>
                    <a:pt x="1045" y="1334"/>
                    <a:pt x="1045" y="1335"/>
                  </a:cubicBezTo>
                  <a:cubicBezTo>
                    <a:pt x="1045" y="1336"/>
                    <a:pt x="1047" y="1337"/>
                    <a:pt x="1046" y="1338"/>
                  </a:cubicBezTo>
                  <a:cubicBezTo>
                    <a:pt x="1046" y="1338"/>
                    <a:pt x="1045" y="1338"/>
                    <a:pt x="1045" y="1338"/>
                  </a:cubicBezTo>
                  <a:cubicBezTo>
                    <a:pt x="1045" y="1338"/>
                    <a:pt x="1046" y="1339"/>
                    <a:pt x="1046" y="1339"/>
                  </a:cubicBezTo>
                  <a:cubicBezTo>
                    <a:pt x="1047" y="1339"/>
                    <a:pt x="1047" y="1339"/>
                    <a:pt x="1048" y="1339"/>
                  </a:cubicBezTo>
                  <a:cubicBezTo>
                    <a:pt x="1048" y="1339"/>
                    <a:pt x="1047" y="1339"/>
                    <a:pt x="1047" y="1339"/>
                  </a:cubicBezTo>
                  <a:cubicBezTo>
                    <a:pt x="1047" y="1340"/>
                    <a:pt x="1048" y="1340"/>
                    <a:pt x="1048" y="1340"/>
                  </a:cubicBezTo>
                  <a:cubicBezTo>
                    <a:pt x="1049" y="1340"/>
                    <a:pt x="1051" y="1338"/>
                    <a:pt x="1052" y="1340"/>
                  </a:cubicBezTo>
                  <a:cubicBezTo>
                    <a:pt x="1052" y="1341"/>
                    <a:pt x="1051" y="1341"/>
                    <a:pt x="1051" y="1341"/>
                  </a:cubicBezTo>
                  <a:cubicBezTo>
                    <a:pt x="1051" y="1342"/>
                    <a:pt x="1055" y="1339"/>
                    <a:pt x="1054" y="1341"/>
                  </a:cubicBezTo>
                  <a:cubicBezTo>
                    <a:pt x="1054" y="1342"/>
                    <a:pt x="1053" y="1342"/>
                    <a:pt x="1052" y="1343"/>
                  </a:cubicBezTo>
                  <a:cubicBezTo>
                    <a:pt x="1050" y="1347"/>
                    <a:pt x="1050" y="1347"/>
                    <a:pt x="1050" y="1347"/>
                  </a:cubicBezTo>
                  <a:cubicBezTo>
                    <a:pt x="1049" y="1349"/>
                    <a:pt x="1051" y="1348"/>
                    <a:pt x="1048" y="1347"/>
                  </a:cubicBezTo>
                  <a:cubicBezTo>
                    <a:pt x="1047" y="1347"/>
                    <a:pt x="1049" y="1348"/>
                    <a:pt x="1048" y="1349"/>
                  </a:cubicBezTo>
                  <a:cubicBezTo>
                    <a:pt x="1047" y="1349"/>
                    <a:pt x="1045" y="1347"/>
                    <a:pt x="1044" y="1349"/>
                  </a:cubicBezTo>
                  <a:cubicBezTo>
                    <a:pt x="1043" y="1349"/>
                    <a:pt x="1048" y="1349"/>
                    <a:pt x="1049" y="1349"/>
                  </a:cubicBezTo>
                  <a:cubicBezTo>
                    <a:pt x="1049" y="1349"/>
                    <a:pt x="1047" y="1353"/>
                    <a:pt x="1047" y="1354"/>
                  </a:cubicBezTo>
                  <a:cubicBezTo>
                    <a:pt x="1047" y="1355"/>
                    <a:pt x="1048" y="1359"/>
                    <a:pt x="1045" y="1359"/>
                  </a:cubicBezTo>
                  <a:cubicBezTo>
                    <a:pt x="1044" y="1359"/>
                    <a:pt x="1042" y="1354"/>
                    <a:pt x="1042" y="1354"/>
                  </a:cubicBezTo>
                  <a:cubicBezTo>
                    <a:pt x="1042" y="1356"/>
                    <a:pt x="1043" y="1355"/>
                    <a:pt x="1043" y="1358"/>
                  </a:cubicBezTo>
                  <a:cubicBezTo>
                    <a:pt x="1044" y="1363"/>
                    <a:pt x="1042" y="1358"/>
                    <a:pt x="1042" y="1361"/>
                  </a:cubicBezTo>
                  <a:cubicBezTo>
                    <a:pt x="1042" y="1361"/>
                    <a:pt x="1043" y="1360"/>
                    <a:pt x="1043" y="1361"/>
                  </a:cubicBezTo>
                  <a:cubicBezTo>
                    <a:pt x="1044" y="1361"/>
                    <a:pt x="1047" y="1363"/>
                    <a:pt x="1047" y="1364"/>
                  </a:cubicBezTo>
                  <a:cubicBezTo>
                    <a:pt x="1047" y="1366"/>
                    <a:pt x="1043" y="1368"/>
                    <a:pt x="1044" y="1371"/>
                  </a:cubicBezTo>
                  <a:cubicBezTo>
                    <a:pt x="1044" y="1372"/>
                    <a:pt x="1045" y="1372"/>
                    <a:pt x="1045" y="1373"/>
                  </a:cubicBezTo>
                  <a:cubicBezTo>
                    <a:pt x="1046" y="1373"/>
                    <a:pt x="1046" y="1373"/>
                    <a:pt x="1047" y="1373"/>
                  </a:cubicBezTo>
                  <a:cubicBezTo>
                    <a:pt x="1047" y="1374"/>
                    <a:pt x="1046" y="1374"/>
                    <a:pt x="1046" y="1374"/>
                  </a:cubicBezTo>
                  <a:cubicBezTo>
                    <a:pt x="1044" y="1377"/>
                    <a:pt x="1046" y="1379"/>
                    <a:pt x="1046" y="1379"/>
                  </a:cubicBezTo>
                  <a:cubicBezTo>
                    <a:pt x="1047" y="1381"/>
                    <a:pt x="1045" y="1381"/>
                    <a:pt x="1045" y="1382"/>
                  </a:cubicBezTo>
                  <a:cubicBezTo>
                    <a:pt x="1047" y="1385"/>
                    <a:pt x="1047" y="1380"/>
                    <a:pt x="1048" y="1383"/>
                  </a:cubicBezTo>
                  <a:cubicBezTo>
                    <a:pt x="1049" y="1386"/>
                    <a:pt x="1046" y="1382"/>
                    <a:pt x="1045" y="1386"/>
                  </a:cubicBezTo>
                  <a:cubicBezTo>
                    <a:pt x="1044" y="1389"/>
                    <a:pt x="1047" y="1385"/>
                    <a:pt x="1046" y="1389"/>
                  </a:cubicBezTo>
                  <a:cubicBezTo>
                    <a:pt x="1046" y="1390"/>
                    <a:pt x="1044" y="1390"/>
                    <a:pt x="1044" y="1391"/>
                  </a:cubicBezTo>
                  <a:cubicBezTo>
                    <a:pt x="1043" y="1392"/>
                    <a:pt x="1045" y="1394"/>
                    <a:pt x="1045" y="1394"/>
                  </a:cubicBezTo>
                  <a:cubicBezTo>
                    <a:pt x="1045" y="1395"/>
                    <a:pt x="1043" y="1395"/>
                    <a:pt x="1043" y="1396"/>
                  </a:cubicBezTo>
                  <a:cubicBezTo>
                    <a:pt x="1043" y="1398"/>
                    <a:pt x="1044" y="1400"/>
                    <a:pt x="1045" y="1401"/>
                  </a:cubicBezTo>
                  <a:cubicBezTo>
                    <a:pt x="1045" y="1402"/>
                    <a:pt x="1040" y="1417"/>
                    <a:pt x="1039" y="1418"/>
                  </a:cubicBezTo>
                  <a:cubicBezTo>
                    <a:pt x="1038" y="1420"/>
                    <a:pt x="1037" y="1414"/>
                    <a:pt x="1036" y="1414"/>
                  </a:cubicBezTo>
                  <a:cubicBezTo>
                    <a:pt x="1036" y="1414"/>
                    <a:pt x="1036" y="1414"/>
                    <a:pt x="1036" y="1415"/>
                  </a:cubicBezTo>
                  <a:cubicBezTo>
                    <a:pt x="1036" y="1415"/>
                    <a:pt x="1036" y="1416"/>
                    <a:pt x="1036" y="1416"/>
                  </a:cubicBezTo>
                  <a:cubicBezTo>
                    <a:pt x="1037" y="1418"/>
                    <a:pt x="1037" y="1419"/>
                    <a:pt x="1039" y="1419"/>
                  </a:cubicBezTo>
                  <a:cubicBezTo>
                    <a:pt x="1040" y="1419"/>
                    <a:pt x="1035" y="1422"/>
                    <a:pt x="1035" y="1422"/>
                  </a:cubicBezTo>
                  <a:cubicBezTo>
                    <a:pt x="1032" y="1424"/>
                    <a:pt x="1028" y="1426"/>
                    <a:pt x="1025" y="1428"/>
                  </a:cubicBezTo>
                  <a:cubicBezTo>
                    <a:pt x="1017" y="1435"/>
                    <a:pt x="1010" y="1444"/>
                    <a:pt x="1004" y="1453"/>
                  </a:cubicBezTo>
                  <a:cubicBezTo>
                    <a:pt x="1001" y="1458"/>
                    <a:pt x="1000" y="1465"/>
                    <a:pt x="997" y="1470"/>
                  </a:cubicBezTo>
                  <a:cubicBezTo>
                    <a:pt x="989" y="1484"/>
                    <a:pt x="977" y="1496"/>
                    <a:pt x="963" y="1505"/>
                  </a:cubicBezTo>
                  <a:cubicBezTo>
                    <a:pt x="958" y="1507"/>
                    <a:pt x="955" y="1509"/>
                    <a:pt x="952" y="1513"/>
                  </a:cubicBezTo>
                  <a:cubicBezTo>
                    <a:pt x="952" y="1513"/>
                    <a:pt x="952" y="1514"/>
                    <a:pt x="951" y="1514"/>
                  </a:cubicBezTo>
                  <a:cubicBezTo>
                    <a:pt x="951" y="1514"/>
                    <a:pt x="953" y="1508"/>
                    <a:pt x="953" y="1508"/>
                  </a:cubicBezTo>
                  <a:cubicBezTo>
                    <a:pt x="953" y="1508"/>
                    <a:pt x="951" y="1505"/>
                    <a:pt x="952" y="1505"/>
                  </a:cubicBezTo>
                  <a:cubicBezTo>
                    <a:pt x="954" y="1503"/>
                    <a:pt x="955" y="1507"/>
                    <a:pt x="957" y="1506"/>
                  </a:cubicBezTo>
                  <a:cubicBezTo>
                    <a:pt x="958" y="1506"/>
                    <a:pt x="958" y="1505"/>
                    <a:pt x="958" y="1505"/>
                  </a:cubicBezTo>
                  <a:cubicBezTo>
                    <a:pt x="958" y="1505"/>
                    <a:pt x="957" y="1504"/>
                    <a:pt x="958" y="1504"/>
                  </a:cubicBezTo>
                  <a:cubicBezTo>
                    <a:pt x="961" y="1504"/>
                    <a:pt x="961" y="1504"/>
                    <a:pt x="961" y="1504"/>
                  </a:cubicBezTo>
                  <a:cubicBezTo>
                    <a:pt x="963" y="1503"/>
                    <a:pt x="964" y="1501"/>
                    <a:pt x="966" y="1500"/>
                  </a:cubicBezTo>
                  <a:cubicBezTo>
                    <a:pt x="966" y="1499"/>
                    <a:pt x="966" y="1499"/>
                    <a:pt x="967" y="1499"/>
                  </a:cubicBezTo>
                  <a:cubicBezTo>
                    <a:pt x="967" y="1499"/>
                    <a:pt x="967" y="1500"/>
                    <a:pt x="967" y="1500"/>
                  </a:cubicBezTo>
                  <a:cubicBezTo>
                    <a:pt x="968" y="1499"/>
                    <a:pt x="967" y="1499"/>
                    <a:pt x="967" y="1498"/>
                  </a:cubicBezTo>
                  <a:cubicBezTo>
                    <a:pt x="967" y="1498"/>
                    <a:pt x="967" y="1497"/>
                    <a:pt x="968" y="1496"/>
                  </a:cubicBezTo>
                  <a:cubicBezTo>
                    <a:pt x="968" y="1496"/>
                    <a:pt x="969" y="1497"/>
                    <a:pt x="970" y="1497"/>
                  </a:cubicBezTo>
                  <a:cubicBezTo>
                    <a:pt x="972" y="1497"/>
                    <a:pt x="975" y="1493"/>
                    <a:pt x="975" y="1491"/>
                  </a:cubicBezTo>
                  <a:cubicBezTo>
                    <a:pt x="975" y="1488"/>
                    <a:pt x="974" y="1486"/>
                    <a:pt x="977" y="1486"/>
                  </a:cubicBezTo>
                  <a:cubicBezTo>
                    <a:pt x="978" y="1486"/>
                    <a:pt x="978" y="1485"/>
                    <a:pt x="979" y="1485"/>
                  </a:cubicBezTo>
                  <a:cubicBezTo>
                    <a:pt x="979" y="1486"/>
                    <a:pt x="979" y="1487"/>
                    <a:pt x="979" y="1487"/>
                  </a:cubicBezTo>
                  <a:cubicBezTo>
                    <a:pt x="980" y="1486"/>
                    <a:pt x="981" y="1483"/>
                    <a:pt x="981" y="1482"/>
                  </a:cubicBezTo>
                  <a:cubicBezTo>
                    <a:pt x="981" y="1481"/>
                    <a:pt x="979" y="1481"/>
                    <a:pt x="980" y="1481"/>
                  </a:cubicBezTo>
                  <a:cubicBezTo>
                    <a:pt x="981" y="1480"/>
                    <a:pt x="984" y="1480"/>
                    <a:pt x="986" y="1478"/>
                  </a:cubicBezTo>
                  <a:cubicBezTo>
                    <a:pt x="990" y="1474"/>
                    <a:pt x="985" y="1466"/>
                    <a:pt x="988" y="1467"/>
                  </a:cubicBezTo>
                  <a:cubicBezTo>
                    <a:pt x="990" y="1467"/>
                    <a:pt x="988" y="1470"/>
                    <a:pt x="990" y="1470"/>
                  </a:cubicBezTo>
                  <a:cubicBezTo>
                    <a:pt x="991" y="1470"/>
                    <a:pt x="993" y="1463"/>
                    <a:pt x="990" y="1462"/>
                  </a:cubicBezTo>
                  <a:cubicBezTo>
                    <a:pt x="986" y="1462"/>
                    <a:pt x="990" y="1464"/>
                    <a:pt x="989" y="1465"/>
                  </a:cubicBezTo>
                  <a:cubicBezTo>
                    <a:pt x="987" y="1466"/>
                    <a:pt x="984" y="1464"/>
                    <a:pt x="982" y="1466"/>
                  </a:cubicBezTo>
                  <a:cubicBezTo>
                    <a:pt x="982" y="1466"/>
                    <a:pt x="983" y="1469"/>
                    <a:pt x="982" y="1469"/>
                  </a:cubicBezTo>
                  <a:cubicBezTo>
                    <a:pt x="978" y="1469"/>
                    <a:pt x="981" y="1465"/>
                    <a:pt x="980" y="1464"/>
                  </a:cubicBezTo>
                  <a:cubicBezTo>
                    <a:pt x="979" y="1463"/>
                    <a:pt x="976" y="1465"/>
                    <a:pt x="975" y="1462"/>
                  </a:cubicBezTo>
                  <a:cubicBezTo>
                    <a:pt x="975" y="1462"/>
                    <a:pt x="975" y="1457"/>
                    <a:pt x="974" y="1457"/>
                  </a:cubicBezTo>
                  <a:cubicBezTo>
                    <a:pt x="973" y="1458"/>
                    <a:pt x="974" y="1459"/>
                    <a:pt x="973" y="1459"/>
                  </a:cubicBezTo>
                  <a:cubicBezTo>
                    <a:pt x="973" y="1459"/>
                    <a:pt x="974" y="1459"/>
                    <a:pt x="974" y="1460"/>
                  </a:cubicBezTo>
                  <a:cubicBezTo>
                    <a:pt x="974" y="1460"/>
                    <a:pt x="972" y="1463"/>
                    <a:pt x="972" y="1463"/>
                  </a:cubicBezTo>
                  <a:cubicBezTo>
                    <a:pt x="973" y="1463"/>
                    <a:pt x="973" y="1463"/>
                    <a:pt x="974" y="1463"/>
                  </a:cubicBezTo>
                  <a:cubicBezTo>
                    <a:pt x="974" y="1464"/>
                    <a:pt x="973" y="1464"/>
                    <a:pt x="974" y="1465"/>
                  </a:cubicBezTo>
                  <a:cubicBezTo>
                    <a:pt x="974" y="1465"/>
                    <a:pt x="974" y="1465"/>
                    <a:pt x="975" y="1465"/>
                  </a:cubicBezTo>
                  <a:cubicBezTo>
                    <a:pt x="975" y="1465"/>
                    <a:pt x="975" y="1465"/>
                    <a:pt x="976" y="1465"/>
                  </a:cubicBezTo>
                  <a:cubicBezTo>
                    <a:pt x="976" y="1465"/>
                    <a:pt x="975" y="1466"/>
                    <a:pt x="976" y="1467"/>
                  </a:cubicBezTo>
                  <a:cubicBezTo>
                    <a:pt x="977" y="1467"/>
                    <a:pt x="979" y="1466"/>
                    <a:pt x="978" y="1467"/>
                  </a:cubicBezTo>
                  <a:cubicBezTo>
                    <a:pt x="978" y="1468"/>
                    <a:pt x="975" y="1467"/>
                    <a:pt x="973" y="1472"/>
                  </a:cubicBezTo>
                  <a:cubicBezTo>
                    <a:pt x="973" y="1473"/>
                    <a:pt x="974" y="1478"/>
                    <a:pt x="973" y="1478"/>
                  </a:cubicBezTo>
                  <a:cubicBezTo>
                    <a:pt x="971" y="1479"/>
                    <a:pt x="974" y="1473"/>
                    <a:pt x="971" y="1474"/>
                  </a:cubicBezTo>
                  <a:cubicBezTo>
                    <a:pt x="969" y="1475"/>
                    <a:pt x="972" y="1480"/>
                    <a:pt x="971" y="1480"/>
                  </a:cubicBezTo>
                  <a:cubicBezTo>
                    <a:pt x="970" y="1481"/>
                    <a:pt x="969" y="1480"/>
                    <a:pt x="969" y="1480"/>
                  </a:cubicBezTo>
                  <a:cubicBezTo>
                    <a:pt x="966" y="1481"/>
                    <a:pt x="968" y="1485"/>
                    <a:pt x="968" y="1486"/>
                  </a:cubicBezTo>
                  <a:cubicBezTo>
                    <a:pt x="966" y="1488"/>
                    <a:pt x="964" y="1485"/>
                    <a:pt x="963" y="1489"/>
                  </a:cubicBezTo>
                  <a:cubicBezTo>
                    <a:pt x="963" y="1489"/>
                    <a:pt x="964" y="1490"/>
                    <a:pt x="963" y="1490"/>
                  </a:cubicBezTo>
                  <a:cubicBezTo>
                    <a:pt x="963" y="1490"/>
                    <a:pt x="956" y="1491"/>
                    <a:pt x="955" y="1492"/>
                  </a:cubicBezTo>
                  <a:cubicBezTo>
                    <a:pt x="955" y="1492"/>
                    <a:pt x="956" y="1492"/>
                    <a:pt x="956" y="1493"/>
                  </a:cubicBezTo>
                  <a:cubicBezTo>
                    <a:pt x="956" y="1493"/>
                    <a:pt x="955" y="1493"/>
                    <a:pt x="954" y="1494"/>
                  </a:cubicBezTo>
                  <a:cubicBezTo>
                    <a:pt x="953" y="1496"/>
                    <a:pt x="955" y="1498"/>
                    <a:pt x="954" y="1500"/>
                  </a:cubicBezTo>
                  <a:cubicBezTo>
                    <a:pt x="954" y="1500"/>
                    <a:pt x="954" y="1498"/>
                    <a:pt x="953" y="1498"/>
                  </a:cubicBezTo>
                  <a:cubicBezTo>
                    <a:pt x="953" y="1497"/>
                    <a:pt x="951" y="1498"/>
                    <a:pt x="952" y="1499"/>
                  </a:cubicBezTo>
                  <a:cubicBezTo>
                    <a:pt x="952" y="1499"/>
                    <a:pt x="952" y="1499"/>
                    <a:pt x="953" y="1499"/>
                  </a:cubicBezTo>
                  <a:cubicBezTo>
                    <a:pt x="955" y="1500"/>
                    <a:pt x="949" y="1502"/>
                    <a:pt x="949" y="1502"/>
                  </a:cubicBezTo>
                  <a:cubicBezTo>
                    <a:pt x="948" y="1503"/>
                    <a:pt x="949" y="1503"/>
                    <a:pt x="949" y="1504"/>
                  </a:cubicBezTo>
                  <a:cubicBezTo>
                    <a:pt x="949" y="1505"/>
                    <a:pt x="948" y="1505"/>
                    <a:pt x="948" y="1505"/>
                  </a:cubicBezTo>
                  <a:cubicBezTo>
                    <a:pt x="947" y="1506"/>
                    <a:pt x="950" y="1507"/>
                    <a:pt x="950" y="1508"/>
                  </a:cubicBezTo>
                  <a:cubicBezTo>
                    <a:pt x="950" y="1509"/>
                    <a:pt x="946" y="1507"/>
                    <a:pt x="947" y="1511"/>
                  </a:cubicBezTo>
                  <a:cubicBezTo>
                    <a:pt x="947" y="1511"/>
                    <a:pt x="948" y="1510"/>
                    <a:pt x="948" y="1511"/>
                  </a:cubicBezTo>
                  <a:cubicBezTo>
                    <a:pt x="949" y="1511"/>
                    <a:pt x="946" y="1514"/>
                    <a:pt x="950" y="1511"/>
                  </a:cubicBezTo>
                  <a:cubicBezTo>
                    <a:pt x="950" y="1511"/>
                    <a:pt x="950" y="1510"/>
                    <a:pt x="951" y="1510"/>
                  </a:cubicBezTo>
                  <a:cubicBezTo>
                    <a:pt x="952" y="1510"/>
                    <a:pt x="950" y="1511"/>
                    <a:pt x="950" y="1511"/>
                  </a:cubicBezTo>
                  <a:cubicBezTo>
                    <a:pt x="950" y="1511"/>
                    <a:pt x="949" y="1513"/>
                    <a:pt x="950" y="1513"/>
                  </a:cubicBezTo>
                  <a:cubicBezTo>
                    <a:pt x="950" y="1512"/>
                    <a:pt x="950" y="1511"/>
                    <a:pt x="951" y="1511"/>
                  </a:cubicBezTo>
                  <a:cubicBezTo>
                    <a:pt x="952" y="1511"/>
                    <a:pt x="951" y="1512"/>
                    <a:pt x="951" y="1512"/>
                  </a:cubicBezTo>
                  <a:cubicBezTo>
                    <a:pt x="951" y="1513"/>
                    <a:pt x="951" y="1513"/>
                    <a:pt x="951" y="1514"/>
                  </a:cubicBezTo>
                  <a:cubicBezTo>
                    <a:pt x="950" y="1516"/>
                    <a:pt x="947" y="1516"/>
                    <a:pt x="946" y="1519"/>
                  </a:cubicBezTo>
                  <a:cubicBezTo>
                    <a:pt x="942" y="1525"/>
                    <a:pt x="941" y="1533"/>
                    <a:pt x="936" y="1539"/>
                  </a:cubicBezTo>
                  <a:cubicBezTo>
                    <a:pt x="932" y="1545"/>
                    <a:pt x="924" y="1549"/>
                    <a:pt x="918" y="1554"/>
                  </a:cubicBezTo>
                  <a:cubicBezTo>
                    <a:pt x="915" y="1558"/>
                    <a:pt x="916" y="1560"/>
                    <a:pt x="914" y="1563"/>
                  </a:cubicBezTo>
                  <a:cubicBezTo>
                    <a:pt x="913" y="1564"/>
                    <a:pt x="911" y="1565"/>
                    <a:pt x="910" y="1566"/>
                  </a:cubicBezTo>
                  <a:cubicBezTo>
                    <a:pt x="908" y="1568"/>
                    <a:pt x="908" y="1569"/>
                    <a:pt x="908" y="1571"/>
                  </a:cubicBezTo>
                  <a:cubicBezTo>
                    <a:pt x="907" y="1572"/>
                    <a:pt x="906" y="1572"/>
                    <a:pt x="905" y="1572"/>
                  </a:cubicBezTo>
                  <a:cubicBezTo>
                    <a:pt x="903" y="1574"/>
                    <a:pt x="901" y="1577"/>
                    <a:pt x="898" y="1578"/>
                  </a:cubicBezTo>
                  <a:cubicBezTo>
                    <a:pt x="893" y="1581"/>
                    <a:pt x="898" y="1574"/>
                    <a:pt x="894" y="1576"/>
                  </a:cubicBezTo>
                  <a:cubicBezTo>
                    <a:pt x="894" y="1576"/>
                    <a:pt x="895" y="1576"/>
                    <a:pt x="895" y="1576"/>
                  </a:cubicBezTo>
                  <a:cubicBezTo>
                    <a:pt x="895" y="1577"/>
                    <a:pt x="894" y="1577"/>
                    <a:pt x="894" y="1578"/>
                  </a:cubicBezTo>
                  <a:cubicBezTo>
                    <a:pt x="893" y="1578"/>
                    <a:pt x="897" y="1577"/>
                    <a:pt x="895" y="1579"/>
                  </a:cubicBezTo>
                  <a:cubicBezTo>
                    <a:pt x="894" y="1581"/>
                    <a:pt x="890" y="1581"/>
                    <a:pt x="888" y="1582"/>
                  </a:cubicBezTo>
                  <a:cubicBezTo>
                    <a:pt x="886" y="1583"/>
                    <a:pt x="880" y="1587"/>
                    <a:pt x="879" y="1586"/>
                  </a:cubicBezTo>
                  <a:cubicBezTo>
                    <a:pt x="879" y="1586"/>
                    <a:pt x="879" y="1585"/>
                    <a:pt x="879" y="1585"/>
                  </a:cubicBezTo>
                  <a:cubicBezTo>
                    <a:pt x="878" y="1584"/>
                    <a:pt x="877" y="1584"/>
                    <a:pt x="876" y="1584"/>
                  </a:cubicBezTo>
                  <a:cubicBezTo>
                    <a:pt x="872" y="1584"/>
                    <a:pt x="872" y="1584"/>
                    <a:pt x="872" y="1584"/>
                  </a:cubicBezTo>
                  <a:cubicBezTo>
                    <a:pt x="872" y="1584"/>
                    <a:pt x="872" y="1584"/>
                    <a:pt x="871" y="1584"/>
                  </a:cubicBezTo>
                  <a:cubicBezTo>
                    <a:pt x="869" y="1582"/>
                    <a:pt x="865" y="1580"/>
                    <a:pt x="862" y="1580"/>
                  </a:cubicBezTo>
                  <a:cubicBezTo>
                    <a:pt x="858" y="1580"/>
                    <a:pt x="853" y="1586"/>
                    <a:pt x="850" y="1585"/>
                  </a:cubicBezTo>
                  <a:cubicBezTo>
                    <a:pt x="850" y="1584"/>
                    <a:pt x="850" y="1583"/>
                    <a:pt x="849" y="1583"/>
                  </a:cubicBezTo>
                  <a:cubicBezTo>
                    <a:pt x="849" y="1583"/>
                    <a:pt x="844" y="1585"/>
                    <a:pt x="844" y="1582"/>
                  </a:cubicBezTo>
                  <a:cubicBezTo>
                    <a:pt x="844" y="1582"/>
                    <a:pt x="846" y="1582"/>
                    <a:pt x="846" y="1581"/>
                  </a:cubicBezTo>
                  <a:cubicBezTo>
                    <a:pt x="846" y="1580"/>
                    <a:pt x="837" y="1579"/>
                    <a:pt x="834" y="1577"/>
                  </a:cubicBezTo>
                  <a:cubicBezTo>
                    <a:pt x="832" y="1576"/>
                    <a:pt x="831" y="1573"/>
                    <a:pt x="829" y="1572"/>
                  </a:cubicBezTo>
                  <a:cubicBezTo>
                    <a:pt x="827" y="1571"/>
                    <a:pt x="820" y="1571"/>
                    <a:pt x="818" y="1571"/>
                  </a:cubicBezTo>
                  <a:cubicBezTo>
                    <a:pt x="816" y="1571"/>
                    <a:pt x="813" y="1573"/>
                    <a:pt x="812" y="1573"/>
                  </a:cubicBezTo>
                  <a:cubicBezTo>
                    <a:pt x="811" y="1573"/>
                    <a:pt x="811" y="1572"/>
                    <a:pt x="811" y="1572"/>
                  </a:cubicBezTo>
                  <a:cubicBezTo>
                    <a:pt x="810" y="1569"/>
                    <a:pt x="808" y="1566"/>
                    <a:pt x="806" y="1565"/>
                  </a:cubicBezTo>
                  <a:cubicBezTo>
                    <a:pt x="806" y="1565"/>
                    <a:pt x="803" y="1564"/>
                    <a:pt x="803" y="1564"/>
                  </a:cubicBezTo>
                  <a:cubicBezTo>
                    <a:pt x="802" y="1563"/>
                    <a:pt x="802" y="1561"/>
                    <a:pt x="801" y="1560"/>
                  </a:cubicBezTo>
                  <a:cubicBezTo>
                    <a:pt x="795" y="1553"/>
                    <a:pt x="799" y="1551"/>
                    <a:pt x="798" y="1544"/>
                  </a:cubicBezTo>
                  <a:cubicBezTo>
                    <a:pt x="798" y="1543"/>
                    <a:pt x="800" y="1543"/>
                    <a:pt x="800" y="1541"/>
                  </a:cubicBezTo>
                  <a:cubicBezTo>
                    <a:pt x="800" y="1540"/>
                    <a:pt x="799" y="1538"/>
                    <a:pt x="799" y="1537"/>
                  </a:cubicBezTo>
                  <a:cubicBezTo>
                    <a:pt x="800" y="1536"/>
                    <a:pt x="804" y="1537"/>
                    <a:pt x="805" y="1536"/>
                  </a:cubicBezTo>
                  <a:cubicBezTo>
                    <a:pt x="805" y="1536"/>
                    <a:pt x="806" y="1535"/>
                    <a:pt x="806" y="1535"/>
                  </a:cubicBezTo>
                  <a:cubicBezTo>
                    <a:pt x="808" y="1531"/>
                    <a:pt x="805" y="1528"/>
                    <a:pt x="805" y="1525"/>
                  </a:cubicBezTo>
                  <a:cubicBezTo>
                    <a:pt x="805" y="1523"/>
                    <a:pt x="804" y="1522"/>
                    <a:pt x="804" y="1520"/>
                  </a:cubicBezTo>
                  <a:cubicBezTo>
                    <a:pt x="804" y="1520"/>
                    <a:pt x="804" y="1519"/>
                    <a:pt x="804" y="1519"/>
                  </a:cubicBezTo>
                  <a:cubicBezTo>
                    <a:pt x="802" y="1525"/>
                    <a:pt x="807" y="1530"/>
                    <a:pt x="805" y="1535"/>
                  </a:cubicBezTo>
                  <a:cubicBezTo>
                    <a:pt x="803" y="1538"/>
                    <a:pt x="799" y="1534"/>
                    <a:pt x="798" y="1536"/>
                  </a:cubicBezTo>
                  <a:cubicBezTo>
                    <a:pt x="798" y="1537"/>
                    <a:pt x="799" y="1540"/>
                    <a:pt x="798" y="1542"/>
                  </a:cubicBezTo>
                  <a:cubicBezTo>
                    <a:pt x="798" y="1543"/>
                    <a:pt x="797" y="1543"/>
                    <a:pt x="796" y="1544"/>
                  </a:cubicBezTo>
                  <a:cubicBezTo>
                    <a:pt x="793" y="1552"/>
                    <a:pt x="798" y="1554"/>
                    <a:pt x="798" y="1559"/>
                  </a:cubicBezTo>
                  <a:cubicBezTo>
                    <a:pt x="798" y="1559"/>
                    <a:pt x="797" y="1560"/>
                    <a:pt x="797" y="1560"/>
                  </a:cubicBezTo>
                  <a:cubicBezTo>
                    <a:pt x="797" y="1561"/>
                    <a:pt x="798" y="1561"/>
                    <a:pt x="799" y="1561"/>
                  </a:cubicBezTo>
                  <a:cubicBezTo>
                    <a:pt x="799" y="1562"/>
                    <a:pt x="799" y="1566"/>
                    <a:pt x="798" y="1567"/>
                  </a:cubicBezTo>
                  <a:cubicBezTo>
                    <a:pt x="796" y="1567"/>
                    <a:pt x="794" y="1566"/>
                    <a:pt x="794" y="1567"/>
                  </a:cubicBezTo>
                  <a:cubicBezTo>
                    <a:pt x="794" y="1567"/>
                    <a:pt x="796" y="1569"/>
                    <a:pt x="796" y="1569"/>
                  </a:cubicBezTo>
                  <a:cubicBezTo>
                    <a:pt x="797" y="1572"/>
                    <a:pt x="795" y="1571"/>
                    <a:pt x="797" y="1574"/>
                  </a:cubicBezTo>
                  <a:cubicBezTo>
                    <a:pt x="797" y="1575"/>
                    <a:pt x="798" y="1575"/>
                    <a:pt x="799" y="1575"/>
                  </a:cubicBezTo>
                  <a:cubicBezTo>
                    <a:pt x="801" y="1576"/>
                    <a:pt x="801" y="1578"/>
                    <a:pt x="803" y="1579"/>
                  </a:cubicBezTo>
                  <a:cubicBezTo>
                    <a:pt x="810" y="1583"/>
                    <a:pt x="817" y="1585"/>
                    <a:pt x="823" y="1590"/>
                  </a:cubicBezTo>
                  <a:cubicBezTo>
                    <a:pt x="825" y="1591"/>
                    <a:pt x="829" y="1596"/>
                    <a:pt x="828" y="1598"/>
                  </a:cubicBezTo>
                  <a:cubicBezTo>
                    <a:pt x="826" y="1601"/>
                    <a:pt x="819" y="1608"/>
                    <a:pt x="821" y="1611"/>
                  </a:cubicBezTo>
                  <a:cubicBezTo>
                    <a:pt x="823" y="1613"/>
                    <a:pt x="823" y="1615"/>
                    <a:pt x="825" y="1617"/>
                  </a:cubicBezTo>
                  <a:cubicBezTo>
                    <a:pt x="827" y="1619"/>
                    <a:pt x="830" y="1620"/>
                    <a:pt x="832" y="1621"/>
                  </a:cubicBezTo>
                  <a:cubicBezTo>
                    <a:pt x="832" y="1621"/>
                    <a:pt x="831" y="1622"/>
                    <a:pt x="832" y="1622"/>
                  </a:cubicBezTo>
                  <a:cubicBezTo>
                    <a:pt x="833" y="1622"/>
                    <a:pt x="836" y="1620"/>
                    <a:pt x="836" y="1620"/>
                  </a:cubicBezTo>
                  <a:cubicBezTo>
                    <a:pt x="837" y="1621"/>
                    <a:pt x="838" y="1634"/>
                    <a:pt x="837" y="1636"/>
                  </a:cubicBezTo>
                  <a:cubicBezTo>
                    <a:pt x="836" y="1640"/>
                    <a:pt x="825" y="1652"/>
                    <a:pt x="822" y="1655"/>
                  </a:cubicBezTo>
                  <a:cubicBezTo>
                    <a:pt x="817" y="1659"/>
                    <a:pt x="818" y="1666"/>
                    <a:pt x="814" y="1669"/>
                  </a:cubicBezTo>
                  <a:cubicBezTo>
                    <a:pt x="795" y="1681"/>
                    <a:pt x="772" y="1684"/>
                    <a:pt x="751" y="1687"/>
                  </a:cubicBezTo>
                  <a:cubicBezTo>
                    <a:pt x="746" y="1688"/>
                    <a:pt x="741" y="1688"/>
                    <a:pt x="736" y="1690"/>
                  </a:cubicBezTo>
                  <a:cubicBezTo>
                    <a:pt x="734" y="1690"/>
                    <a:pt x="731" y="1689"/>
                    <a:pt x="729" y="1689"/>
                  </a:cubicBezTo>
                  <a:cubicBezTo>
                    <a:pt x="728" y="1689"/>
                    <a:pt x="727" y="1690"/>
                    <a:pt x="725" y="1690"/>
                  </a:cubicBezTo>
                  <a:cubicBezTo>
                    <a:pt x="723" y="1690"/>
                    <a:pt x="722" y="1689"/>
                    <a:pt x="719" y="1689"/>
                  </a:cubicBezTo>
                  <a:cubicBezTo>
                    <a:pt x="714" y="1689"/>
                    <a:pt x="713" y="1685"/>
                    <a:pt x="708" y="1685"/>
                  </a:cubicBezTo>
                  <a:cubicBezTo>
                    <a:pt x="707" y="1685"/>
                    <a:pt x="706" y="1684"/>
                    <a:pt x="706" y="1685"/>
                  </a:cubicBezTo>
                  <a:cubicBezTo>
                    <a:pt x="706" y="1687"/>
                    <a:pt x="708" y="1688"/>
                    <a:pt x="709" y="1689"/>
                  </a:cubicBezTo>
                  <a:cubicBezTo>
                    <a:pt x="709" y="1689"/>
                    <a:pt x="709" y="1689"/>
                    <a:pt x="709" y="1690"/>
                  </a:cubicBezTo>
                  <a:cubicBezTo>
                    <a:pt x="708" y="1691"/>
                    <a:pt x="708" y="1690"/>
                    <a:pt x="707" y="1692"/>
                  </a:cubicBezTo>
                  <a:cubicBezTo>
                    <a:pt x="707" y="1694"/>
                    <a:pt x="709" y="1695"/>
                    <a:pt x="709" y="1697"/>
                  </a:cubicBezTo>
                  <a:cubicBezTo>
                    <a:pt x="709" y="1697"/>
                    <a:pt x="707" y="1696"/>
                    <a:pt x="708" y="1697"/>
                  </a:cubicBezTo>
                  <a:cubicBezTo>
                    <a:pt x="710" y="1698"/>
                    <a:pt x="715" y="1696"/>
                    <a:pt x="715" y="1699"/>
                  </a:cubicBezTo>
                  <a:cubicBezTo>
                    <a:pt x="716" y="1702"/>
                    <a:pt x="711" y="1697"/>
                    <a:pt x="709" y="1698"/>
                  </a:cubicBezTo>
                  <a:cubicBezTo>
                    <a:pt x="709" y="1698"/>
                    <a:pt x="710" y="1698"/>
                    <a:pt x="710" y="1699"/>
                  </a:cubicBezTo>
                  <a:cubicBezTo>
                    <a:pt x="711" y="1699"/>
                    <a:pt x="714" y="1702"/>
                    <a:pt x="714" y="1702"/>
                  </a:cubicBezTo>
                  <a:cubicBezTo>
                    <a:pt x="715" y="1702"/>
                    <a:pt x="714" y="1703"/>
                    <a:pt x="714" y="1704"/>
                  </a:cubicBezTo>
                  <a:cubicBezTo>
                    <a:pt x="714" y="1704"/>
                    <a:pt x="714" y="1711"/>
                    <a:pt x="713" y="1711"/>
                  </a:cubicBezTo>
                  <a:cubicBezTo>
                    <a:pt x="711" y="1712"/>
                    <a:pt x="711" y="1711"/>
                    <a:pt x="709" y="1711"/>
                  </a:cubicBezTo>
                  <a:cubicBezTo>
                    <a:pt x="709" y="1711"/>
                    <a:pt x="708" y="1714"/>
                    <a:pt x="708" y="1718"/>
                  </a:cubicBezTo>
                  <a:cubicBezTo>
                    <a:pt x="709" y="1722"/>
                    <a:pt x="705" y="1720"/>
                    <a:pt x="705" y="1723"/>
                  </a:cubicBezTo>
                  <a:cubicBezTo>
                    <a:pt x="705" y="1727"/>
                    <a:pt x="709" y="1727"/>
                    <a:pt x="710" y="1730"/>
                  </a:cubicBezTo>
                  <a:cubicBezTo>
                    <a:pt x="712" y="1734"/>
                    <a:pt x="709" y="1731"/>
                    <a:pt x="709" y="1731"/>
                  </a:cubicBezTo>
                  <a:cubicBezTo>
                    <a:pt x="708" y="1731"/>
                    <a:pt x="709" y="1731"/>
                    <a:pt x="709" y="1732"/>
                  </a:cubicBezTo>
                  <a:cubicBezTo>
                    <a:pt x="709" y="1732"/>
                    <a:pt x="708" y="1733"/>
                    <a:pt x="709" y="1733"/>
                  </a:cubicBezTo>
                  <a:cubicBezTo>
                    <a:pt x="710" y="1733"/>
                    <a:pt x="711" y="1731"/>
                    <a:pt x="712" y="1732"/>
                  </a:cubicBezTo>
                  <a:cubicBezTo>
                    <a:pt x="712" y="1732"/>
                    <a:pt x="711" y="1732"/>
                    <a:pt x="711" y="1732"/>
                  </a:cubicBezTo>
                  <a:cubicBezTo>
                    <a:pt x="710" y="1734"/>
                    <a:pt x="710" y="1737"/>
                    <a:pt x="709" y="1738"/>
                  </a:cubicBezTo>
                  <a:cubicBezTo>
                    <a:pt x="704" y="1743"/>
                    <a:pt x="685" y="1747"/>
                    <a:pt x="677" y="1746"/>
                  </a:cubicBezTo>
                  <a:cubicBezTo>
                    <a:pt x="676" y="1745"/>
                    <a:pt x="672" y="1743"/>
                    <a:pt x="671" y="1743"/>
                  </a:cubicBezTo>
                  <a:cubicBezTo>
                    <a:pt x="671" y="1742"/>
                    <a:pt x="671" y="1742"/>
                    <a:pt x="671" y="1741"/>
                  </a:cubicBezTo>
                  <a:cubicBezTo>
                    <a:pt x="670" y="1741"/>
                    <a:pt x="670" y="1742"/>
                    <a:pt x="669" y="1742"/>
                  </a:cubicBezTo>
                  <a:cubicBezTo>
                    <a:pt x="668" y="1742"/>
                    <a:pt x="668" y="1741"/>
                    <a:pt x="667" y="1741"/>
                  </a:cubicBezTo>
                  <a:cubicBezTo>
                    <a:pt x="664" y="1740"/>
                    <a:pt x="660" y="1738"/>
                    <a:pt x="657" y="1737"/>
                  </a:cubicBezTo>
                  <a:cubicBezTo>
                    <a:pt x="656" y="1737"/>
                    <a:pt x="655" y="1737"/>
                    <a:pt x="655" y="1737"/>
                  </a:cubicBezTo>
                  <a:cubicBezTo>
                    <a:pt x="654" y="1737"/>
                    <a:pt x="653" y="1738"/>
                    <a:pt x="653" y="1737"/>
                  </a:cubicBezTo>
                  <a:cubicBezTo>
                    <a:pt x="650" y="1737"/>
                    <a:pt x="657" y="1737"/>
                    <a:pt x="655" y="1735"/>
                  </a:cubicBezTo>
                  <a:cubicBezTo>
                    <a:pt x="654" y="1735"/>
                    <a:pt x="648" y="1735"/>
                    <a:pt x="647" y="1738"/>
                  </a:cubicBezTo>
                  <a:cubicBezTo>
                    <a:pt x="646" y="1743"/>
                    <a:pt x="647" y="1748"/>
                    <a:pt x="649" y="1753"/>
                  </a:cubicBezTo>
                  <a:cubicBezTo>
                    <a:pt x="651" y="1755"/>
                    <a:pt x="651" y="1755"/>
                    <a:pt x="651" y="1755"/>
                  </a:cubicBezTo>
                  <a:cubicBezTo>
                    <a:pt x="651" y="1756"/>
                    <a:pt x="650" y="1758"/>
                    <a:pt x="650" y="1759"/>
                  </a:cubicBezTo>
                  <a:cubicBezTo>
                    <a:pt x="650" y="1759"/>
                    <a:pt x="652" y="1762"/>
                    <a:pt x="652" y="1762"/>
                  </a:cubicBezTo>
                  <a:cubicBezTo>
                    <a:pt x="652" y="1765"/>
                    <a:pt x="648" y="1766"/>
                    <a:pt x="651" y="1770"/>
                  </a:cubicBezTo>
                  <a:cubicBezTo>
                    <a:pt x="654" y="1773"/>
                    <a:pt x="658" y="1773"/>
                    <a:pt x="662" y="1774"/>
                  </a:cubicBezTo>
                  <a:cubicBezTo>
                    <a:pt x="662" y="1774"/>
                    <a:pt x="663" y="1773"/>
                    <a:pt x="663" y="1774"/>
                  </a:cubicBezTo>
                  <a:cubicBezTo>
                    <a:pt x="663" y="1774"/>
                    <a:pt x="661" y="1777"/>
                    <a:pt x="661" y="1778"/>
                  </a:cubicBezTo>
                  <a:cubicBezTo>
                    <a:pt x="661" y="1778"/>
                    <a:pt x="665" y="1778"/>
                    <a:pt x="666" y="1778"/>
                  </a:cubicBezTo>
                  <a:cubicBezTo>
                    <a:pt x="668" y="1778"/>
                    <a:pt x="672" y="1779"/>
                    <a:pt x="673" y="1776"/>
                  </a:cubicBezTo>
                  <a:cubicBezTo>
                    <a:pt x="674" y="1772"/>
                    <a:pt x="669" y="1774"/>
                    <a:pt x="667" y="1774"/>
                  </a:cubicBezTo>
                  <a:cubicBezTo>
                    <a:pt x="667" y="1774"/>
                    <a:pt x="666" y="1773"/>
                    <a:pt x="666" y="1773"/>
                  </a:cubicBezTo>
                  <a:cubicBezTo>
                    <a:pt x="667" y="1773"/>
                    <a:pt x="667" y="1773"/>
                    <a:pt x="668" y="1773"/>
                  </a:cubicBezTo>
                  <a:cubicBezTo>
                    <a:pt x="669" y="1773"/>
                    <a:pt x="678" y="1769"/>
                    <a:pt x="679" y="1769"/>
                  </a:cubicBezTo>
                  <a:cubicBezTo>
                    <a:pt x="680" y="1770"/>
                    <a:pt x="682" y="1774"/>
                    <a:pt x="683" y="1775"/>
                  </a:cubicBezTo>
                  <a:cubicBezTo>
                    <a:pt x="686" y="1784"/>
                    <a:pt x="681" y="1789"/>
                    <a:pt x="672" y="1790"/>
                  </a:cubicBezTo>
                  <a:cubicBezTo>
                    <a:pt x="667" y="1790"/>
                    <a:pt x="670" y="1783"/>
                    <a:pt x="670" y="1783"/>
                  </a:cubicBezTo>
                  <a:cubicBezTo>
                    <a:pt x="669" y="1782"/>
                    <a:pt x="665" y="1780"/>
                    <a:pt x="664" y="1780"/>
                  </a:cubicBezTo>
                  <a:cubicBezTo>
                    <a:pt x="661" y="1780"/>
                    <a:pt x="653" y="1784"/>
                    <a:pt x="652" y="1786"/>
                  </a:cubicBezTo>
                  <a:cubicBezTo>
                    <a:pt x="652" y="1787"/>
                    <a:pt x="663" y="1792"/>
                    <a:pt x="665" y="1792"/>
                  </a:cubicBezTo>
                  <a:cubicBezTo>
                    <a:pt x="666" y="1792"/>
                    <a:pt x="667" y="1791"/>
                    <a:pt x="667" y="1791"/>
                  </a:cubicBezTo>
                  <a:cubicBezTo>
                    <a:pt x="668" y="1791"/>
                    <a:pt x="668" y="1792"/>
                    <a:pt x="668" y="1793"/>
                  </a:cubicBezTo>
                  <a:cubicBezTo>
                    <a:pt x="666" y="1795"/>
                    <a:pt x="660" y="1795"/>
                    <a:pt x="658" y="1797"/>
                  </a:cubicBezTo>
                  <a:cubicBezTo>
                    <a:pt x="655" y="1798"/>
                    <a:pt x="648" y="1807"/>
                    <a:pt x="647" y="1809"/>
                  </a:cubicBezTo>
                  <a:cubicBezTo>
                    <a:pt x="646" y="1811"/>
                    <a:pt x="647" y="1816"/>
                    <a:pt x="648" y="1817"/>
                  </a:cubicBezTo>
                  <a:cubicBezTo>
                    <a:pt x="649" y="1817"/>
                    <a:pt x="649" y="1817"/>
                    <a:pt x="650" y="1817"/>
                  </a:cubicBezTo>
                  <a:cubicBezTo>
                    <a:pt x="651" y="1819"/>
                    <a:pt x="648" y="1822"/>
                    <a:pt x="648" y="1823"/>
                  </a:cubicBezTo>
                  <a:cubicBezTo>
                    <a:pt x="648" y="1824"/>
                    <a:pt x="650" y="1826"/>
                    <a:pt x="650" y="1827"/>
                  </a:cubicBezTo>
                  <a:cubicBezTo>
                    <a:pt x="648" y="1829"/>
                    <a:pt x="648" y="1829"/>
                    <a:pt x="648" y="1829"/>
                  </a:cubicBezTo>
                  <a:cubicBezTo>
                    <a:pt x="648" y="1830"/>
                    <a:pt x="649" y="1830"/>
                    <a:pt x="649" y="1831"/>
                  </a:cubicBezTo>
                  <a:cubicBezTo>
                    <a:pt x="649" y="1831"/>
                    <a:pt x="648" y="1830"/>
                    <a:pt x="647" y="1831"/>
                  </a:cubicBezTo>
                  <a:cubicBezTo>
                    <a:pt x="647" y="1831"/>
                    <a:pt x="648" y="1832"/>
                    <a:pt x="647" y="1832"/>
                  </a:cubicBezTo>
                  <a:cubicBezTo>
                    <a:pt x="647" y="1832"/>
                    <a:pt x="646" y="1832"/>
                    <a:pt x="646" y="1832"/>
                  </a:cubicBezTo>
                  <a:cubicBezTo>
                    <a:pt x="644" y="1832"/>
                    <a:pt x="641" y="1836"/>
                    <a:pt x="640" y="1838"/>
                  </a:cubicBezTo>
                  <a:cubicBezTo>
                    <a:pt x="640" y="1841"/>
                    <a:pt x="643" y="1840"/>
                    <a:pt x="644" y="1841"/>
                  </a:cubicBezTo>
                  <a:cubicBezTo>
                    <a:pt x="645" y="1842"/>
                    <a:pt x="643" y="1842"/>
                    <a:pt x="643" y="1843"/>
                  </a:cubicBezTo>
                  <a:cubicBezTo>
                    <a:pt x="643" y="1843"/>
                    <a:pt x="643" y="1844"/>
                    <a:pt x="643" y="1844"/>
                  </a:cubicBezTo>
                  <a:cubicBezTo>
                    <a:pt x="640" y="1846"/>
                    <a:pt x="634" y="1842"/>
                    <a:pt x="630" y="1843"/>
                  </a:cubicBezTo>
                  <a:cubicBezTo>
                    <a:pt x="630" y="1844"/>
                    <a:pt x="630" y="1845"/>
                    <a:pt x="629" y="1845"/>
                  </a:cubicBezTo>
                  <a:cubicBezTo>
                    <a:pt x="628" y="1846"/>
                    <a:pt x="625" y="1845"/>
                    <a:pt x="624" y="1846"/>
                  </a:cubicBezTo>
                  <a:cubicBezTo>
                    <a:pt x="623" y="1847"/>
                    <a:pt x="625" y="1847"/>
                    <a:pt x="625" y="1848"/>
                  </a:cubicBezTo>
                  <a:cubicBezTo>
                    <a:pt x="623" y="1848"/>
                    <a:pt x="623" y="1848"/>
                    <a:pt x="623" y="1848"/>
                  </a:cubicBezTo>
                  <a:cubicBezTo>
                    <a:pt x="623" y="1848"/>
                    <a:pt x="625" y="1849"/>
                    <a:pt x="624" y="1849"/>
                  </a:cubicBezTo>
                  <a:cubicBezTo>
                    <a:pt x="621" y="1850"/>
                    <a:pt x="617" y="1849"/>
                    <a:pt x="614" y="1852"/>
                  </a:cubicBezTo>
                  <a:cubicBezTo>
                    <a:pt x="613" y="1854"/>
                    <a:pt x="612" y="1856"/>
                    <a:pt x="611" y="1858"/>
                  </a:cubicBezTo>
                  <a:cubicBezTo>
                    <a:pt x="611" y="1858"/>
                    <a:pt x="609" y="1860"/>
                    <a:pt x="609" y="1860"/>
                  </a:cubicBezTo>
                  <a:cubicBezTo>
                    <a:pt x="608" y="1861"/>
                    <a:pt x="609" y="1864"/>
                    <a:pt x="609" y="1864"/>
                  </a:cubicBezTo>
                  <a:cubicBezTo>
                    <a:pt x="608" y="1865"/>
                    <a:pt x="607" y="1865"/>
                    <a:pt x="607" y="1865"/>
                  </a:cubicBezTo>
                  <a:cubicBezTo>
                    <a:pt x="603" y="1869"/>
                    <a:pt x="603" y="1876"/>
                    <a:pt x="606" y="1881"/>
                  </a:cubicBezTo>
                  <a:cubicBezTo>
                    <a:pt x="608" y="1884"/>
                    <a:pt x="618" y="1892"/>
                    <a:pt x="622" y="1894"/>
                  </a:cubicBezTo>
                  <a:cubicBezTo>
                    <a:pt x="626" y="1898"/>
                    <a:pt x="634" y="1896"/>
                    <a:pt x="638" y="1896"/>
                  </a:cubicBezTo>
                  <a:cubicBezTo>
                    <a:pt x="646" y="1896"/>
                    <a:pt x="645" y="1909"/>
                    <a:pt x="642" y="1914"/>
                  </a:cubicBezTo>
                  <a:cubicBezTo>
                    <a:pt x="642" y="1914"/>
                    <a:pt x="642" y="1914"/>
                    <a:pt x="642" y="1914"/>
                  </a:cubicBezTo>
                  <a:cubicBezTo>
                    <a:pt x="641" y="1914"/>
                    <a:pt x="640" y="1913"/>
                    <a:pt x="639" y="1914"/>
                  </a:cubicBezTo>
                  <a:cubicBezTo>
                    <a:pt x="638" y="1914"/>
                    <a:pt x="636" y="1916"/>
                    <a:pt x="634" y="1916"/>
                  </a:cubicBezTo>
                  <a:cubicBezTo>
                    <a:pt x="634" y="1916"/>
                    <a:pt x="634" y="1916"/>
                    <a:pt x="633" y="1916"/>
                  </a:cubicBezTo>
                  <a:cubicBezTo>
                    <a:pt x="633" y="1916"/>
                    <a:pt x="632" y="1916"/>
                    <a:pt x="632" y="1916"/>
                  </a:cubicBezTo>
                  <a:cubicBezTo>
                    <a:pt x="634" y="1918"/>
                    <a:pt x="641" y="1911"/>
                    <a:pt x="642" y="1915"/>
                  </a:cubicBezTo>
                  <a:cubicBezTo>
                    <a:pt x="643" y="1917"/>
                    <a:pt x="645" y="1918"/>
                    <a:pt x="644" y="1918"/>
                  </a:cubicBezTo>
                  <a:cubicBezTo>
                    <a:pt x="644" y="1919"/>
                    <a:pt x="641" y="1917"/>
                    <a:pt x="641" y="1919"/>
                  </a:cubicBezTo>
                  <a:cubicBezTo>
                    <a:pt x="641" y="1920"/>
                    <a:pt x="643" y="1921"/>
                    <a:pt x="642" y="1922"/>
                  </a:cubicBezTo>
                  <a:cubicBezTo>
                    <a:pt x="642" y="1922"/>
                    <a:pt x="641" y="1922"/>
                    <a:pt x="641" y="1922"/>
                  </a:cubicBezTo>
                  <a:cubicBezTo>
                    <a:pt x="640" y="1922"/>
                    <a:pt x="639" y="1922"/>
                    <a:pt x="639" y="1922"/>
                  </a:cubicBezTo>
                  <a:cubicBezTo>
                    <a:pt x="636" y="1924"/>
                    <a:pt x="634" y="1928"/>
                    <a:pt x="632" y="1930"/>
                  </a:cubicBezTo>
                  <a:cubicBezTo>
                    <a:pt x="630" y="1931"/>
                    <a:pt x="620" y="1935"/>
                    <a:pt x="620" y="1936"/>
                  </a:cubicBezTo>
                  <a:cubicBezTo>
                    <a:pt x="619" y="1937"/>
                    <a:pt x="618" y="1939"/>
                    <a:pt x="617" y="1940"/>
                  </a:cubicBezTo>
                  <a:cubicBezTo>
                    <a:pt x="615" y="1943"/>
                    <a:pt x="612" y="1944"/>
                    <a:pt x="611" y="1946"/>
                  </a:cubicBezTo>
                  <a:cubicBezTo>
                    <a:pt x="608" y="1953"/>
                    <a:pt x="612" y="1944"/>
                    <a:pt x="611" y="1950"/>
                  </a:cubicBezTo>
                  <a:cubicBezTo>
                    <a:pt x="611" y="1950"/>
                    <a:pt x="609" y="1952"/>
                    <a:pt x="609" y="1952"/>
                  </a:cubicBezTo>
                  <a:cubicBezTo>
                    <a:pt x="608" y="1953"/>
                    <a:pt x="610" y="1953"/>
                    <a:pt x="609" y="1953"/>
                  </a:cubicBezTo>
                  <a:cubicBezTo>
                    <a:pt x="609" y="1954"/>
                    <a:pt x="606" y="1954"/>
                    <a:pt x="607" y="1955"/>
                  </a:cubicBezTo>
                  <a:cubicBezTo>
                    <a:pt x="608" y="1956"/>
                    <a:pt x="610" y="1953"/>
                    <a:pt x="610" y="1956"/>
                  </a:cubicBezTo>
                  <a:cubicBezTo>
                    <a:pt x="611" y="1957"/>
                    <a:pt x="610" y="1958"/>
                    <a:pt x="610" y="1960"/>
                  </a:cubicBezTo>
                  <a:cubicBezTo>
                    <a:pt x="609" y="1966"/>
                    <a:pt x="609" y="1971"/>
                    <a:pt x="602" y="1973"/>
                  </a:cubicBezTo>
                  <a:cubicBezTo>
                    <a:pt x="596" y="1975"/>
                    <a:pt x="595" y="1968"/>
                    <a:pt x="592" y="1965"/>
                  </a:cubicBezTo>
                  <a:cubicBezTo>
                    <a:pt x="591" y="1965"/>
                    <a:pt x="590" y="1964"/>
                    <a:pt x="590" y="1964"/>
                  </a:cubicBezTo>
                  <a:cubicBezTo>
                    <a:pt x="590" y="1964"/>
                    <a:pt x="595" y="1968"/>
                    <a:pt x="593" y="1970"/>
                  </a:cubicBezTo>
                  <a:cubicBezTo>
                    <a:pt x="592" y="1971"/>
                    <a:pt x="588" y="1970"/>
                    <a:pt x="586" y="1971"/>
                  </a:cubicBezTo>
                  <a:cubicBezTo>
                    <a:pt x="586" y="1971"/>
                    <a:pt x="585" y="1971"/>
                    <a:pt x="586" y="1971"/>
                  </a:cubicBezTo>
                  <a:cubicBezTo>
                    <a:pt x="586" y="1971"/>
                    <a:pt x="593" y="1970"/>
                    <a:pt x="594" y="1970"/>
                  </a:cubicBezTo>
                  <a:cubicBezTo>
                    <a:pt x="595" y="1970"/>
                    <a:pt x="596" y="1973"/>
                    <a:pt x="597" y="1973"/>
                  </a:cubicBezTo>
                  <a:cubicBezTo>
                    <a:pt x="597" y="1973"/>
                    <a:pt x="599" y="1974"/>
                    <a:pt x="598" y="1974"/>
                  </a:cubicBezTo>
                  <a:cubicBezTo>
                    <a:pt x="597" y="1978"/>
                    <a:pt x="591" y="1977"/>
                    <a:pt x="588" y="1980"/>
                  </a:cubicBezTo>
                  <a:cubicBezTo>
                    <a:pt x="583" y="1987"/>
                    <a:pt x="587" y="1990"/>
                    <a:pt x="586" y="1993"/>
                  </a:cubicBezTo>
                  <a:cubicBezTo>
                    <a:pt x="585" y="1994"/>
                    <a:pt x="584" y="1995"/>
                    <a:pt x="583" y="1996"/>
                  </a:cubicBezTo>
                  <a:cubicBezTo>
                    <a:pt x="582" y="1997"/>
                    <a:pt x="581" y="1999"/>
                    <a:pt x="581" y="1998"/>
                  </a:cubicBezTo>
                  <a:cubicBezTo>
                    <a:pt x="582" y="1997"/>
                    <a:pt x="584" y="1995"/>
                    <a:pt x="585" y="1995"/>
                  </a:cubicBezTo>
                  <a:cubicBezTo>
                    <a:pt x="586" y="1995"/>
                    <a:pt x="587" y="2001"/>
                    <a:pt x="588" y="2002"/>
                  </a:cubicBezTo>
                  <a:cubicBezTo>
                    <a:pt x="588" y="2003"/>
                    <a:pt x="592" y="2009"/>
                    <a:pt x="591" y="2010"/>
                  </a:cubicBezTo>
                  <a:cubicBezTo>
                    <a:pt x="589" y="2012"/>
                    <a:pt x="585" y="2009"/>
                    <a:pt x="584" y="2010"/>
                  </a:cubicBezTo>
                  <a:cubicBezTo>
                    <a:pt x="582" y="2010"/>
                    <a:pt x="581" y="2011"/>
                    <a:pt x="580" y="2011"/>
                  </a:cubicBezTo>
                  <a:cubicBezTo>
                    <a:pt x="580" y="2011"/>
                    <a:pt x="579" y="2012"/>
                    <a:pt x="579" y="2012"/>
                  </a:cubicBezTo>
                  <a:cubicBezTo>
                    <a:pt x="581" y="2011"/>
                    <a:pt x="584" y="2010"/>
                    <a:pt x="586" y="2011"/>
                  </a:cubicBezTo>
                  <a:cubicBezTo>
                    <a:pt x="587" y="2011"/>
                    <a:pt x="587" y="2011"/>
                    <a:pt x="588" y="2012"/>
                  </a:cubicBezTo>
                  <a:cubicBezTo>
                    <a:pt x="588" y="2012"/>
                    <a:pt x="586" y="2013"/>
                    <a:pt x="587" y="2013"/>
                  </a:cubicBezTo>
                  <a:cubicBezTo>
                    <a:pt x="588" y="2013"/>
                    <a:pt x="590" y="2011"/>
                    <a:pt x="591" y="2011"/>
                  </a:cubicBezTo>
                  <a:cubicBezTo>
                    <a:pt x="594" y="2012"/>
                    <a:pt x="596" y="2018"/>
                    <a:pt x="598" y="2021"/>
                  </a:cubicBezTo>
                  <a:cubicBezTo>
                    <a:pt x="599" y="2022"/>
                    <a:pt x="605" y="2026"/>
                    <a:pt x="604" y="2028"/>
                  </a:cubicBezTo>
                  <a:cubicBezTo>
                    <a:pt x="604" y="2030"/>
                    <a:pt x="591" y="2026"/>
                    <a:pt x="588" y="2026"/>
                  </a:cubicBezTo>
                  <a:cubicBezTo>
                    <a:pt x="582" y="2025"/>
                    <a:pt x="585" y="2033"/>
                    <a:pt x="581" y="2034"/>
                  </a:cubicBezTo>
                  <a:cubicBezTo>
                    <a:pt x="580" y="2034"/>
                    <a:pt x="580" y="2034"/>
                    <a:pt x="579" y="2034"/>
                  </a:cubicBezTo>
                  <a:cubicBezTo>
                    <a:pt x="578" y="2034"/>
                    <a:pt x="578" y="2033"/>
                    <a:pt x="578" y="2033"/>
                  </a:cubicBezTo>
                  <a:cubicBezTo>
                    <a:pt x="577" y="2033"/>
                    <a:pt x="572" y="2035"/>
                    <a:pt x="572" y="2036"/>
                  </a:cubicBezTo>
                  <a:cubicBezTo>
                    <a:pt x="572" y="2036"/>
                    <a:pt x="572" y="2037"/>
                    <a:pt x="571" y="2037"/>
                  </a:cubicBezTo>
                  <a:cubicBezTo>
                    <a:pt x="571" y="2038"/>
                    <a:pt x="570" y="2037"/>
                    <a:pt x="569" y="2037"/>
                  </a:cubicBezTo>
                  <a:cubicBezTo>
                    <a:pt x="568" y="2037"/>
                    <a:pt x="567" y="2039"/>
                    <a:pt x="566" y="2039"/>
                  </a:cubicBezTo>
                  <a:cubicBezTo>
                    <a:pt x="566" y="2039"/>
                    <a:pt x="566" y="2037"/>
                    <a:pt x="566" y="2038"/>
                  </a:cubicBezTo>
                  <a:cubicBezTo>
                    <a:pt x="564" y="2039"/>
                    <a:pt x="563" y="2039"/>
                    <a:pt x="561" y="2040"/>
                  </a:cubicBezTo>
                  <a:cubicBezTo>
                    <a:pt x="561" y="2040"/>
                    <a:pt x="560" y="2039"/>
                    <a:pt x="560" y="2040"/>
                  </a:cubicBezTo>
                  <a:cubicBezTo>
                    <a:pt x="560" y="2040"/>
                    <a:pt x="561" y="2041"/>
                    <a:pt x="561" y="2041"/>
                  </a:cubicBezTo>
                  <a:cubicBezTo>
                    <a:pt x="561" y="2041"/>
                    <a:pt x="562" y="2041"/>
                    <a:pt x="562" y="2041"/>
                  </a:cubicBezTo>
                  <a:cubicBezTo>
                    <a:pt x="562" y="2041"/>
                    <a:pt x="560" y="2043"/>
                    <a:pt x="560" y="2044"/>
                  </a:cubicBezTo>
                  <a:cubicBezTo>
                    <a:pt x="561" y="2047"/>
                    <a:pt x="562" y="2042"/>
                    <a:pt x="562" y="2046"/>
                  </a:cubicBezTo>
                  <a:cubicBezTo>
                    <a:pt x="562" y="2049"/>
                    <a:pt x="560" y="2052"/>
                    <a:pt x="560" y="2056"/>
                  </a:cubicBezTo>
                  <a:cubicBezTo>
                    <a:pt x="560" y="2060"/>
                    <a:pt x="565" y="2066"/>
                    <a:pt x="559" y="2068"/>
                  </a:cubicBezTo>
                  <a:cubicBezTo>
                    <a:pt x="558" y="2068"/>
                    <a:pt x="557" y="2069"/>
                    <a:pt x="557" y="2069"/>
                  </a:cubicBezTo>
                  <a:cubicBezTo>
                    <a:pt x="553" y="2067"/>
                    <a:pt x="550" y="2067"/>
                    <a:pt x="547" y="2066"/>
                  </a:cubicBezTo>
                  <a:cubicBezTo>
                    <a:pt x="547" y="2066"/>
                    <a:pt x="546" y="2066"/>
                    <a:pt x="545" y="2065"/>
                  </a:cubicBezTo>
                  <a:cubicBezTo>
                    <a:pt x="545" y="2065"/>
                    <a:pt x="546" y="2064"/>
                    <a:pt x="545" y="2064"/>
                  </a:cubicBezTo>
                  <a:cubicBezTo>
                    <a:pt x="545" y="2064"/>
                    <a:pt x="545" y="2065"/>
                    <a:pt x="544" y="2065"/>
                  </a:cubicBezTo>
                  <a:cubicBezTo>
                    <a:pt x="543" y="2066"/>
                    <a:pt x="538" y="2062"/>
                    <a:pt x="536" y="2061"/>
                  </a:cubicBezTo>
                  <a:cubicBezTo>
                    <a:pt x="530" y="2057"/>
                    <a:pt x="537" y="2052"/>
                    <a:pt x="539" y="2054"/>
                  </a:cubicBezTo>
                  <a:cubicBezTo>
                    <a:pt x="542" y="2056"/>
                    <a:pt x="537" y="2059"/>
                    <a:pt x="539" y="2059"/>
                  </a:cubicBezTo>
                  <a:cubicBezTo>
                    <a:pt x="544" y="2058"/>
                    <a:pt x="539" y="2052"/>
                    <a:pt x="544" y="2053"/>
                  </a:cubicBezTo>
                  <a:cubicBezTo>
                    <a:pt x="544" y="2053"/>
                    <a:pt x="546" y="2058"/>
                    <a:pt x="546" y="2058"/>
                  </a:cubicBezTo>
                  <a:cubicBezTo>
                    <a:pt x="546" y="2059"/>
                    <a:pt x="541" y="2061"/>
                    <a:pt x="543" y="2061"/>
                  </a:cubicBezTo>
                  <a:cubicBezTo>
                    <a:pt x="547" y="2063"/>
                    <a:pt x="546" y="2056"/>
                    <a:pt x="546" y="2054"/>
                  </a:cubicBezTo>
                  <a:cubicBezTo>
                    <a:pt x="545" y="2054"/>
                    <a:pt x="545" y="2053"/>
                    <a:pt x="545" y="2053"/>
                  </a:cubicBezTo>
                  <a:cubicBezTo>
                    <a:pt x="548" y="2052"/>
                    <a:pt x="550" y="2051"/>
                    <a:pt x="552" y="2050"/>
                  </a:cubicBezTo>
                  <a:cubicBezTo>
                    <a:pt x="552" y="2050"/>
                    <a:pt x="556" y="2044"/>
                    <a:pt x="556" y="2043"/>
                  </a:cubicBezTo>
                  <a:cubicBezTo>
                    <a:pt x="554" y="2041"/>
                    <a:pt x="553" y="2042"/>
                    <a:pt x="551" y="2042"/>
                  </a:cubicBezTo>
                  <a:cubicBezTo>
                    <a:pt x="551" y="2041"/>
                    <a:pt x="550" y="2040"/>
                    <a:pt x="550" y="2040"/>
                  </a:cubicBezTo>
                  <a:cubicBezTo>
                    <a:pt x="549" y="2041"/>
                    <a:pt x="550" y="2042"/>
                    <a:pt x="550" y="2043"/>
                  </a:cubicBezTo>
                  <a:cubicBezTo>
                    <a:pt x="549" y="2044"/>
                    <a:pt x="544" y="2045"/>
                    <a:pt x="543" y="2046"/>
                  </a:cubicBezTo>
                  <a:cubicBezTo>
                    <a:pt x="542" y="2047"/>
                    <a:pt x="541" y="2049"/>
                    <a:pt x="540" y="2050"/>
                  </a:cubicBezTo>
                  <a:cubicBezTo>
                    <a:pt x="540" y="2051"/>
                    <a:pt x="539" y="2051"/>
                    <a:pt x="539" y="2051"/>
                  </a:cubicBezTo>
                  <a:cubicBezTo>
                    <a:pt x="537" y="2051"/>
                    <a:pt x="537" y="2049"/>
                    <a:pt x="535" y="2049"/>
                  </a:cubicBezTo>
                  <a:cubicBezTo>
                    <a:pt x="534" y="2049"/>
                    <a:pt x="536" y="2049"/>
                    <a:pt x="535" y="2049"/>
                  </a:cubicBezTo>
                  <a:cubicBezTo>
                    <a:pt x="535" y="2050"/>
                    <a:pt x="530" y="2050"/>
                    <a:pt x="530" y="2050"/>
                  </a:cubicBezTo>
                  <a:cubicBezTo>
                    <a:pt x="530" y="2051"/>
                    <a:pt x="533" y="2049"/>
                    <a:pt x="534" y="2050"/>
                  </a:cubicBezTo>
                  <a:cubicBezTo>
                    <a:pt x="534" y="2050"/>
                    <a:pt x="534" y="2051"/>
                    <a:pt x="535" y="2052"/>
                  </a:cubicBezTo>
                  <a:cubicBezTo>
                    <a:pt x="535" y="2052"/>
                    <a:pt x="537" y="2051"/>
                    <a:pt x="537" y="2052"/>
                  </a:cubicBezTo>
                  <a:cubicBezTo>
                    <a:pt x="537" y="2054"/>
                    <a:pt x="532" y="2052"/>
                    <a:pt x="532" y="2053"/>
                  </a:cubicBezTo>
                  <a:cubicBezTo>
                    <a:pt x="532" y="2053"/>
                    <a:pt x="534" y="2053"/>
                    <a:pt x="533" y="2054"/>
                  </a:cubicBezTo>
                  <a:cubicBezTo>
                    <a:pt x="533" y="2054"/>
                    <a:pt x="531" y="2053"/>
                    <a:pt x="531" y="2053"/>
                  </a:cubicBezTo>
                  <a:cubicBezTo>
                    <a:pt x="532" y="2054"/>
                    <a:pt x="534" y="2054"/>
                    <a:pt x="534" y="2055"/>
                  </a:cubicBezTo>
                  <a:cubicBezTo>
                    <a:pt x="533" y="2055"/>
                    <a:pt x="531" y="2055"/>
                    <a:pt x="531" y="2055"/>
                  </a:cubicBezTo>
                  <a:cubicBezTo>
                    <a:pt x="531" y="2055"/>
                    <a:pt x="532" y="2057"/>
                    <a:pt x="532" y="2057"/>
                  </a:cubicBezTo>
                  <a:cubicBezTo>
                    <a:pt x="531" y="2057"/>
                    <a:pt x="530" y="2056"/>
                    <a:pt x="530" y="2056"/>
                  </a:cubicBezTo>
                  <a:cubicBezTo>
                    <a:pt x="528" y="2056"/>
                    <a:pt x="536" y="2060"/>
                    <a:pt x="536" y="2061"/>
                  </a:cubicBezTo>
                  <a:cubicBezTo>
                    <a:pt x="535" y="2062"/>
                    <a:pt x="534" y="2062"/>
                    <a:pt x="533" y="2062"/>
                  </a:cubicBezTo>
                  <a:cubicBezTo>
                    <a:pt x="532" y="2062"/>
                    <a:pt x="528" y="2058"/>
                    <a:pt x="528" y="2058"/>
                  </a:cubicBezTo>
                  <a:cubicBezTo>
                    <a:pt x="528" y="2058"/>
                    <a:pt x="528" y="2060"/>
                    <a:pt x="528" y="2059"/>
                  </a:cubicBezTo>
                  <a:cubicBezTo>
                    <a:pt x="527" y="2059"/>
                    <a:pt x="528" y="2058"/>
                    <a:pt x="527" y="2058"/>
                  </a:cubicBezTo>
                  <a:cubicBezTo>
                    <a:pt x="526" y="2057"/>
                    <a:pt x="524" y="2057"/>
                    <a:pt x="523" y="2057"/>
                  </a:cubicBezTo>
                  <a:cubicBezTo>
                    <a:pt x="522" y="2056"/>
                    <a:pt x="520" y="2055"/>
                    <a:pt x="519" y="2055"/>
                  </a:cubicBezTo>
                  <a:cubicBezTo>
                    <a:pt x="518" y="2054"/>
                    <a:pt x="516" y="2053"/>
                    <a:pt x="517" y="2053"/>
                  </a:cubicBezTo>
                  <a:cubicBezTo>
                    <a:pt x="518" y="2053"/>
                    <a:pt x="519" y="2054"/>
                    <a:pt x="520" y="2054"/>
                  </a:cubicBezTo>
                  <a:cubicBezTo>
                    <a:pt x="523" y="2053"/>
                    <a:pt x="525" y="2052"/>
                    <a:pt x="527" y="2054"/>
                  </a:cubicBezTo>
                  <a:cubicBezTo>
                    <a:pt x="528" y="2054"/>
                    <a:pt x="527" y="2055"/>
                    <a:pt x="527" y="2055"/>
                  </a:cubicBezTo>
                  <a:cubicBezTo>
                    <a:pt x="528" y="2056"/>
                    <a:pt x="529" y="2055"/>
                    <a:pt x="527" y="2054"/>
                  </a:cubicBezTo>
                  <a:cubicBezTo>
                    <a:pt x="527" y="2054"/>
                    <a:pt x="526" y="2052"/>
                    <a:pt x="527" y="2052"/>
                  </a:cubicBezTo>
                  <a:cubicBezTo>
                    <a:pt x="527" y="2052"/>
                    <a:pt x="528" y="2053"/>
                    <a:pt x="529" y="2052"/>
                  </a:cubicBezTo>
                  <a:cubicBezTo>
                    <a:pt x="530" y="2049"/>
                    <a:pt x="524" y="2054"/>
                    <a:pt x="523" y="2051"/>
                  </a:cubicBezTo>
                  <a:cubicBezTo>
                    <a:pt x="523" y="2050"/>
                    <a:pt x="524" y="2050"/>
                    <a:pt x="524" y="2049"/>
                  </a:cubicBezTo>
                  <a:cubicBezTo>
                    <a:pt x="524" y="2047"/>
                    <a:pt x="521" y="2046"/>
                    <a:pt x="523" y="2044"/>
                  </a:cubicBezTo>
                  <a:cubicBezTo>
                    <a:pt x="524" y="2042"/>
                    <a:pt x="527" y="2040"/>
                    <a:pt x="528" y="2042"/>
                  </a:cubicBezTo>
                  <a:cubicBezTo>
                    <a:pt x="528" y="2043"/>
                    <a:pt x="525" y="2045"/>
                    <a:pt x="526" y="2045"/>
                  </a:cubicBezTo>
                  <a:cubicBezTo>
                    <a:pt x="529" y="2045"/>
                    <a:pt x="527" y="2043"/>
                    <a:pt x="530" y="2043"/>
                  </a:cubicBezTo>
                  <a:cubicBezTo>
                    <a:pt x="531" y="2043"/>
                    <a:pt x="531" y="2045"/>
                    <a:pt x="531" y="2045"/>
                  </a:cubicBezTo>
                  <a:cubicBezTo>
                    <a:pt x="532" y="2045"/>
                    <a:pt x="532" y="2043"/>
                    <a:pt x="532" y="2043"/>
                  </a:cubicBezTo>
                  <a:cubicBezTo>
                    <a:pt x="533" y="2042"/>
                    <a:pt x="535" y="2041"/>
                    <a:pt x="535" y="2040"/>
                  </a:cubicBezTo>
                  <a:cubicBezTo>
                    <a:pt x="536" y="2040"/>
                    <a:pt x="535" y="2039"/>
                    <a:pt x="535" y="2039"/>
                  </a:cubicBezTo>
                  <a:cubicBezTo>
                    <a:pt x="537" y="2038"/>
                    <a:pt x="542" y="2040"/>
                    <a:pt x="547" y="2038"/>
                  </a:cubicBezTo>
                  <a:cubicBezTo>
                    <a:pt x="547" y="2038"/>
                    <a:pt x="548" y="2039"/>
                    <a:pt x="548" y="2038"/>
                  </a:cubicBezTo>
                  <a:cubicBezTo>
                    <a:pt x="548" y="2036"/>
                    <a:pt x="533" y="2034"/>
                    <a:pt x="530" y="2039"/>
                  </a:cubicBezTo>
                  <a:cubicBezTo>
                    <a:pt x="530" y="2039"/>
                    <a:pt x="531" y="2039"/>
                    <a:pt x="531" y="2039"/>
                  </a:cubicBezTo>
                  <a:cubicBezTo>
                    <a:pt x="530" y="2039"/>
                    <a:pt x="528" y="2039"/>
                    <a:pt x="528" y="2038"/>
                  </a:cubicBezTo>
                  <a:cubicBezTo>
                    <a:pt x="528" y="2037"/>
                    <a:pt x="531" y="2036"/>
                    <a:pt x="531" y="2036"/>
                  </a:cubicBezTo>
                  <a:cubicBezTo>
                    <a:pt x="526" y="2035"/>
                    <a:pt x="530" y="2036"/>
                    <a:pt x="528" y="2037"/>
                  </a:cubicBezTo>
                  <a:cubicBezTo>
                    <a:pt x="526" y="2038"/>
                    <a:pt x="527" y="2036"/>
                    <a:pt x="525" y="2036"/>
                  </a:cubicBezTo>
                  <a:cubicBezTo>
                    <a:pt x="525" y="2037"/>
                    <a:pt x="524" y="2037"/>
                    <a:pt x="524" y="2037"/>
                  </a:cubicBezTo>
                  <a:cubicBezTo>
                    <a:pt x="523" y="2037"/>
                    <a:pt x="523" y="2036"/>
                    <a:pt x="522" y="2036"/>
                  </a:cubicBezTo>
                  <a:cubicBezTo>
                    <a:pt x="522" y="2039"/>
                    <a:pt x="522" y="2039"/>
                    <a:pt x="522" y="2039"/>
                  </a:cubicBezTo>
                  <a:cubicBezTo>
                    <a:pt x="522" y="2040"/>
                    <a:pt x="520" y="2042"/>
                    <a:pt x="521" y="2042"/>
                  </a:cubicBezTo>
                  <a:cubicBezTo>
                    <a:pt x="524" y="2039"/>
                    <a:pt x="521" y="2038"/>
                    <a:pt x="526" y="2039"/>
                  </a:cubicBezTo>
                  <a:cubicBezTo>
                    <a:pt x="526" y="2039"/>
                    <a:pt x="526" y="2039"/>
                    <a:pt x="526" y="2040"/>
                  </a:cubicBezTo>
                  <a:cubicBezTo>
                    <a:pt x="526" y="2043"/>
                    <a:pt x="521" y="2044"/>
                    <a:pt x="521" y="2045"/>
                  </a:cubicBezTo>
                  <a:cubicBezTo>
                    <a:pt x="521" y="2046"/>
                    <a:pt x="524" y="2048"/>
                    <a:pt x="522" y="2050"/>
                  </a:cubicBezTo>
                  <a:cubicBezTo>
                    <a:pt x="522" y="2050"/>
                    <a:pt x="522" y="2050"/>
                    <a:pt x="522" y="2050"/>
                  </a:cubicBezTo>
                  <a:cubicBezTo>
                    <a:pt x="521" y="2050"/>
                    <a:pt x="521" y="2051"/>
                    <a:pt x="520" y="2051"/>
                  </a:cubicBezTo>
                  <a:cubicBezTo>
                    <a:pt x="519" y="2051"/>
                    <a:pt x="518" y="2049"/>
                    <a:pt x="518" y="2049"/>
                  </a:cubicBezTo>
                  <a:cubicBezTo>
                    <a:pt x="518" y="2050"/>
                    <a:pt x="519" y="2051"/>
                    <a:pt x="519" y="2051"/>
                  </a:cubicBezTo>
                  <a:cubicBezTo>
                    <a:pt x="518" y="2052"/>
                    <a:pt x="515" y="2050"/>
                    <a:pt x="515" y="2049"/>
                  </a:cubicBezTo>
                  <a:cubicBezTo>
                    <a:pt x="514" y="2049"/>
                    <a:pt x="513" y="2049"/>
                    <a:pt x="514" y="2049"/>
                  </a:cubicBezTo>
                  <a:cubicBezTo>
                    <a:pt x="515" y="2048"/>
                    <a:pt x="518" y="2048"/>
                    <a:pt x="518" y="2046"/>
                  </a:cubicBezTo>
                  <a:cubicBezTo>
                    <a:pt x="518" y="2046"/>
                    <a:pt x="516" y="2046"/>
                    <a:pt x="512" y="2045"/>
                  </a:cubicBezTo>
                  <a:cubicBezTo>
                    <a:pt x="512" y="2045"/>
                    <a:pt x="510" y="2045"/>
                    <a:pt x="510" y="2044"/>
                  </a:cubicBezTo>
                  <a:cubicBezTo>
                    <a:pt x="512" y="2043"/>
                    <a:pt x="515" y="2046"/>
                    <a:pt x="517" y="2044"/>
                  </a:cubicBezTo>
                  <a:cubicBezTo>
                    <a:pt x="517" y="2043"/>
                    <a:pt x="516" y="2043"/>
                    <a:pt x="515" y="2043"/>
                  </a:cubicBezTo>
                  <a:cubicBezTo>
                    <a:pt x="515" y="2043"/>
                    <a:pt x="516" y="2041"/>
                    <a:pt x="516" y="2040"/>
                  </a:cubicBezTo>
                  <a:cubicBezTo>
                    <a:pt x="516" y="2040"/>
                    <a:pt x="517" y="2041"/>
                    <a:pt x="517" y="2040"/>
                  </a:cubicBezTo>
                  <a:cubicBezTo>
                    <a:pt x="518" y="2040"/>
                    <a:pt x="517" y="2039"/>
                    <a:pt x="517" y="2038"/>
                  </a:cubicBezTo>
                  <a:cubicBezTo>
                    <a:pt x="518" y="2038"/>
                    <a:pt x="518" y="2038"/>
                    <a:pt x="519" y="2038"/>
                  </a:cubicBezTo>
                  <a:cubicBezTo>
                    <a:pt x="519" y="2038"/>
                    <a:pt x="520" y="2038"/>
                    <a:pt x="520" y="2038"/>
                  </a:cubicBezTo>
                  <a:cubicBezTo>
                    <a:pt x="519" y="2037"/>
                    <a:pt x="518" y="2038"/>
                    <a:pt x="518" y="2037"/>
                  </a:cubicBezTo>
                  <a:cubicBezTo>
                    <a:pt x="517" y="2037"/>
                    <a:pt x="521" y="2037"/>
                    <a:pt x="521" y="2037"/>
                  </a:cubicBezTo>
                  <a:cubicBezTo>
                    <a:pt x="522" y="2037"/>
                    <a:pt x="522" y="2037"/>
                    <a:pt x="522" y="2037"/>
                  </a:cubicBezTo>
                  <a:cubicBezTo>
                    <a:pt x="521" y="2035"/>
                    <a:pt x="518" y="2037"/>
                    <a:pt x="517" y="2036"/>
                  </a:cubicBezTo>
                  <a:cubicBezTo>
                    <a:pt x="516" y="2036"/>
                    <a:pt x="516" y="2035"/>
                    <a:pt x="516" y="2035"/>
                  </a:cubicBezTo>
                  <a:cubicBezTo>
                    <a:pt x="515" y="2035"/>
                    <a:pt x="515" y="2036"/>
                    <a:pt x="515" y="2036"/>
                  </a:cubicBezTo>
                  <a:cubicBezTo>
                    <a:pt x="516" y="2037"/>
                    <a:pt x="518" y="2040"/>
                    <a:pt x="515" y="2041"/>
                  </a:cubicBezTo>
                  <a:cubicBezTo>
                    <a:pt x="514" y="2041"/>
                    <a:pt x="514" y="2036"/>
                    <a:pt x="512" y="2038"/>
                  </a:cubicBezTo>
                  <a:cubicBezTo>
                    <a:pt x="512" y="2038"/>
                    <a:pt x="513" y="2039"/>
                    <a:pt x="513" y="2040"/>
                  </a:cubicBezTo>
                  <a:cubicBezTo>
                    <a:pt x="513" y="2041"/>
                    <a:pt x="512" y="2041"/>
                    <a:pt x="511" y="2041"/>
                  </a:cubicBezTo>
                  <a:cubicBezTo>
                    <a:pt x="511" y="2042"/>
                    <a:pt x="509" y="2044"/>
                    <a:pt x="508" y="2043"/>
                  </a:cubicBezTo>
                  <a:cubicBezTo>
                    <a:pt x="507" y="2041"/>
                    <a:pt x="510" y="2041"/>
                    <a:pt x="510" y="2040"/>
                  </a:cubicBezTo>
                  <a:cubicBezTo>
                    <a:pt x="509" y="2038"/>
                    <a:pt x="507" y="2044"/>
                    <a:pt x="507" y="2040"/>
                  </a:cubicBezTo>
                  <a:cubicBezTo>
                    <a:pt x="507" y="2039"/>
                    <a:pt x="508" y="2039"/>
                    <a:pt x="508" y="2039"/>
                  </a:cubicBezTo>
                  <a:cubicBezTo>
                    <a:pt x="511" y="2037"/>
                    <a:pt x="509" y="2039"/>
                    <a:pt x="508" y="2037"/>
                  </a:cubicBezTo>
                  <a:cubicBezTo>
                    <a:pt x="508" y="2037"/>
                    <a:pt x="512" y="2036"/>
                    <a:pt x="510" y="2035"/>
                  </a:cubicBezTo>
                  <a:cubicBezTo>
                    <a:pt x="509" y="2034"/>
                    <a:pt x="506" y="2036"/>
                    <a:pt x="508" y="2034"/>
                  </a:cubicBezTo>
                  <a:cubicBezTo>
                    <a:pt x="509" y="2033"/>
                    <a:pt x="507" y="2033"/>
                    <a:pt x="507" y="2032"/>
                  </a:cubicBezTo>
                  <a:cubicBezTo>
                    <a:pt x="507" y="2031"/>
                    <a:pt x="508" y="2031"/>
                    <a:pt x="508" y="2030"/>
                  </a:cubicBezTo>
                  <a:cubicBezTo>
                    <a:pt x="507" y="2029"/>
                    <a:pt x="503" y="2028"/>
                    <a:pt x="504" y="2026"/>
                  </a:cubicBezTo>
                  <a:cubicBezTo>
                    <a:pt x="504" y="2025"/>
                    <a:pt x="508" y="2029"/>
                    <a:pt x="508" y="2030"/>
                  </a:cubicBezTo>
                  <a:cubicBezTo>
                    <a:pt x="509" y="2030"/>
                    <a:pt x="509" y="2029"/>
                    <a:pt x="509" y="2029"/>
                  </a:cubicBezTo>
                  <a:cubicBezTo>
                    <a:pt x="509" y="2028"/>
                    <a:pt x="508" y="2028"/>
                    <a:pt x="509" y="2028"/>
                  </a:cubicBezTo>
                  <a:cubicBezTo>
                    <a:pt x="515" y="2029"/>
                    <a:pt x="506" y="2029"/>
                    <a:pt x="512" y="2030"/>
                  </a:cubicBezTo>
                  <a:cubicBezTo>
                    <a:pt x="515" y="2030"/>
                    <a:pt x="513" y="2028"/>
                    <a:pt x="514" y="2027"/>
                  </a:cubicBezTo>
                  <a:cubicBezTo>
                    <a:pt x="514" y="2027"/>
                    <a:pt x="515" y="2028"/>
                    <a:pt x="515" y="2027"/>
                  </a:cubicBezTo>
                  <a:cubicBezTo>
                    <a:pt x="516" y="2027"/>
                    <a:pt x="515" y="2026"/>
                    <a:pt x="516" y="2026"/>
                  </a:cubicBezTo>
                  <a:cubicBezTo>
                    <a:pt x="516" y="2026"/>
                    <a:pt x="517" y="2025"/>
                    <a:pt x="518" y="2026"/>
                  </a:cubicBezTo>
                  <a:cubicBezTo>
                    <a:pt x="518" y="2026"/>
                    <a:pt x="518" y="2027"/>
                    <a:pt x="518" y="2028"/>
                  </a:cubicBezTo>
                  <a:cubicBezTo>
                    <a:pt x="518" y="2028"/>
                    <a:pt x="518" y="2027"/>
                    <a:pt x="517" y="2028"/>
                  </a:cubicBezTo>
                  <a:cubicBezTo>
                    <a:pt x="517" y="2028"/>
                    <a:pt x="516" y="2029"/>
                    <a:pt x="517" y="2030"/>
                  </a:cubicBezTo>
                  <a:cubicBezTo>
                    <a:pt x="517" y="2030"/>
                    <a:pt x="518" y="2029"/>
                    <a:pt x="518" y="2029"/>
                  </a:cubicBezTo>
                  <a:cubicBezTo>
                    <a:pt x="520" y="2028"/>
                    <a:pt x="520" y="2030"/>
                    <a:pt x="521" y="2030"/>
                  </a:cubicBezTo>
                  <a:cubicBezTo>
                    <a:pt x="521" y="2030"/>
                    <a:pt x="522" y="2025"/>
                    <a:pt x="522" y="2025"/>
                  </a:cubicBezTo>
                  <a:cubicBezTo>
                    <a:pt x="521" y="2025"/>
                    <a:pt x="521" y="2030"/>
                    <a:pt x="519" y="2028"/>
                  </a:cubicBezTo>
                  <a:cubicBezTo>
                    <a:pt x="518" y="2027"/>
                    <a:pt x="519" y="2022"/>
                    <a:pt x="521" y="2023"/>
                  </a:cubicBezTo>
                  <a:cubicBezTo>
                    <a:pt x="525" y="2023"/>
                    <a:pt x="521" y="2023"/>
                    <a:pt x="523" y="2025"/>
                  </a:cubicBezTo>
                  <a:cubicBezTo>
                    <a:pt x="525" y="2028"/>
                    <a:pt x="527" y="2025"/>
                    <a:pt x="527" y="2031"/>
                  </a:cubicBezTo>
                  <a:cubicBezTo>
                    <a:pt x="527" y="2031"/>
                    <a:pt x="527" y="2032"/>
                    <a:pt x="526" y="2032"/>
                  </a:cubicBezTo>
                  <a:cubicBezTo>
                    <a:pt x="521" y="2033"/>
                    <a:pt x="521" y="2036"/>
                    <a:pt x="521" y="2035"/>
                  </a:cubicBezTo>
                  <a:cubicBezTo>
                    <a:pt x="521" y="2035"/>
                    <a:pt x="524" y="2034"/>
                    <a:pt x="524" y="2034"/>
                  </a:cubicBezTo>
                  <a:cubicBezTo>
                    <a:pt x="525" y="2034"/>
                    <a:pt x="526" y="2034"/>
                    <a:pt x="527" y="2034"/>
                  </a:cubicBezTo>
                  <a:cubicBezTo>
                    <a:pt x="527" y="2034"/>
                    <a:pt x="527" y="2035"/>
                    <a:pt x="528" y="2035"/>
                  </a:cubicBezTo>
                  <a:cubicBezTo>
                    <a:pt x="528" y="2035"/>
                    <a:pt x="529" y="2034"/>
                    <a:pt x="528" y="2034"/>
                  </a:cubicBezTo>
                  <a:cubicBezTo>
                    <a:pt x="528" y="2034"/>
                    <a:pt x="526" y="2034"/>
                    <a:pt x="526" y="2033"/>
                  </a:cubicBezTo>
                  <a:cubicBezTo>
                    <a:pt x="526" y="2032"/>
                    <a:pt x="529" y="2031"/>
                    <a:pt x="528" y="2028"/>
                  </a:cubicBezTo>
                  <a:cubicBezTo>
                    <a:pt x="527" y="2026"/>
                    <a:pt x="523" y="2026"/>
                    <a:pt x="523" y="2023"/>
                  </a:cubicBezTo>
                  <a:cubicBezTo>
                    <a:pt x="523" y="2022"/>
                    <a:pt x="527" y="2023"/>
                    <a:pt x="527" y="2022"/>
                  </a:cubicBezTo>
                  <a:cubicBezTo>
                    <a:pt x="526" y="2019"/>
                    <a:pt x="525" y="2015"/>
                    <a:pt x="520" y="2013"/>
                  </a:cubicBezTo>
                  <a:cubicBezTo>
                    <a:pt x="520" y="2013"/>
                    <a:pt x="517" y="2013"/>
                    <a:pt x="517" y="2013"/>
                  </a:cubicBezTo>
                  <a:cubicBezTo>
                    <a:pt x="516" y="2012"/>
                    <a:pt x="514" y="2010"/>
                    <a:pt x="513" y="2010"/>
                  </a:cubicBezTo>
                  <a:cubicBezTo>
                    <a:pt x="513" y="2010"/>
                    <a:pt x="513" y="2010"/>
                    <a:pt x="512" y="2011"/>
                  </a:cubicBezTo>
                  <a:cubicBezTo>
                    <a:pt x="507" y="2013"/>
                    <a:pt x="513" y="2010"/>
                    <a:pt x="514" y="2012"/>
                  </a:cubicBezTo>
                  <a:cubicBezTo>
                    <a:pt x="515" y="2013"/>
                    <a:pt x="513" y="2013"/>
                    <a:pt x="513" y="2014"/>
                  </a:cubicBezTo>
                  <a:cubicBezTo>
                    <a:pt x="513" y="2015"/>
                    <a:pt x="515" y="2013"/>
                    <a:pt x="516" y="2012"/>
                  </a:cubicBezTo>
                  <a:cubicBezTo>
                    <a:pt x="516" y="2012"/>
                    <a:pt x="525" y="2017"/>
                    <a:pt x="524" y="2018"/>
                  </a:cubicBezTo>
                  <a:cubicBezTo>
                    <a:pt x="523" y="2022"/>
                    <a:pt x="517" y="2017"/>
                    <a:pt x="515" y="2017"/>
                  </a:cubicBezTo>
                  <a:cubicBezTo>
                    <a:pt x="514" y="2017"/>
                    <a:pt x="514" y="2017"/>
                    <a:pt x="513" y="2017"/>
                  </a:cubicBezTo>
                  <a:cubicBezTo>
                    <a:pt x="512" y="2016"/>
                    <a:pt x="513" y="2015"/>
                    <a:pt x="512" y="2015"/>
                  </a:cubicBezTo>
                  <a:cubicBezTo>
                    <a:pt x="512" y="2015"/>
                    <a:pt x="511" y="2015"/>
                    <a:pt x="510" y="2015"/>
                  </a:cubicBezTo>
                  <a:cubicBezTo>
                    <a:pt x="510" y="2015"/>
                    <a:pt x="510" y="2015"/>
                    <a:pt x="510" y="2015"/>
                  </a:cubicBezTo>
                  <a:cubicBezTo>
                    <a:pt x="515" y="2018"/>
                    <a:pt x="510" y="2015"/>
                    <a:pt x="515" y="2017"/>
                  </a:cubicBezTo>
                  <a:cubicBezTo>
                    <a:pt x="515" y="2017"/>
                    <a:pt x="517" y="2018"/>
                    <a:pt x="516" y="2019"/>
                  </a:cubicBezTo>
                  <a:cubicBezTo>
                    <a:pt x="512" y="2026"/>
                    <a:pt x="515" y="2012"/>
                    <a:pt x="516" y="2020"/>
                  </a:cubicBezTo>
                  <a:cubicBezTo>
                    <a:pt x="516" y="2020"/>
                    <a:pt x="512" y="2022"/>
                    <a:pt x="513" y="2022"/>
                  </a:cubicBezTo>
                  <a:cubicBezTo>
                    <a:pt x="514" y="2022"/>
                    <a:pt x="519" y="2018"/>
                    <a:pt x="518" y="2021"/>
                  </a:cubicBezTo>
                  <a:cubicBezTo>
                    <a:pt x="518" y="2022"/>
                    <a:pt x="516" y="2022"/>
                    <a:pt x="515" y="2022"/>
                  </a:cubicBezTo>
                  <a:cubicBezTo>
                    <a:pt x="514" y="2023"/>
                    <a:pt x="516" y="2028"/>
                    <a:pt x="513" y="2026"/>
                  </a:cubicBezTo>
                  <a:cubicBezTo>
                    <a:pt x="510" y="2025"/>
                    <a:pt x="512" y="2017"/>
                    <a:pt x="509" y="2016"/>
                  </a:cubicBezTo>
                  <a:cubicBezTo>
                    <a:pt x="508" y="2015"/>
                    <a:pt x="510" y="2017"/>
                    <a:pt x="510" y="2018"/>
                  </a:cubicBezTo>
                  <a:cubicBezTo>
                    <a:pt x="511" y="2020"/>
                    <a:pt x="511" y="2022"/>
                    <a:pt x="511" y="2024"/>
                  </a:cubicBezTo>
                  <a:cubicBezTo>
                    <a:pt x="512" y="2024"/>
                    <a:pt x="513" y="2028"/>
                    <a:pt x="512" y="2028"/>
                  </a:cubicBezTo>
                  <a:cubicBezTo>
                    <a:pt x="509" y="2029"/>
                    <a:pt x="504" y="2022"/>
                    <a:pt x="504" y="2021"/>
                  </a:cubicBezTo>
                  <a:cubicBezTo>
                    <a:pt x="504" y="2019"/>
                    <a:pt x="508" y="2023"/>
                    <a:pt x="508" y="2024"/>
                  </a:cubicBezTo>
                  <a:cubicBezTo>
                    <a:pt x="509" y="2024"/>
                    <a:pt x="510" y="2025"/>
                    <a:pt x="510" y="2025"/>
                  </a:cubicBezTo>
                  <a:cubicBezTo>
                    <a:pt x="510" y="2024"/>
                    <a:pt x="507" y="2020"/>
                    <a:pt x="507" y="2020"/>
                  </a:cubicBezTo>
                  <a:cubicBezTo>
                    <a:pt x="507" y="2020"/>
                    <a:pt x="505" y="2019"/>
                    <a:pt x="505" y="2018"/>
                  </a:cubicBezTo>
                  <a:cubicBezTo>
                    <a:pt x="505" y="2018"/>
                    <a:pt x="508" y="2017"/>
                    <a:pt x="507" y="2017"/>
                  </a:cubicBezTo>
                  <a:cubicBezTo>
                    <a:pt x="507" y="2016"/>
                    <a:pt x="506" y="2018"/>
                    <a:pt x="506" y="2018"/>
                  </a:cubicBezTo>
                  <a:cubicBezTo>
                    <a:pt x="505" y="2018"/>
                    <a:pt x="504" y="2017"/>
                    <a:pt x="504" y="2017"/>
                  </a:cubicBezTo>
                  <a:cubicBezTo>
                    <a:pt x="503" y="2017"/>
                    <a:pt x="504" y="2020"/>
                    <a:pt x="503" y="2019"/>
                  </a:cubicBezTo>
                  <a:cubicBezTo>
                    <a:pt x="502" y="2019"/>
                    <a:pt x="501" y="2017"/>
                    <a:pt x="500" y="2016"/>
                  </a:cubicBezTo>
                  <a:cubicBezTo>
                    <a:pt x="500" y="2016"/>
                    <a:pt x="499" y="2016"/>
                    <a:pt x="499" y="2016"/>
                  </a:cubicBezTo>
                  <a:cubicBezTo>
                    <a:pt x="499" y="2015"/>
                    <a:pt x="500" y="2014"/>
                    <a:pt x="500" y="2013"/>
                  </a:cubicBezTo>
                  <a:cubicBezTo>
                    <a:pt x="497" y="2003"/>
                    <a:pt x="499" y="2019"/>
                    <a:pt x="497" y="2010"/>
                  </a:cubicBezTo>
                  <a:cubicBezTo>
                    <a:pt x="497" y="2010"/>
                    <a:pt x="497" y="2009"/>
                    <a:pt x="498" y="2009"/>
                  </a:cubicBezTo>
                  <a:cubicBezTo>
                    <a:pt x="500" y="2009"/>
                    <a:pt x="504" y="2016"/>
                    <a:pt x="504" y="2016"/>
                  </a:cubicBezTo>
                  <a:cubicBezTo>
                    <a:pt x="504" y="2016"/>
                    <a:pt x="505" y="2014"/>
                    <a:pt x="503" y="2013"/>
                  </a:cubicBezTo>
                  <a:cubicBezTo>
                    <a:pt x="502" y="2012"/>
                    <a:pt x="504" y="2011"/>
                    <a:pt x="504" y="2011"/>
                  </a:cubicBezTo>
                  <a:cubicBezTo>
                    <a:pt x="504" y="2010"/>
                    <a:pt x="503" y="2011"/>
                    <a:pt x="503" y="2011"/>
                  </a:cubicBezTo>
                  <a:cubicBezTo>
                    <a:pt x="501" y="2011"/>
                    <a:pt x="501" y="2008"/>
                    <a:pt x="501" y="2007"/>
                  </a:cubicBezTo>
                  <a:cubicBezTo>
                    <a:pt x="500" y="2007"/>
                    <a:pt x="499" y="2007"/>
                    <a:pt x="499" y="2006"/>
                  </a:cubicBezTo>
                  <a:cubicBezTo>
                    <a:pt x="499" y="2006"/>
                    <a:pt x="500" y="2005"/>
                    <a:pt x="500" y="2005"/>
                  </a:cubicBezTo>
                  <a:cubicBezTo>
                    <a:pt x="501" y="2005"/>
                    <a:pt x="501" y="2007"/>
                    <a:pt x="501" y="2007"/>
                  </a:cubicBezTo>
                  <a:cubicBezTo>
                    <a:pt x="502" y="2006"/>
                    <a:pt x="500" y="2003"/>
                    <a:pt x="500" y="2003"/>
                  </a:cubicBezTo>
                  <a:cubicBezTo>
                    <a:pt x="499" y="2002"/>
                    <a:pt x="499" y="2007"/>
                    <a:pt x="497" y="2006"/>
                  </a:cubicBezTo>
                  <a:cubicBezTo>
                    <a:pt x="495" y="2006"/>
                    <a:pt x="495" y="2004"/>
                    <a:pt x="494" y="2003"/>
                  </a:cubicBezTo>
                  <a:cubicBezTo>
                    <a:pt x="494" y="2002"/>
                    <a:pt x="495" y="2005"/>
                    <a:pt x="495" y="2005"/>
                  </a:cubicBezTo>
                  <a:cubicBezTo>
                    <a:pt x="493" y="2007"/>
                    <a:pt x="492" y="2002"/>
                    <a:pt x="492" y="2002"/>
                  </a:cubicBezTo>
                  <a:cubicBezTo>
                    <a:pt x="492" y="2002"/>
                    <a:pt x="493" y="2000"/>
                    <a:pt x="493" y="1999"/>
                  </a:cubicBezTo>
                  <a:cubicBezTo>
                    <a:pt x="492" y="1998"/>
                    <a:pt x="491" y="2001"/>
                    <a:pt x="491" y="2002"/>
                  </a:cubicBezTo>
                  <a:cubicBezTo>
                    <a:pt x="490" y="2002"/>
                    <a:pt x="488" y="2000"/>
                    <a:pt x="489" y="1999"/>
                  </a:cubicBezTo>
                  <a:cubicBezTo>
                    <a:pt x="491" y="1994"/>
                    <a:pt x="497" y="2000"/>
                    <a:pt x="498" y="1999"/>
                  </a:cubicBezTo>
                  <a:cubicBezTo>
                    <a:pt x="499" y="1999"/>
                    <a:pt x="496" y="1996"/>
                    <a:pt x="496" y="1996"/>
                  </a:cubicBezTo>
                  <a:cubicBezTo>
                    <a:pt x="496" y="1994"/>
                    <a:pt x="498" y="1996"/>
                    <a:pt x="498" y="1996"/>
                  </a:cubicBezTo>
                  <a:cubicBezTo>
                    <a:pt x="499" y="1996"/>
                    <a:pt x="497" y="1994"/>
                    <a:pt x="497" y="1992"/>
                  </a:cubicBezTo>
                  <a:cubicBezTo>
                    <a:pt x="497" y="1991"/>
                    <a:pt x="500" y="1991"/>
                    <a:pt x="500" y="1992"/>
                  </a:cubicBezTo>
                  <a:cubicBezTo>
                    <a:pt x="501" y="1992"/>
                    <a:pt x="501" y="1993"/>
                    <a:pt x="502" y="1993"/>
                  </a:cubicBezTo>
                  <a:cubicBezTo>
                    <a:pt x="502" y="1992"/>
                    <a:pt x="501" y="1992"/>
                    <a:pt x="501" y="1992"/>
                  </a:cubicBezTo>
                  <a:cubicBezTo>
                    <a:pt x="502" y="1991"/>
                    <a:pt x="503" y="1992"/>
                    <a:pt x="503" y="1992"/>
                  </a:cubicBezTo>
                  <a:cubicBezTo>
                    <a:pt x="503" y="1991"/>
                    <a:pt x="498" y="1990"/>
                    <a:pt x="497" y="1989"/>
                  </a:cubicBezTo>
                  <a:cubicBezTo>
                    <a:pt x="497" y="1989"/>
                    <a:pt x="500" y="1987"/>
                    <a:pt x="500" y="1985"/>
                  </a:cubicBezTo>
                  <a:cubicBezTo>
                    <a:pt x="500" y="1985"/>
                    <a:pt x="498" y="1986"/>
                    <a:pt x="496" y="1989"/>
                  </a:cubicBezTo>
                  <a:cubicBezTo>
                    <a:pt x="495" y="1990"/>
                    <a:pt x="498" y="1998"/>
                    <a:pt x="492" y="1996"/>
                  </a:cubicBezTo>
                  <a:cubicBezTo>
                    <a:pt x="490" y="1996"/>
                    <a:pt x="492" y="1992"/>
                    <a:pt x="490" y="1993"/>
                  </a:cubicBezTo>
                  <a:cubicBezTo>
                    <a:pt x="490" y="1993"/>
                    <a:pt x="490" y="1994"/>
                    <a:pt x="490" y="1994"/>
                  </a:cubicBezTo>
                  <a:cubicBezTo>
                    <a:pt x="488" y="1994"/>
                    <a:pt x="488" y="1990"/>
                    <a:pt x="488" y="1989"/>
                  </a:cubicBezTo>
                  <a:cubicBezTo>
                    <a:pt x="488" y="1988"/>
                    <a:pt x="486" y="1990"/>
                    <a:pt x="486" y="1988"/>
                  </a:cubicBezTo>
                  <a:cubicBezTo>
                    <a:pt x="486" y="1986"/>
                    <a:pt x="489" y="1989"/>
                    <a:pt x="489" y="1989"/>
                  </a:cubicBezTo>
                  <a:cubicBezTo>
                    <a:pt x="489" y="1990"/>
                    <a:pt x="490" y="1991"/>
                    <a:pt x="490" y="1990"/>
                  </a:cubicBezTo>
                  <a:cubicBezTo>
                    <a:pt x="488" y="1986"/>
                    <a:pt x="490" y="1990"/>
                    <a:pt x="494" y="1989"/>
                  </a:cubicBezTo>
                  <a:cubicBezTo>
                    <a:pt x="496" y="1989"/>
                    <a:pt x="489" y="1987"/>
                    <a:pt x="489" y="1986"/>
                  </a:cubicBezTo>
                  <a:cubicBezTo>
                    <a:pt x="489" y="1986"/>
                    <a:pt x="491" y="1985"/>
                    <a:pt x="491" y="1985"/>
                  </a:cubicBezTo>
                  <a:cubicBezTo>
                    <a:pt x="491" y="1984"/>
                    <a:pt x="490" y="1985"/>
                    <a:pt x="490" y="1985"/>
                  </a:cubicBezTo>
                  <a:cubicBezTo>
                    <a:pt x="489" y="1985"/>
                    <a:pt x="487" y="1987"/>
                    <a:pt x="486" y="1987"/>
                  </a:cubicBezTo>
                  <a:cubicBezTo>
                    <a:pt x="484" y="1986"/>
                    <a:pt x="487" y="1984"/>
                    <a:pt x="485" y="1983"/>
                  </a:cubicBezTo>
                  <a:cubicBezTo>
                    <a:pt x="484" y="1982"/>
                    <a:pt x="485" y="1986"/>
                    <a:pt x="484" y="1985"/>
                  </a:cubicBezTo>
                  <a:cubicBezTo>
                    <a:pt x="481" y="1984"/>
                    <a:pt x="481" y="1982"/>
                    <a:pt x="481" y="1982"/>
                  </a:cubicBezTo>
                  <a:cubicBezTo>
                    <a:pt x="472" y="1979"/>
                    <a:pt x="485" y="1985"/>
                    <a:pt x="477" y="1981"/>
                  </a:cubicBezTo>
                  <a:cubicBezTo>
                    <a:pt x="476" y="1981"/>
                    <a:pt x="478" y="1979"/>
                    <a:pt x="479" y="1979"/>
                  </a:cubicBezTo>
                  <a:cubicBezTo>
                    <a:pt x="479" y="1978"/>
                    <a:pt x="480" y="1980"/>
                    <a:pt x="480" y="1980"/>
                  </a:cubicBezTo>
                  <a:cubicBezTo>
                    <a:pt x="481" y="1979"/>
                    <a:pt x="480" y="1977"/>
                    <a:pt x="483" y="1978"/>
                  </a:cubicBezTo>
                  <a:cubicBezTo>
                    <a:pt x="484" y="1978"/>
                    <a:pt x="484" y="1979"/>
                    <a:pt x="484" y="1979"/>
                  </a:cubicBezTo>
                  <a:cubicBezTo>
                    <a:pt x="484" y="1980"/>
                    <a:pt x="484" y="1980"/>
                    <a:pt x="484" y="1980"/>
                  </a:cubicBezTo>
                  <a:cubicBezTo>
                    <a:pt x="485" y="1982"/>
                    <a:pt x="491" y="1983"/>
                    <a:pt x="493" y="1983"/>
                  </a:cubicBezTo>
                  <a:cubicBezTo>
                    <a:pt x="495" y="1983"/>
                    <a:pt x="491" y="1982"/>
                    <a:pt x="490" y="1981"/>
                  </a:cubicBezTo>
                  <a:cubicBezTo>
                    <a:pt x="488" y="1979"/>
                    <a:pt x="489" y="1981"/>
                    <a:pt x="487" y="1981"/>
                  </a:cubicBezTo>
                  <a:cubicBezTo>
                    <a:pt x="487" y="1981"/>
                    <a:pt x="484" y="1977"/>
                    <a:pt x="483" y="1977"/>
                  </a:cubicBezTo>
                  <a:cubicBezTo>
                    <a:pt x="483" y="1977"/>
                    <a:pt x="481" y="1975"/>
                    <a:pt x="482" y="1974"/>
                  </a:cubicBezTo>
                  <a:cubicBezTo>
                    <a:pt x="484" y="1973"/>
                    <a:pt x="486" y="1976"/>
                    <a:pt x="487" y="1976"/>
                  </a:cubicBezTo>
                  <a:cubicBezTo>
                    <a:pt x="488" y="1977"/>
                    <a:pt x="490" y="1976"/>
                    <a:pt x="491" y="1976"/>
                  </a:cubicBezTo>
                  <a:cubicBezTo>
                    <a:pt x="491" y="1977"/>
                    <a:pt x="492" y="1978"/>
                    <a:pt x="492" y="1978"/>
                  </a:cubicBezTo>
                  <a:cubicBezTo>
                    <a:pt x="494" y="1976"/>
                    <a:pt x="489" y="1976"/>
                    <a:pt x="489" y="1976"/>
                  </a:cubicBezTo>
                  <a:cubicBezTo>
                    <a:pt x="489" y="1973"/>
                    <a:pt x="492" y="1974"/>
                    <a:pt x="491" y="1972"/>
                  </a:cubicBezTo>
                  <a:cubicBezTo>
                    <a:pt x="491" y="1972"/>
                    <a:pt x="489" y="1974"/>
                    <a:pt x="489" y="1974"/>
                  </a:cubicBezTo>
                  <a:cubicBezTo>
                    <a:pt x="488" y="1975"/>
                    <a:pt x="482" y="1972"/>
                    <a:pt x="482" y="1971"/>
                  </a:cubicBezTo>
                  <a:cubicBezTo>
                    <a:pt x="482" y="1971"/>
                    <a:pt x="488" y="1969"/>
                    <a:pt x="487" y="1969"/>
                  </a:cubicBezTo>
                  <a:cubicBezTo>
                    <a:pt x="486" y="1968"/>
                    <a:pt x="479" y="1971"/>
                    <a:pt x="482" y="1966"/>
                  </a:cubicBezTo>
                  <a:cubicBezTo>
                    <a:pt x="482" y="1965"/>
                    <a:pt x="486" y="1963"/>
                    <a:pt x="487" y="1965"/>
                  </a:cubicBezTo>
                  <a:cubicBezTo>
                    <a:pt x="487" y="1965"/>
                    <a:pt x="487" y="1966"/>
                    <a:pt x="487" y="1966"/>
                  </a:cubicBezTo>
                  <a:cubicBezTo>
                    <a:pt x="487" y="1966"/>
                    <a:pt x="487" y="1964"/>
                    <a:pt x="488" y="1964"/>
                  </a:cubicBezTo>
                  <a:cubicBezTo>
                    <a:pt x="488" y="1964"/>
                    <a:pt x="490" y="1967"/>
                    <a:pt x="490" y="1967"/>
                  </a:cubicBezTo>
                  <a:cubicBezTo>
                    <a:pt x="491" y="1968"/>
                    <a:pt x="495" y="1971"/>
                    <a:pt x="494" y="1969"/>
                  </a:cubicBezTo>
                  <a:cubicBezTo>
                    <a:pt x="494" y="1967"/>
                    <a:pt x="492" y="1967"/>
                    <a:pt x="491" y="1967"/>
                  </a:cubicBezTo>
                  <a:cubicBezTo>
                    <a:pt x="491" y="1967"/>
                    <a:pt x="490" y="1963"/>
                    <a:pt x="490" y="1963"/>
                  </a:cubicBezTo>
                  <a:cubicBezTo>
                    <a:pt x="489" y="1963"/>
                    <a:pt x="487" y="1964"/>
                    <a:pt x="486" y="1963"/>
                  </a:cubicBezTo>
                  <a:cubicBezTo>
                    <a:pt x="486" y="1963"/>
                    <a:pt x="485" y="1963"/>
                    <a:pt x="485" y="1963"/>
                  </a:cubicBezTo>
                  <a:cubicBezTo>
                    <a:pt x="485" y="1962"/>
                    <a:pt x="484" y="1961"/>
                    <a:pt x="485" y="1960"/>
                  </a:cubicBezTo>
                  <a:cubicBezTo>
                    <a:pt x="486" y="1954"/>
                    <a:pt x="487" y="1962"/>
                    <a:pt x="489" y="1959"/>
                  </a:cubicBezTo>
                  <a:cubicBezTo>
                    <a:pt x="490" y="1958"/>
                    <a:pt x="487" y="1958"/>
                    <a:pt x="486" y="1957"/>
                  </a:cubicBezTo>
                  <a:cubicBezTo>
                    <a:pt x="486" y="1957"/>
                    <a:pt x="486" y="1955"/>
                    <a:pt x="486" y="1955"/>
                  </a:cubicBezTo>
                  <a:cubicBezTo>
                    <a:pt x="486" y="1954"/>
                    <a:pt x="485" y="1954"/>
                    <a:pt x="485" y="1953"/>
                  </a:cubicBezTo>
                  <a:cubicBezTo>
                    <a:pt x="484" y="1951"/>
                    <a:pt x="488" y="1952"/>
                    <a:pt x="488" y="1952"/>
                  </a:cubicBezTo>
                  <a:cubicBezTo>
                    <a:pt x="490" y="1952"/>
                    <a:pt x="485" y="1951"/>
                    <a:pt x="484" y="1951"/>
                  </a:cubicBezTo>
                  <a:cubicBezTo>
                    <a:pt x="483" y="1951"/>
                    <a:pt x="484" y="1953"/>
                    <a:pt x="484" y="1953"/>
                  </a:cubicBezTo>
                  <a:cubicBezTo>
                    <a:pt x="486" y="1958"/>
                    <a:pt x="483" y="1956"/>
                    <a:pt x="482" y="1956"/>
                  </a:cubicBezTo>
                  <a:cubicBezTo>
                    <a:pt x="482" y="1957"/>
                    <a:pt x="483" y="1957"/>
                    <a:pt x="483" y="1957"/>
                  </a:cubicBezTo>
                  <a:cubicBezTo>
                    <a:pt x="484" y="1958"/>
                    <a:pt x="484" y="1962"/>
                    <a:pt x="484" y="1963"/>
                  </a:cubicBezTo>
                  <a:cubicBezTo>
                    <a:pt x="484" y="1964"/>
                    <a:pt x="483" y="1964"/>
                    <a:pt x="483" y="1964"/>
                  </a:cubicBezTo>
                  <a:cubicBezTo>
                    <a:pt x="480" y="1965"/>
                    <a:pt x="479" y="1958"/>
                    <a:pt x="478" y="1958"/>
                  </a:cubicBezTo>
                  <a:cubicBezTo>
                    <a:pt x="478" y="1956"/>
                    <a:pt x="479" y="1955"/>
                    <a:pt x="478" y="1953"/>
                  </a:cubicBezTo>
                  <a:cubicBezTo>
                    <a:pt x="477" y="1952"/>
                    <a:pt x="476" y="1955"/>
                    <a:pt x="476" y="1952"/>
                  </a:cubicBezTo>
                  <a:cubicBezTo>
                    <a:pt x="477" y="1949"/>
                    <a:pt x="478" y="1951"/>
                    <a:pt x="478" y="1949"/>
                  </a:cubicBezTo>
                  <a:cubicBezTo>
                    <a:pt x="476" y="1947"/>
                    <a:pt x="474" y="1948"/>
                    <a:pt x="476" y="1944"/>
                  </a:cubicBezTo>
                  <a:cubicBezTo>
                    <a:pt x="476" y="1944"/>
                    <a:pt x="477" y="1944"/>
                    <a:pt x="477" y="1944"/>
                  </a:cubicBezTo>
                  <a:cubicBezTo>
                    <a:pt x="478" y="1945"/>
                    <a:pt x="479" y="1944"/>
                    <a:pt x="481" y="1944"/>
                  </a:cubicBezTo>
                  <a:cubicBezTo>
                    <a:pt x="482" y="1944"/>
                    <a:pt x="482" y="1944"/>
                    <a:pt x="483" y="1944"/>
                  </a:cubicBezTo>
                  <a:cubicBezTo>
                    <a:pt x="482" y="1944"/>
                    <a:pt x="482" y="1943"/>
                    <a:pt x="480" y="1943"/>
                  </a:cubicBezTo>
                  <a:cubicBezTo>
                    <a:pt x="479" y="1943"/>
                    <a:pt x="478" y="1945"/>
                    <a:pt x="478" y="1944"/>
                  </a:cubicBezTo>
                  <a:cubicBezTo>
                    <a:pt x="477" y="1944"/>
                    <a:pt x="478" y="1943"/>
                    <a:pt x="478" y="1943"/>
                  </a:cubicBezTo>
                  <a:cubicBezTo>
                    <a:pt x="477" y="1942"/>
                    <a:pt x="475" y="1945"/>
                    <a:pt x="475" y="1942"/>
                  </a:cubicBezTo>
                  <a:cubicBezTo>
                    <a:pt x="475" y="1941"/>
                    <a:pt x="478" y="1938"/>
                    <a:pt x="479" y="1938"/>
                  </a:cubicBezTo>
                  <a:cubicBezTo>
                    <a:pt x="481" y="1938"/>
                    <a:pt x="482" y="1940"/>
                    <a:pt x="484" y="1941"/>
                  </a:cubicBezTo>
                  <a:cubicBezTo>
                    <a:pt x="484" y="1941"/>
                    <a:pt x="482" y="1938"/>
                    <a:pt x="482" y="1937"/>
                  </a:cubicBezTo>
                  <a:cubicBezTo>
                    <a:pt x="482" y="1936"/>
                    <a:pt x="485" y="1936"/>
                    <a:pt x="484" y="1936"/>
                  </a:cubicBezTo>
                  <a:cubicBezTo>
                    <a:pt x="482" y="1936"/>
                    <a:pt x="480" y="1936"/>
                    <a:pt x="478" y="1935"/>
                  </a:cubicBezTo>
                  <a:cubicBezTo>
                    <a:pt x="477" y="1934"/>
                    <a:pt x="480" y="1935"/>
                    <a:pt x="480" y="1934"/>
                  </a:cubicBezTo>
                  <a:cubicBezTo>
                    <a:pt x="481" y="1933"/>
                    <a:pt x="479" y="1933"/>
                    <a:pt x="479" y="1933"/>
                  </a:cubicBezTo>
                  <a:cubicBezTo>
                    <a:pt x="478" y="1933"/>
                    <a:pt x="477" y="1934"/>
                    <a:pt x="477" y="1934"/>
                  </a:cubicBezTo>
                  <a:cubicBezTo>
                    <a:pt x="476" y="1934"/>
                    <a:pt x="477" y="1933"/>
                    <a:pt x="477" y="1933"/>
                  </a:cubicBezTo>
                  <a:cubicBezTo>
                    <a:pt x="475" y="1931"/>
                    <a:pt x="471" y="1931"/>
                    <a:pt x="471" y="1928"/>
                  </a:cubicBezTo>
                  <a:cubicBezTo>
                    <a:pt x="471" y="1928"/>
                    <a:pt x="472" y="1927"/>
                    <a:pt x="472" y="1927"/>
                  </a:cubicBezTo>
                  <a:cubicBezTo>
                    <a:pt x="471" y="1927"/>
                    <a:pt x="469" y="1930"/>
                    <a:pt x="468" y="1928"/>
                  </a:cubicBezTo>
                  <a:cubicBezTo>
                    <a:pt x="467" y="1927"/>
                    <a:pt x="469" y="1925"/>
                    <a:pt x="470" y="1925"/>
                  </a:cubicBezTo>
                  <a:cubicBezTo>
                    <a:pt x="474" y="1925"/>
                    <a:pt x="475" y="1931"/>
                    <a:pt x="477" y="1932"/>
                  </a:cubicBezTo>
                  <a:cubicBezTo>
                    <a:pt x="480" y="1933"/>
                    <a:pt x="474" y="1928"/>
                    <a:pt x="476" y="1926"/>
                  </a:cubicBezTo>
                  <a:cubicBezTo>
                    <a:pt x="478" y="1924"/>
                    <a:pt x="480" y="1927"/>
                    <a:pt x="482" y="1927"/>
                  </a:cubicBezTo>
                  <a:cubicBezTo>
                    <a:pt x="482" y="1927"/>
                    <a:pt x="483" y="1926"/>
                    <a:pt x="483" y="1926"/>
                  </a:cubicBezTo>
                  <a:cubicBezTo>
                    <a:pt x="484" y="1927"/>
                    <a:pt x="483" y="1928"/>
                    <a:pt x="484" y="1928"/>
                  </a:cubicBezTo>
                  <a:cubicBezTo>
                    <a:pt x="484" y="1928"/>
                    <a:pt x="485" y="1925"/>
                    <a:pt x="485" y="1926"/>
                  </a:cubicBezTo>
                  <a:cubicBezTo>
                    <a:pt x="486" y="1927"/>
                    <a:pt x="485" y="1928"/>
                    <a:pt x="485" y="1928"/>
                  </a:cubicBezTo>
                  <a:cubicBezTo>
                    <a:pt x="485" y="1929"/>
                    <a:pt x="485" y="1928"/>
                    <a:pt x="486" y="1927"/>
                  </a:cubicBezTo>
                  <a:cubicBezTo>
                    <a:pt x="489" y="1928"/>
                    <a:pt x="489" y="1928"/>
                    <a:pt x="489" y="1928"/>
                  </a:cubicBezTo>
                  <a:cubicBezTo>
                    <a:pt x="490" y="1929"/>
                    <a:pt x="489" y="1932"/>
                    <a:pt x="491" y="1931"/>
                  </a:cubicBezTo>
                  <a:cubicBezTo>
                    <a:pt x="491" y="1931"/>
                    <a:pt x="490" y="1931"/>
                    <a:pt x="491" y="1930"/>
                  </a:cubicBezTo>
                  <a:cubicBezTo>
                    <a:pt x="491" y="1930"/>
                    <a:pt x="492" y="1930"/>
                    <a:pt x="492" y="1930"/>
                  </a:cubicBezTo>
                  <a:cubicBezTo>
                    <a:pt x="493" y="1929"/>
                    <a:pt x="494" y="1931"/>
                    <a:pt x="494" y="1930"/>
                  </a:cubicBezTo>
                  <a:cubicBezTo>
                    <a:pt x="496" y="1930"/>
                    <a:pt x="496" y="1925"/>
                    <a:pt x="495" y="1927"/>
                  </a:cubicBezTo>
                  <a:cubicBezTo>
                    <a:pt x="493" y="1933"/>
                    <a:pt x="487" y="1924"/>
                    <a:pt x="487" y="1923"/>
                  </a:cubicBezTo>
                  <a:cubicBezTo>
                    <a:pt x="488" y="1922"/>
                    <a:pt x="491" y="1925"/>
                    <a:pt x="492" y="1925"/>
                  </a:cubicBezTo>
                  <a:cubicBezTo>
                    <a:pt x="494" y="1925"/>
                    <a:pt x="497" y="1925"/>
                    <a:pt x="496" y="1925"/>
                  </a:cubicBezTo>
                  <a:cubicBezTo>
                    <a:pt x="495" y="1925"/>
                    <a:pt x="490" y="1924"/>
                    <a:pt x="490" y="1924"/>
                  </a:cubicBezTo>
                  <a:cubicBezTo>
                    <a:pt x="490" y="1923"/>
                    <a:pt x="490" y="1923"/>
                    <a:pt x="490" y="1922"/>
                  </a:cubicBezTo>
                  <a:cubicBezTo>
                    <a:pt x="490" y="1922"/>
                    <a:pt x="488" y="1923"/>
                    <a:pt x="488" y="1922"/>
                  </a:cubicBezTo>
                  <a:cubicBezTo>
                    <a:pt x="488" y="1921"/>
                    <a:pt x="489" y="1921"/>
                    <a:pt x="489" y="1920"/>
                  </a:cubicBezTo>
                  <a:cubicBezTo>
                    <a:pt x="486" y="1920"/>
                    <a:pt x="486" y="1920"/>
                    <a:pt x="486" y="1920"/>
                  </a:cubicBezTo>
                  <a:cubicBezTo>
                    <a:pt x="484" y="1919"/>
                    <a:pt x="486" y="1916"/>
                    <a:pt x="485" y="1914"/>
                  </a:cubicBezTo>
                  <a:cubicBezTo>
                    <a:pt x="485" y="1914"/>
                    <a:pt x="484" y="1913"/>
                    <a:pt x="484" y="1914"/>
                  </a:cubicBezTo>
                  <a:cubicBezTo>
                    <a:pt x="483" y="1916"/>
                    <a:pt x="485" y="1918"/>
                    <a:pt x="484" y="1920"/>
                  </a:cubicBezTo>
                  <a:cubicBezTo>
                    <a:pt x="482" y="1924"/>
                    <a:pt x="479" y="1920"/>
                    <a:pt x="478" y="1920"/>
                  </a:cubicBezTo>
                  <a:cubicBezTo>
                    <a:pt x="478" y="1920"/>
                    <a:pt x="475" y="1920"/>
                    <a:pt x="474" y="1920"/>
                  </a:cubicBezTo>
                  <a:cubicBezTo>
                    <a:pt x="473" y="1920"/>
                    <a:pt x="471" y="1921"/>
                    <a:pt x="472" y="1920"/>
                  </a:cubicBezTo>
                  <a:cubicBezTo>
                    <a:pt x="472" y="1920"/>
                    <a:pt x="473" y="1920"/>
                    <a:pt x="473" y="1920"/>
                  </a:cubicBezTo>
                  <a:cubicBezTo>
                    <a:pt x="473" y="1919"/>
                    <a:pt x="471" y="1920"/>
                    <a:pt x="470" y="1920"/>
                  </a:cubicBezTo>
                  <a:cubicBezTo>
                    <a:pt x="470" y="1921"/>
                    <a:pt x="465" y="1921"/>
                    <a:pt x="465" y="1919"/>
                  </a:cubicBezTo>
                  <a:cubicBezTo>
                    <a:pt x="465" y="1915"/>
                    <a:pt x="467" y="1919"/>
                    <a:pt x="468" y="1919"/>
                  </a:cubicBezTo>
                  <a:cubicBezTo>
                    <a:pt x="469" y="1919"/>
                    <a:pt x="465" y="1917"/>
                    <a:pt x="467" y="1915"/>
                  </a:cubicBezTo>
                  <a:cubicBezTo>
                    <a:pt x="469" y="1913"/>
                    <a:pt x="467" y="1917"/>
                    <a:pt x="469" y="1917"/>
                  </a:cubicBezTo>
                  <a:cubicBezTo>
                    <a:pt x="470" y="1917"/>
                    <a:pt x="469" y="1915"/>
                    <a:pt x="469" y="1915"/>
                  </a:cubicBezTo>
                  <a:cubicBezTo>
                    <a:pt x="470" y="1915"/>
                    <a:pt x="470" y="1916"/>
                    <a:pt x="471" y="1916"/>
                  </a:cubicBezTo>
                  <a:cubicBezTo>
                    <a:pt x="471" y="1917"/>
                    <a:pt x="471" y="1916"/>
                    <a:pt x="472" y="1916"/>
                  </a:cubicBezTo>
                  <a:cubicBezTo>
                    <a:pt x="474" y="1918"/>
                    <a:pt x="469" y="1918"/>
                    <a:pt x="470" y="1919"/>
                  </a:cubicBezTo>
                  <a:cubicBezTo>
                    <a:pt x="470" y="1919"/>
                    <a:pt x="473" y="1918"/>
                    <a:pt x="473" y="1918"/>
                  </a:cubicBezTo>
                  <a:cubicBezTo>
                    <a:pt x="473" y="1918"/>
                    <a:pt x="474" y="1922"/>
                    <a:pt x="476" y="1920"/>
                  </a:cubicBezTo>
                  <a:cubicBezTo>
                    <a:pt x="476" y="1919"/>
                    <a:pt x="473" y="1919"/>
                    <a:pt x="473" y="1918"/>
                  </a:cubicBezTo>
                  <a:cubicBezTo>
                    <a:pt x="473" y="1916"/>
                    <a:pt x="476" y="1917"/>
                    <a:pt x="477" y="1917"/>
                  </a:cubicBezTo>
                  <a:cubicBezTo>
                    <a:pt x="477" y="1917"/>
                    <a:pt x="479" y="1916"/>
                    <a:pt x="478" y="1916"/>
                  </a:cubicBezTo>
                  <a:cubicBezTo>
                    <a:pt x="478" y="1916"/>
                    <a:pt x="476" y="1916"/>
                    <a:pt x="476" y="1916"/>
                  </a:cubicBezTo>
                  <a:cubicBezTo>
                    <a:pt x="476" y="1915"/>
                    <a:pt x="477" y="1915"/>
                    <a:pt x="478" y="1914"/>
                  </a:cubicBezTo>
                  <a:cubicBezTo>
                    <a:pt x="478" y="1914"/>
                    <a:pt x="477" y="1915"/>
                    <a:pt x="477" y="1915"/>
                  </a:cubicBezTo>
                  <a:cubicBezTo>
                    <a:pt x="476" y="1915"/>
                    <a:pt x="473" y="1916"/>
                    <a:pt x="473" y="1916"/>
                  </a:cubicBezTo>
                  <a:cubicBezTo>
                    <a:pt x="472" y="1916"/>
                    <a:pt x="472" y="1915"/>
                    <a:pt x="472" y="1914"/>
                  </a:cubicBezTo>
                  <a:cubicBezTo>
                    <a:pt x="472" y="1914"/>
                    <a:pt x="471" y="1915"/>
                    <a:pt x="471" y="1915"/>
                  </a:cubicBezTo>
                  <a:cubicBezTo>
                    <a:pt x="470" y="1914"/>
                    <a:pt x="470" y="1914"/>
                    <a:pt x="469" y="1913"/>
                  </a:cubicBezTo>
                  <a:cubicBezTo>
                    <a:pt x="469" y="1913"/>
                    <a:pt x="471" y="1913"/>
                    <a:pt x="471" y="1912"/>
                  </a:cubicBezTo>
                  <a:cubicBezTo>
                    <a:pt x="469" y="1909"/>
                    <a:pt x="467" y="1915"/>
                    <a:pt x="468" y="1912"/>
                  </a:cubicBezTo>
                  <a:cubicBezTo>
                    <a:pt x="468" y="1911"/>
                    <a:pt x="469" y="1910"/>
                    <a:pt x="469" y="1909"/>
                  </a:cubicBezTo>
                  <a:cubicBezTo>
                    <a:pt x="470" y="1908"/>
                    <a:pt x="470" y="1906"/>
                    <a:pt x="471" y="1906"/>
                  </a:cubicBezTo>
                  <a:cubicBezTo>
                    <a:pt x="472" y="1906"/>
                    <a:pt x="471" y="1907"/>
                    <a:pt x="473" y="1906"/>
                  </a:cubicBezTo>
                  <a:cubicBezTo>
                    <a:pt x="473" y="1906"/>
                    <a:pt x="474" y="1906"/>
                    <a:pt x="474" y="1906"/>
                  </a:cubicBezTo>
                  <a:cubicBezTo>
                    <a:pt x="476" y="1908"/>
                    <a:pt x="472" y="1908"/>
                    <a:pt x="476" y="1909"/>
                  </a:cubicBezTo>
                  <a:cubicBezTo>
                    <a:pt x="476" y="1910"/>
                    <a:pt x="475" y="1909"/>
                    <a:pt x="475" y="1908"/>
                  </a:cubicBezTo>
                  <a:cubicBezTo>
                    <a:pt x="475" y="1908"/>
                    <a:pt x="474" y="1906"/>
                    <a:pt x="475" y="1906"/>
                  </a:cubicBezTo>
                  <a:cubicBezTo>
                    <a:pt x="478" y="1902"/>
                    <a:pt x="475" y="1909"/>
                    <a:pt x="478" y="1907"/>
                  </a:cubicBezTo>
                  <a:cubicBezTo>
                    <a:pt x="479" y="1906"/>
                    <a:pt x="477" y="1904"/>
                    <a:pt x="477" y="1903"/>
                  </a:cubicBezTo>
                  <a:cubicBezTo>
                    <a:pt x="477" y="1902"/>
                    <a:pt x="478" y="1902"/>
                    <a:pt x="478" y="1901"/>
                  </a:cubicBezTo>
                  <a:cubicBezTo>
                    <a:pt x="477" y="1901"/>
                    <a:pt x="471" y="1900"/>
                    <a:pt x="472" y="1898"/>
                  </a:cubicBezTo>
                  <a:cubicBezTo>
                    <a:pt x="472" y="1898"/>
                    <a:pt x="473" y="1897"/>
                    <a:pt x="473" y="1896"/>
                  </a:cubicBezTo>
                  <a:cubicBezTo>
                    <a:pt x="472" y="1896"/>
                    <a:pt x="472" y="1898"/>
                    <a:pt x="471" y="1897"/>
                  </a:cubicBezTo>
                  <a:cubicBezTo>
                    <a:pt x="470" y="1897"/>
                    <a:pt x="470" y="1897"/>
                    <a:pt x="470" y="1896"/>
                  </a:cubicBezTo>
                  <a:cubicBezTo>
                    <a:pt x="470" y="1896"/>
                    <a:pt x="470" y="1896"/>
                    <a:pt x="470" y="1895"/>
                  </a:cubicBezTo>
                  <a:cubicBezTo>
                    <a:pt x="469" y="1895"/>
                    <a:pt x="466" y="1895"/>
                    <a:pt x="465" y="1895"/>
                  </a:cubicBezTo>
                  <a:cubicBezTo>
                    <a:pt x="464" y="1895"/>
                    <a:pt x="464" y="1894"/>
                    <a:pt x="463" y="1894"/>
                  </a:cubicBezTo>
                  <a:cubicBezTo>
                    <a:pt x="463" y="1895"/>
                    <a:pt x="465" y="1895"/>
                    <a:pt x="466" y="1896"/>
                  </a:cubicBezTo>
                  <a:cubicBezTo>
                    <a:pt x="466" y="1896"/>
                    <a:pt x="462" y="1896"/>
                    <a:pt x="462" y="1896"/>
                  </a:cubicBezTo>
                  <a:cubicBezTo>
                    <a:pt x="462" y="1897"/>
                    <a:pt x="462" y="1897"/>
                    <a:pt x="462" y="1898"/>
                  </a:cubicBezTo>
                  <a:cubicBezTo>
                    <a:pt x="463" y="1898"/>
                    <a:pt x="466" y="1897"/>
                    <a:pt x="467" y="1898"/>
                  </a:cubicBezTo>
                  <a:cubicBezTo>
                    <a:pt x="468" y="1899"/>
                    <a:pt x="464" y="1899"/>
                    <a:pt x="462" y="1898"/>
                  </a:cubicBezTo>
                  <a:cubicBezTo>
                    <a:pt x="460" y="1898"/>
                    <a:pt x="459" y="1896"/>
                    <a:pt x="459" y="1896"/>
                  </a:cubicBezTo>
                  <a:cubicBezTo>
                    <a:pt x="456" y="1897"/>
                    <a:pt x="461" y="1898"/>
                    <a:pt x="457" y="1896"/>
                  </a:cubicBezTo>
                  <a:cubicBezTo>
                    <a:pt x="456" y="1896"/>
                    <a:pt x="455" y="1896"/>
                    <a:pt x="455" y="1895"/>
                  </a:cubicBezTo>
                  <a:cubicBezTo>
                    <a:pt x="451" y="1890"/>
                    <a:pt x="458" y="1888"/>
                    <a:pt x="455" y="1887"/>
                  </a:cubicBezTo>
                  <a:cubicBezTo>
                    <a:pt x="455" y="1887"/>
                    <a:pt x="452" y="1893"/>
                    <a:pt x="451" y="1893"/>
                  </a:cubicBezTo>
                  <a:cubicBezTo>
                    <a:pt x="450" y="1893"/>
                    <a:pt x="450" y="1892"/>
                    <a:pt x="450" y="1892"/>
                  </a:cubicBezTo>
                  <a:cubicBezTo>
                    <a:pt x="449" y="1892"/>
                    <a:pt x="449" y="1894"/>
                    <a:pt x="448" y="1894"/>
                  </a:cubicBezTo>
                  <a:cubicBezTo>
                    <a:pt x="447" y="1894"/>
                    <a:pt x="447" y="1893"/>
                    <a:pt x="446" y="1893"/>
                  </a:cubicBezTo>
                  <a:cubicBezTo>
                    <a:pt x="445" y="1893"/>
                    <a:pt x="441" y="1895"/>
                    <a:pt x="442" y="1897"/>
                  </a:cubicBezTo>
                  <a:cubicBezTo>
                    <a:pt x="443" y="1898"/>
                    <a:pt x="443" y="1895"/>
                    <a:pt x="444" y="1895"/>
                  </a:cubicBezTo>
                  <a:cubicBezTo>
                    <a:pt x="448" y="1892"/>
                    <a:pt x="445" y="1896"/>
                    <a:pt x="446" y="1897"/>
                  </a:cubicBezTo>
                  <a:cubicBezTo>
                    <a:pt x="446" y="1897"/>
                    <a:pt x="447" y="1896"/>
                    <a:pt x="448" y="1897"/>
                  </a:cubicBezTo>
                  <a:cubicBezTo>
                    <a:pt x="448" y="1898"/>
                    <a:pt x="447" y="1902"/>
                    <a:pt x="444" y="1901"/>
                  </a:cubicBezTo>
                  <a:cubicBezTo>
                    <a:pt x="443" y="1900"/>
                    <a:pt x="443" y="1900"/>
                    <a:pt x="443" y="1899"/>
                  </a:cubicBezTo>
                  <a:cubicBezTo>
                    <a:pt x="436" y="1891"/>
                    <a:pt x="445" y="1891"/>
                    <a:pt x="446" y="1889"/>
                  </a:cubicBezTo>
                  <a:cubicBezTo>
                    <a:pt x="446" y="1889"/>
                    <a:pt x="446" y="1886"/>
                    <a:pt x="448" y="1886"/>
                  </a:cubicBezTo>
                  <a:cubicBezTo>
                    <a:pt x="449" y="1886"/>
                    <a:pt x="449" y="1887"/>
                    <a:pt x="449" y="1887"/>
                  </a:cubicBezTo>
                  <a:cubicBezTo>
                    <a:pt x="450" y="1887"/>
                    <a:pt x="449" y="1886"/>
                    <a:pt x="449" y="1886"/>
                  </a:cubicBezTo>
                  <a:cubicBezTo>
                    <a:pt x="449" y="1885"/>
                    <a:pt x="449" y="1885"/>
                    <a:pt x="449" y="1884"/>
                  </a:cubicBezTo>
                  <a:cubicBezTo>
                    <a:pt x="449" y="1884"/>
                    <a:pt x="450" y="1885"/>
                    <a:pt x="450" y="1885"/>
                  </a:cubicBezTo>
                  <a:cubicBezTo>
                    <a:pt x="451" y="1885"/>
                    <a:pt x="453" y="1886"/>
                    <a:pt x="453" y="1885"/>
                  </a:cubicBezTo>
                  <a:cubicBezTo>
                    <a:pt x="452" y="1885"/>
                    <a:pt x="450" y="1885"/>
                    <a:pt x="450" y="1884"/>
                  </a:cubicBezTo>
                  <a:cubicBezTo>
                    <a:pt x="450" y="1883"/>
                    <a:pt x="450" y="1883"/>
                    <a:pt x="451" y="1882"/>
                  </a:cubicBezTo>
                  <a:cubicBezTo>
                    <a:pt x="452" y="1881"/>
                    <a:pt x="454" y="1884"/>
                    <a:pt x="454" y="1884"/>
                  </a:cubicBezTo>
                  <a:cubicBezTo>
                    <a:pt x="455" y="1883"/>
                    <a:pt x="453" y="1883"/>
                    <a:pt x="453" y="1882"/>
                  </a:cubicBezTo>
                  <a:cubicBezTo>
                    <a:pt x="453" y="1882"/>
                    <a:pt x="454" y="1881"/>
                    <a:pt x="454" y="1880"/>
                  </a:cubicBezTo>
                  <a:cubicBezTo>
                    <a:pt x="455" y="1879"/>
                    <a:pt x="457" y="1882"/>
                    <a:pt x="457" y="1882"/>
                  </a:cubicBezTo>
                  <a:cubicBezTo>
                    <a:pt x="458" y="1880"/>
                    <a:pt x="456" y="1881"/>
                    <a:pt x="456" y="1879"/>
                  </a:cubicBezTo>
                  <a:cubicBezTo>
                    <a:pt x="457" y="1876"/>
                    <a:pt x="458" y="1878"/>
                    <a:pt x="457" y="1876"/>
                  </a:cubicBezTo>
                  <a:cubicBezTo>
                    <a:pt x="457" y="1872"/>
                    <a:pt x="458" y="1871"/>
                    <a:pt x="458" y="1871"/>
                  </a:cubicBezTo>
                  <a:cubicBezTo>
                    <a:pt x="458" y="1872"/>
                    <a:pt x="459" y="1872"/>
                    <a:pt x="459" y="1872"/>
                  </a:cubicBezTo>
                  <a:cubicBezTo>
                    <a:pt x="460" y="1872"/>
                    <a:pt x="459" y="1871"/>
                    <a:pt x="460" y="1871"/>
                  </a:cubicBezTo>
                  <a:cubicBezTo>
                    <a:pt x="461" y="1871"/>
                    <a:pt x="460" y="1874"/>
                    <a:pt x="462" y="1874"/>
                  </a:cubicBezTo>
                  <a:cubicBezTo>
                    <a:pt x="463" y="1874"/>
                    <a:pt x="462" y="1877"/>
                    <a:pt x="463" y="1877"/>
                  </a:cubicBezTo>
                  <a:cubicBezTo>
                    <a:pt x="466" y="1873"/>
                    <a:pt x="461" y="1872"/>
                    <a:pt x="462" y="1871"/>
                  </a:cubicBezTo>
                  <a:cubicBezTo>
                    <a:pt x="463" y="1870"/>
                    <a:pt x="463" y="1870"/>
                    <a:pt x="464" y="1871"/>
                  </a:cubicBezTo>
                  <a:cubicBezTo>
                    <a:pt x="465" y="1871"/>
                    <a:pt x="465" y="1871"/>
                    <a:pt x="465" y="1871"/>
                  </a:cubicBezTo>
                  <a:cubicBezTo>
                    <a:pt x="465" y="1872"/>
                    <a:pt x="470" y="1869"/>
                    <a:pt x="469" y="1872"/>
                  </a:cubicBezTo>
                  <a:cubicBezTo>
                    <a:pt x="469" y="1872"/>
                    <a:pt x="468" y="1872"/>
                    <a:pt x="468" y="1873"/>
                  </a:cubicBezTo>
                  <a:cubicBezTo>
                    <a:pt x="467" y="1876"/>
                    <a:pt x="471" y="1871"/>
                    <a:pt x="471" y="1874"/>
                  </a:cubicBezTo>
                  <a:cubicBezTo>
                    <a:pt x="471" y="1876"/>
                    <a:pt x="469" y="1874"/>
                    <a:pt x="469" y="1876"/>
                  </a:cubicBezTo>
                  <a:cubicBezTo>
                    <a:pt x="469" y="1877"/>
                    <a:pt x="471" y="1875"/>
                    <a:pt x="471" y="1876"/>
                  </a:cubicBezTo>
                  <a:cubicBezTo>
                    <a:pt x="471" y="1879"/>
                    <a:pt x="468" y="1879"/>
                    <a:pt x="469" y="1879"/>
                  </a:cubicBezTo>
                  <a:cubicBezTo>
                    <a:pt x="472" y="1879"/>
                    <a:pt x="472" y="1871"/>
                    <a:pt x="473" y="1877"/>
                  </a:cubicBezTo>
                  <a:cubicBezTo>
                    <a:pt x="474" y="1879"/>
                    <a:pt x="469" y="1882"/>
                    <a:pt x="466" y="1882"/>
                  </a:cubicBezTo>
                  <a:cubicBezTo>
                    <a:pt x="466" y="1882"/>
                    <a:pt x="462" y="1880"/>
                    <a:pt x="463" y="1881"/>
                  </a:cubicBezTo>
                  <a:cubicBezTo>
                    <a:pt x="465" y="1882"/>
                    <a:pt x="467" y="1883"/>
                    <a:pt x="469" y="1882"/>
                  </a:cubicBezTo>
                  <a:cubicBezTo>
                    <a:pt x="470" y="1882"/>
                    <a:pt x="472" y="1879"/>
                    <a:pt x="472" y="1880"/>
                  </a:cubicBezTo>
                  <a:cubicBezTo>
                    <a:pt x="471" y="1884"/>
                    <a:pt x="473" y="1882"/>
                    <a:pt x="475" y="1883"/>
                  </a:cubicBezTo>
                  <a:cubicBezTo>
                    <a:pt x="475" y="1884"/>
                    <a:pt x="477" y="1885"/>
                    <a:pt x="477" y="1884"/>
                  </a:cubicBezTo>
                  <a:cubicBezTo>
                    <a:pt x="476" y="1882"/>
                    <a:pt x="471" y="1881"/>
                    <a:pt x="473" y="1879"/>
                  </a:cubicBezTo>
                  <a:cubicBezTo>
                    <a:pt x="475" y="1878"/>
                    <a:pt x="478" y="1881"/>
                    <a:pt x="478" y="1883"/>
                  </a:cubicBezTo>
                  <a:cubicBezTo>
                    <a:pt x="478" y="1884"/>
                    <a:pt x="474" y="1888"/>
                    <a:pt x="474" y="1889"/>
                  </a:cubicBezTo>
                  <a:cubicBezTo>
                    <a:pt x="475" y="1890"/>
                    <a:pt x="476" y="1890"/>
                    <a:pt x="476" y="1890"/>
                  </a:cubicBezTo>
                  <a:cubicBezTo>
                    <a:pt x="477" y="1891"/>
                    <a:pt x="478" y="1889"/>
                    <a:pt x="478" y="1889"/>
                  </a:cubicBezTo>
                  <a:cubicBezTo>
                    <a:pt x="479" y="1888"/>
                    <a:pt x="480" y="1889"/>
                    <a:pt x="480" y="1889"/>
                  </a:cubicBezTo>
                  <a:cubicBezTo>
                    <a:pt x="481" y="1885"/>
                    <a:pt x="477" y="1888"/>
                    <a:pt x="479" y="1886"/>
                  </a:cubicBezTo>
                  <a:cubicBezTo>
                    <a:pt x="480" y="1884"/>
                    <a:pt x="484" y="1882"/>
                    <a:pt x="484" y="1882"/>
                  </a:cubicBezTo>
                  <a:cubicBezTo>
                    <a:pt x="484" y="1882"/>
                    <a:pt x="483" y="1882"/>
                    <a:pt x="482" y="1882"/>
                  </a:cubicBezTo>
                  <a:cubicBezTo>
                    <a:pt x="481" y="1881"/>
                    <a:pt x="484" y="1877"/>
                    <a:pt x="484" y="1876"/>
                  </a:cubicBezTo>
                  <a:cubicBezTo>
                    <a:pt x="485" y="1876"/>
                    <a:pt x="486" y="1876"/>
                    <a:pt x="486" y="1875"/>
                  </a:cubicBezTo>
                  <a:cubicBezTo>
                    <a:pt x="484" y="1873"/>
                    <a:pt x="481" y="1881"/>
                    <a:pt x="481" y="1882"/>
                  </a:cubicBezTo>
                  <a:cubicBezTo>
                    <a:pt x="481" y="1882"/>
                    <a:pt x="480" y="1883"/>
                    <a:pt x="480" y="1883"/>
                  </a:cubicBezTo>
                  <a:cubicBezTo>
                    <a:pt x="479" y="1883"/>
                    <a:pt x="480" y="1879"/>
                    <a:pt x="480" y="1879"/>
                  </a:cubicBezTo>
                  <a:cubicBezTo>
                    <a:pt x="480" y="1878"/>
                    <a:pt x="478" y="1875"/>
                    <a:pt x="479" y="1874"/>
                  </a:cubicBezTo>
                  <a:cubicBezTo>
                    <a:pt x="479" y="1874"/>
                    <a:pt x="480" y="1874"/>
                    <a:pt x="480" y="1874"/>
                  </a:cubicBezTo>
                  <a:cubicBezTo>
                    <a:pt x="480" y="1873"/>
                    <a:pt x="480" y="1872"/>
                    <a:pt x="480" y="1872"/>
                  </a:cubicBezTo>
                  <a:cubicBezTo>
                    <a:pt x="480" y="1872"/>
                    <a:pt x="481" y="1872"/>
                    <a:pt x="482" y="1872"/>
                  </a:cubicBezTo>
                  <a:cubicBezTo>
                    <a:pt x="482" y="1867"/>
                    <a:pt x="477" y="1875"/>
                    <a:pt x="482" y="1869"/>
                  </a:cubicBezTo>
                  <a:cubicBezTo>
                    <a:pt x="482" y="1868"/>
                    <a:pt x="483" y="1867"/>
                    <a:pt x="483" y="1867"/>
                  </a:cubicBezTo>
                  <a:cubicBezTo>
                    <a:pt x="484" y="1867"/>
                    <a:pt x="488" y="1867"/>
                    <a:pt x="488" y="1866"/>
                  </a:cubicBezTo>
                  <a:cubicBezTo>
                    <a:pt x="485" y="1866"/>
                    <a:pt x="485" y="1866"/>
                    <a:pt x="485" y="1866"/>
                  </a:cubicBezTo>
                  <a:cubicBezTo>
                    <a:pt x="485" y="1866"/>
                    <a:pt x="485" y="1865"/>
                    <a:pt x="484" y="1865"/>
                  </a:cubicBezTo>
                  <a:cubicBezTo>
                    <a:pt x="483" y="1865"/>
                    <a:pt x="483" y="1866"/>
                    <a:pt x="482" y="1866"/>
                  </a:cubicBezTo>
                  <a:cubicBezTo>
                    <a:pt x="482" y="1867"/>
                    <a:pt x="482" y="1867"/>
                    <a:pt x="482" y="1868"/>
                  </a:cubicBezTo>
                  <a:cubicBezTo>
                    <a:pt x="479" y="1869"/>
                    <a:pt x="479" y="1862"/>
                    <a:pt x="480" y="1861"/>
                  </a:cubicBezTo>
                  <a:cubicBezTo>
                    <a:pt x="480" y="1860"/>
                    <a:pt x="481" y="1860"/>
                    <a:pt x="481" y="1860"/>
                  </a:cubicBezTo>
                  <a:cubicBezTo>
                    <a:pt x="482" y="1860"/>
                    <a:pt x="482" y="1861"/>
                    <a:pt x="482" y="1861"/>
                  </a:cubicBezTo>
                  <a:cubicBezTo>
                    <a:pt x="482" y="1860"/>
                    <a:pt x="481" y="1858"/>
                    <a:pt x="483" y="1859"/>
                  </a:cubicBezTo>
                  <a:cubicBezTo>
                    <a:pt x="483" y="1859"/>
                    <a:pt x="484" y="1860"/>
                    <a:pt x="484" y="1859"/>
                  </a:cubicBezTo>
                  <a:cubicBezTo>
                    <a:pt x="485" y="1857"/>
                    <a:pt x="481" y="1858"/>
                    <a:pt x="485" y="1857"/>
                  </a:cubicBezTo>
                  <a:cubicBezTo>
                    <a:pt x="486" y="1857"/>
                    <a:pt x="491" y="1862"/>
                    <a:pt x="493" y="1861"/>
                  </a:cubicBezTo>
                  <a:cubicBezTo>
                    <a:pt x="496" y="1859"/>
                    <a:pt x="489" y="1859"/>
                    <a:pt x="489" y="1859"/>
                  </a:cubicBezTo>
                  <a:cubicBezTo>
                    <a:pt x="488" y="1858"/>
                    <a:pt x="486" y="1856"/>
                    <a:pt x="484" y="1856"/>
                  </a:cubicBezTo>
                  <a:cubicBezTo>
                    <a:pt x="483" y="1856"/>
                    <a:pt x="483" y="1859"/>
                    <a:pt x="481" y="1857"/>
                  </a:cubicBezTo>
                  <a:cubicBezTo>
                    <a:pt x="480" y="1856"/>
                    <a:pt x="480" y="1855"/>
                    <a:pt x="480" y="1855"/>
                  </a:cubicBezTo>
                  <a:cubicBezTo>
                    <a:pt x="480" y="1854"/>
                    <a:pt x="484" y="1855"/>
                    <a:pt x="483" y="1853"/>
                  </a:cubicBezTo>
                  <a:cubicBezTo>
                    <a:pt x="483" y="1853"/>
                    <a:pt x="478" y="1849"/>
                    <a:pt x="482" y="1848"/>
                  </a:cubicBezTo>
                  <a:cubicBezTo>
                    <a:pt x="486" y="1847"/>
                    <a:pt x="482" y="1850"/>
                    <a:pt x="486" y="1848"/>
                  </a:cubicBezTo>
                  <a:cubicBezTo>
                    <a:pt x="487" y="1847"/>
                    <a:pt x="494" y="1843"/>
                    <a:pt x="494" y="1842"/>
                  </a:cubicBezTo>
                  <a:cubicBezTo>
                    <a:pt x="494" y="1841"/>
                    <a:pt x="493" y="1841"/>
                    <a:pt x="493" y="1840"/>
                  </a:cubicBezTo>
                  <a:cubicBezTo>
                    <a:pt x="493" y="1839"/>
                    <a:pt x="493" y="1838"/>
                    <a:pt x="494" y="1837"/>
                  </a:cubicBezTo>
                  <a:cubicBezTo>
                    <a:pt x="494" y="1837"/>
                    <a:pt x="496" y="1836"/>
                    <a:pt x="495" y="1836"/>
                  </a:cubicBezTo>
                  <a:cubicBezTo>
                    <a:pt x="495" y="1835"/>
                    <a:pt x="494" y="1836"/>
                    <a:pt x="493" y="1836"/>
                  </a:cubicBezTo>
                  <a:cubicBezTo>
                    <a:pt x="490" y="1835"/>
                    <a:pt x="488" y="1832"/>
                    <a:pt x="486" y="1831"/>
                  </a:cubicBezTo>
                  <a:cubicBezTo>
                    <a:pt x="485" y="1831"/>
                    <a:pt x="483" y="1831"/>
                    <a:pt x="482" y="1830"/>
                  </a:cubicBezTo>
                  <a:cubicBezTo>
                    <a:pt x="482" y="1829"/>
                    <a:pt x="484" y="1828"/>
                    <a:pt x="483" y="1828"/>
                  </a:cubicBezTo>
                  <a:cubicBezTo>
                    <a:pt x="482" y="1827"/>
                    <a:pt x="480" y="1831"/>
                    <a:pt x="480" y="1827"/>
                  </a:cubicBezTo>
                  <a:cubicBezTo>
                    <a:pt x="480" y="1825"/>
                    <a:pt x="480" y="1827"/>
                    <a:pt x="481" y="1827"/>
                  </a:cubicBezTo>
                  <a:cubicBezTo>
                    <a:pt x="481" y="1827"/>
                    <a:pt x="481" y="1827"/>
                    <a:pt x="481" y="1826"/>
                  </a:cubicBezTo>
                  <a:cubicBezTo>
                    <a:pt x="481" y="1826"/>
                    <a:pt x="481" y="1826"/>
                    <a:pt x="481" y="1825"/>
                  </a:cubicBezTo>
                  <a:cubicBezTo>
                    <a:pt x="482" y="1825"/>
                    <a:pt x="483" y="1827"/>
                    <a:pt x="483" y="1826"/>
                  </a:cubicBezTo>
                  <a:cubicBezTo>
                    <a:pt x="484" y="1826"/>
                    <a:pt x="482" y="1824"/>
                    <a:pt x="482" y="1823"/>
                  </a:cubicBezTo>
                  <a:cubicBezTo>
                    <a:pt x="483" y="1822"/>
                    <a:pt x="483" y="1821"/>
                    <a:pt x="484" y="1819"/>
                  </a:cubicBezTo>
                  <a:cubicBezTo>
                    <a:pt x="484" y="1819"/>
                    <a:pt x="484" y="1818"/>
                    <a:pt x="484" y="1818"/>
                  </a:cubicBezTo>
                  <a:cubicBezTo>
                    <a:pt x="485" y="1818"/>
                    <a:pt x="484" y="1819"/>
                    <a:pt x="485" y="1819"/>
                  </a:cubicBezTo>
                  <a:cubicBezTo>
                    <a:pt x="485" y="1819"/>
                    <a:pt x="486" y="1818"/>
                    <a:pt x="487" y="1818"/>
                  </a:cubicBezTo>
                  <a:cubicBezTo>
                    <a:pt x="487" y="1818"/>
                    <a:pt x="488" y="1819"/>
                    <a:pt x="488" y="1819"/>
                  </a:cubicBezTo>
                  <a:cubicBezTo>
                    <a:pt x="489" y="1818"/>
                    <a:pt x="488" y="1817"/>
                    <a:pt x="487" y="1817"/>
                  </a:cubicBezTo>
                  <a:cubicBezTo>
                    <a:pt x="486" y="1814"/>
                    <a:pt x="488" y="1817"/>
                    <a:pt x="485" y="1818"/>
                  </a:cubicBezTo>
                  <a:cubicBezTo>
                    <a:pt x="480" y="1818"/>
                    <a:pt x="486" y="1814"/>
                    <a:pt x="486" y="1814"/>
                  </a:cubicBezTo>
                  <a:cubicBezTo>
                    <a:pt x="486" y="1813"/>
                    <a:pt x="483" y="1813"/>
                    <a:pt x="483" y="1813"/>
                  </a:cubicBezTo>
                  <a:cubicBezTo>
                    <a:pt x="482" y="1812"/>
                    <a:pt x="480" y="1811"/>
                    <a:pt x="481" y="1809"/>
                  </a:cubicBezTo>
                  <a:cubicBezTo>
                    <a:pt x="481" y="1808"/>
                    <a:pt x="480" y="1807"/>
                    <a:pt x="481" y="1806"/>
                  </a:cubicBezTo>
                  <a:cubicBezTo>
                    <a:pt x="482" y="1805"/>
                    <a:pt x="484" y="1805"/>
                    <a:pt x="484" y="1804"/>
                  </a:cubicBezTo>
                  <a:cubicBezTo>
                    <a:pt x="485" y="1803"/>
                    <a:pt x="482" y="1799"/>
                    <a:pt x="485" y="1798"/>
                  </a:cubicBezTo>
                  <a:cubicBezTo>
                    <a:pt x="485" y="1798"/>
                    <a:pt x="487" y="1801"/>
                    <a:pt x="487" y="1800"/>
                  </a:cubicBezTo>
                  <a:cubicBezTo>
                    <a:pt x="488" y="1799"/>
                    <a:pt x="487" y="1799"/>
                    <a:pt x="486" y="1798"/>
                  </a:cubicBezTo>
                  <a:cubicBezTo>
                    <a:pt x="486" y="1797"/>
                    <a:pt x="487" y="1797"/>
                    <a:pt x="487" y="1796"/>
                  </a:cubicBezTo>
                  <a:cubicBezTo>
                    <a:pt x="486" y="1794"/>
                    <a:pt x="484" y="1795"/>
                    <a:pt x="483" y="1792"/>
                  </a:cubicBezTo>
                  <a:cubicBezTo>
                    <a:pt x="483" y="1792"/>
                    <a:pt x="483" y="1791"/>
                    <a:pt x="483" y="1790"/>
                  </a:cubicBezTo>
                  <a:cubicBezTo>
                    <a:pt x="483" y="1790"/>
                    <a:pt x="484" y="1790"/>
                    <a:pt x="484" y="1790"/>
                  </a:cubicBezTo>
                  <a:cubicBezTo>
                    <a:pt x="484" y="1787"/>
                    <a:pt x="482" y="1789"/>
                    <a:pt x="483" y="1787"/>
                  </a:cubicBezTo>
                  <a:cubicBezTo>
                    <a:pt x="485" y="1784"/>
                    <a:pt x="487" y="1785"/>
                    <a:pt x="489" y="1786"/>
                  </a:cubicBezTo>
                  <a:cubicBezTo>
                    <a:pt x="489" y="1786"/>
                    <a:pt x="490" y="1787"/>
                    <a:pt x="490" y="1787"/>
                  </a:cubicBezTo>
                  <a:cubicBezTo>
                    <a:pt x="490" y="1785"/>
                    <a:pt x="487" y="1785"/>
                    <a:pt x="486" y="1785"/>
                  </a:cubicBezTo>
                  <a:cubicBezTo>
                    <a:pt x="485" y="1784"/>
                    <a:pt x="485" y="1781"/>
                    <a:pt x="483" y="1780"/>
                  </a:cubicBezTo>
                  <a:cubicBezTo>
                    <a:pt x="483" y="1780"/>
                    <a:pt x="482" y="1780"/>
                    <a:pt x="482" y="1780"/>
                  </a:cubicBezTo>
                  <a:cubicBezTo>
                    <a:pt x="482" y="1779"/>
                    <a:pt x="486" y="1777"/>
                    <a:pt x="487" y="1777"/>
                  </a:cubicBezTo>
                  <a:cubicBezTo>
                    <a:pt x="488" y="1777"/>
                    <a:pt x="492" y="1786"/>
                    <a:pt x="492" y="1784"/>
                  </a:cubicBezTo>
                  <a:cubicBezTo>
                    <a:pt x="492" y="1783"/>
                    <a:pt x="492" y="1782"/>
                    <a:pt x="491" y="1781"/>
                  </a:cubicBezTo>
                  <a:cubicBezTo>
                    <a:pt x="491" y="1781"/>
                    <a:pt x="490" y="1780"/>
                    <a:pt x="490" y="1780"/>
                  </a:cubicBezTo>
                  <a:cubicBezTo>
                    <a:pt x="490" y="1779"/>
                    <a:pt x="491" y="1779"/>
                    <a:pt x="491" y="1778"/>
                  </a:cubicBezTo>
                  <a:cubicBezTo>
                    <a:pt x="491" y="1778"/>
                    <a:pt x="490" y="1778"/>
                    <a:pt x="490" y="1778"/>
                  </a:cubicBezTo>
                  <a:cubicBezTo>
                    <a:pt x="490" y="1777"/>
                    <a:pt x="491" y="1777"/>
                    <a:pt x="491" y="1776"/>
                  </a:cubicBezTo>
                  <a:cubicBezTo>
                    <a:pt x="491" y="1775"/>
                    <a:pt x="490" y="1776"/>
                    <a:pt x="489" y="1775"/>
                  </a:cubicBezTo>
                  <a:cubicBezTo>
                    <a:pt x="489" y="1775"/>
                    <a:pt x="489" y="1774"/>
                    <a:pt x="489" y="1773"/>
                  </a:cubicBezTo>
                  <a:cubicBezTo>
                    <a:pt x="489" y="1773"/>
                    <a:pt x="490" y="1772"/>
                    <a:pt x="489" y="1771"/>
                  </a:cubicBezTo>
                  <a:cubicBezTo>
                    <a:pt x="489" y="1771"/>
                    <a:pt x="488" y="1771"/>
                    <a:pt x="488" y="1771"/>
                  </a:cubicBezTo>
                  <a:cubicBezTo>
                    <a:pt x="487" y="1772"/>
                    <a:pt x="487" y="1773"/>
                    <a:pt x="487" y="1773"/>
                  </a:cubicBezTo>
                  <a:cubicBezTo>
                    <a:pt x="486" y="1774"/>
                    <a:pt x="480" y="1772"/>
                    <a:pt x="480" y="1770"/>
                  </a:cubicBezTo>
                  <a:cubicBezTo>
                    <a:pt x="480" y="1766"/>
                    <a:pt x="491" y="1765"/>
                    <a:pt x="492" y="1763"/>
                  </a:cubicBezTo>
                  <a:cubicBezTo>
                    <a:pt x="492" y="1763"/>
                    <a:pt x="491" y="1759"/>
                    <a:pt x="491" y="1759"/>
                  </a:cubicBezTo>
                  <a:cubicBezTo>
                    <a:pt x="490" y="1758"/>
                    <a:pt x="491" y="1757"/>
                    <a:pt x="491" y="1757"/>
                  </a:cubicBezTo>
                  <a:cubicBezTo>
                    <a:pt x="491" y="1757"/>
                    <a:pt x="491" y="1756"/>
                    <a:pt x="491" y="1756"/>
                  </a:cubicBezTo>
                  <a:cubicBezTo>
                    <a:pt x="489" y="1755"/>
                    <a:pt x="491" y="1762"/>
                    <a:pt x="489" y="1763"/>
                  </a:cubicBezTo>
                  <a:cubicBezTo>
                    <a:pt x="485" y="1768"/>
                    <a:pt x="482" y="1759"/>
                    <a:pt x="477" y="1759"/>
                  </a:cubicBezTo>
                  <a:cubicBezTo>
                    <a:pt x="472" y="1759"/>
                    <a:pt x="476" y="1764"/>
                    <a:pt x="476" y="1765"/>
                  </a:cubicBezTo>
                  <a:cubicBezTo>
                    <a:pt x="475" y="1768"/>
                    <a:pt x="462" y="1768"/>
                    <a:pt x="461" y="1767"/>
                  </a:cubicBezTo>
                  <a:cubicBezTo>
                    <a:pt x="458" y="1764"/>
                    <a:pt x="464" y="1763"/>
                    <a:pt x="464" y="1763"/>
                  </a:cubicBezTo>
                  <a:cubicBezTo>
                    <a:pt x="465" y="1763"/>
                    <a:pt x="466" y="1761"/>
                    <a:pt x="465" y="1761"/>
                  </a:cubicBezTo>
                  <a:cubicBezTo>
                    <a:pt x="464" y="1761"/>
                    <a:pt x="464" y="1763"/>
                    <a:pt x="464" y="1763"/>
                  </a:cubicBezTo>
                  <a:cubicBezTo>
                    <a:pt x="458" y="1765"/>
                    <a:pt x="458" y="1757"/>
                    <a:pt x="456" y="1754"/>
                  </a:cubicBezTo>
                  <a:cubicBezTo>
                    <a:pt x="454" y="1752"/>
                    <a:pt x="452" y="1749"/>
                    <a:pt x="453" y="1747"/>
                  </a:cubicBezTo>
                  <a:cubicBezTo>
                    <a:pt x="453" y="1746"/>
                    <a:pt x="455" y="1746"/>
                    <a:pt x="454" y="1745"/>
                  </a:cubicBezTo>
                  <a:cubicBezTo>
                    <a:pt x="454" y="1745"/>
                    <a:pt x="453" y="1745"/>
                    <a:pt x="453" y="1744"/>
                  </a:cubicBezTo>
                  <a:cubicBezTo>
                    <a:pt x="452" y="1741"/>
                    <a:pt x="456" y="1738"/>
                    <a:pt x="456" y="1735"/>
                  </a:cubicBezTo>
                  <a:cubicBezTo>
                    <a:pt x="456" y="1733"/>
                    <a:pt x="454" y="1730"/>
                    <a:pt x="456" y="1727"/>
                  </a:cubicBezTo>
                  <a:cubicBezTo>
                    <a:pt x="456" y="1726"/>
                    <a:pt x="457" y="1726"/>
                    <a:pt x="457" y="1725"/>
                  </a:cubicBezTo>
                  <a:cubicBezTo>
                    <a:pt x="458" y="1723"/>
                    <a:pt x="454" y="1722"/>
                    <a:pt x="456" y="1720"/>
                  </a:cubicBezTo>
                  <a:cubicBezTo>
                    <a:pt x="459" y="1718"/>
                    <a:pt x="461" y="1717"/>
                    <a:pt x="461" y="1717"/>
                  </a:cubicBezTo>
                  <a:cubicBezTo>
                    <a:pt x="462" y="1718"/>
                    <a:pt x="462" y="1720"/>
                    <a:pt x="462" y="1719"/>
                  </a:cubicBezTo>
                  <a:cubicBezTo>
                    <a:pt x="463" y="1718"/>
                    <a:pt x="461" y="1715"/>
                    <a:pt x="461" y="1714"/>
                  </a:cubicBezTo>
                  <a:cubicBezTo>
                    <a:pt x="462" y="1712"/>
                    <a:pt x="465" y="1709"/>
                    <a:pt x="464" y="1706"/>
                  </a:cubicBezTo>
                  <a:cubicBezTo>
                    <a:pt x="464" y="1705"/>
                    <a:pt x="464" y="1703"/>
                    <a:pt x="464" y="1701"/>
                  </a:cubicBezTo>
                  <a:cubicBezTo>
                    <a:pt x="464" y="1701"/>
                    <a:pt x="464" y="1700"/>
                    <a:pt x="463" y="1700"/>
                  </a:cubicBezTo>
                  <a:cubicBezTo>
                    <a:pt x="463" y="1700"/>
                    <a:pt x="463" y="1701"/>
                    <a:pt x="463" y="1701"/>
                  </a:cubicBezTo>
                  <a:cubicBezTo>
                    <a:pt x="460" y="1696"/>
                    <a:pt x="457" y="1689"/>
                    <a:pt x="455" y="1684"/>
                  </a:cubicBezTo>
                  <a:cubicBezTo>
                    <a:pt x="453" y="1679"/>
                    <a:pt x="456" y="1676"/>
                    <a:pt x="455" y="1671"/>
                  </a:cubicBezTo>
                  <a:cubicBezTo>
                    <a:pt x="454" y="1668"/>
                    <a:pt x="450" y="1666"/>
                    <a:pt x="449" y="1663"/>
                  </a:cubicBezTo>
                  <a:cubicBezTo>
                    <a:pt x="447" y="1660"/>
                    <a:pt x="451" y="1657"/>
                    <a:pt x="449" y="1655"/>
                  </a:cubicBezTo>
                  <a:cubicBezTo>
                    <a:pt x="449" y="1655"/>
                    <a:pt x="447" y="1654"/>
                    <a:pt x="447" y="1653"/>
                  </a:cubicBezTo>
                  <a:cubicBezTo>
                    <a:pt x="448" y="1642"/>
                    <a:pt x="453" y="1655"/>
                    <a:pt x="457" y="1648"/>
                  </a:cubicBezTo>
                  <a:cubicBezTo>
                    <a:pt x="458" y="1646"/>
                    <a:pt x="458" y="1640"/>
                    <a:pt x="458" y="1639"/>
                  </a:cubicBezTo>
                  <a:cubicBezTo>
                    <a:pt x="457" y="1638"/>
                    <a:pt x="456" y="1638"/>
                    <a:pt x="456" y="1638"/>
                  </a:cubicBezTo>
                  <a:cubicBezTo>
                    <a:pt x="456" y="1637"/>
                    <a:pt x="457" y="1637"/>
                    <a:pt x="458" y="1637"/>
                  </a:cubicBezTo>
                  <a:cubicBezTo>
                    <a:pt x="458" y="1636"/>
                    <a:pt x="457" y="1634"/>
                    <a:pt x="458" y="1633"/>
                  </a:cubicBezTo>
                  <a:cubicBezTo>
                    <a:pt x="458" y="1633"/>
                    <a:pt x="460" y="1639"/>
                    <a:pt x="461" y="1636"/>
                  </a:cubicBezTo>
                  <a:cubicBezTo>
                    <a:pt x="461" y="1635"/>
                    <a:pt x="461" y="1634"/>
                    <a:pt x="461" y="1633"/>
                  </a:cubicBezTo>
                  <a:cubicBezTo>
                    <a:pt x="461" y="1633"/>
                    <a:pt x="460" y="1632"/>
                    <a:pt x="461" y="1631"/>
                  </a:cubicBezTo>
                  <a:cubicBezTo>
                    <a:pt x="461" y="1631"/>
                    <a:pt x="461" y="1632"/>
                    <a:pt x="462" y="1631"/>
                  </a:cubicBezTo>
                  <a:cubicBezTo>
                    <a:pt x="462" y="1631"/>
                    <a:pt x="463" y="1627"/>
                    <a:pt x="463" y="1626"/>
                  </a:cubicBezTo>
                  <a:cubicBezTo>
                    <a:pt x="464" y="1623"/>
                    <a:pt x="463" y="1620"/>
                    <a:pt x="463" y="1617"/>
                  </a:cubicBezTo>
                  <a:cubicBezTo>
                    <a:pt x="463" y="1615"/>
                    <a:pt x="468" y="1613"/>
                    <a:pt x="468" y="1612"/>
                  </a:cubicBezTo>
                  <a:cubicBezTo>
                    <a:pt x="468" y="1611"/>
                    <a:pt x="465" y="1607"/>
                    <a:pt x="465" y="1606"/>
                  </a:cubicBezTo>
                  <a:cubicBezTo>
                    <a:pt x="466" y="1605"/>
                    <a:pt x="468" y="1605"/>
                    <a:pt x="469" y="1604"/>
                  </a:cubicBezTo>
                  <a:cubicBezTo>
                    <a:pt x="469" y="1603"/>
                    <a:pt x="469" y="1601"/>
                    <a:pt x="469" y="1600"/>
                  </a:cubicBezTo>
                  <a:cubicBezTo>
                    <a:pt x="470" y="1598"/>
                    <a:pt x="473" y="1596"/>
                    <a:pt x="474" y="1593"/>
                  </a:cubicBezTo>
                  <a:cubicBezTo>
                    <a:pt x="475" y="1592"/>
                    <a:pt x="474" y="1589"/>
                    <a:pt x="474" y="1588"/>
                  </a:cubicBezTo>
                  <a:cubicBezTo>
                    <a:pt x="475" y="1585"/>
                    <a:pt x="477" y="1584"/>
                    <a:pt x="477" y="1581"/>
                  </a:cubicBezTo>
                  <a:cubicBezTo>
                    <a:pt x="477" y="1580"/>
                    <a:pt x="476" y="1576"/>
                    <a:pt x="476" y="1575"/>
                  </a:cubicBezTo>
                  <a:cubicBezTo>
                    <a:pt x="478" y="1571"/>
                    <a:pt x="478" y="1577"/>
                    <a:pt x="477" y="1572"/>
                  </a:cubicBezTo>
                  <a:cubicBezTo>
                    <a:pt x="477" y="1571"/>
                    <a:pt x="476" y="1569"/>
                    <a:pt x="476" y="1568"/>
                  </a:cubicBezTo>
                  <a:cubicBezTo>
                    <a:pt x="477" y="1567"/>
                    <a:pt x="478" y="1566"/>
                    <a:pt x="479" y="1565"/>
                  </a:cubicBezTo>
                  <a:cubicBezTo>
                    <a:pt x="479" y="1563"/>
                    <a:pt x="479" y="1560"/>
                    <a:pt x="480" y="1559"/>
                  </a:cubicBezTo>
                  <a:cubicBezTo>
                    <a:pt x="481" y="1557"/>
                    <a:pt x="483" y="1558"/>
                    <a:pt x="483" y="1556"/>
                  </a:cubicBezTo>
                  <a:cubicBezTo>
                    <a:pt x="485" y="1551"/>
                    <a:pt x="483" y="1553"/>
                    <a:pt x="482" y="1549"/>
                  </a:cubicBezTo>
                  <a:cubicBezTo>
                    <a:pt x="481" y="1548"/>
                    <a:pt x="483" y="1548"/>
                    <a:pt x="482" y="1546"/>
                  </a:cubicBezTo>
                  <a:cubicBezTo>
                    <a:pt x="482" y="1545"/>
                    <a:pt x="480" y="1541"/>
                    <a:pt x="480" y="1541"/>
                  </a:cubicBezTo>
                  <a:cubicBezTo>
                    <a:pt x="480" y="1540"/>
                    <a:pt x="481" y="1540"/>
                    <a:pt x="482" y="1540"/>
                  </a:cubicBezTo>
                  <a:cubicBezTo>
                    <a:pt x="482" y="1540"/>
                    <a:pt x="482" y="1539"/>
                    <a:pt x="482" y="1538"/>
                  </a:cubicBezTo>
                  <a:cubicBezTo>
                    <a:pt x="483" y="1538"/>
                    <a:pt x="484" y="1539"/>
                    <a:pt x="484" y="1538"/>
                  </a:cubicBezTo>
                  <a:cubicBezTo>
                    <a:pt x="486" y="1536"/>
                    <a:pt x="483" y="1534"/>
                    <a:pt x="484" y="1532"/>
                  </a:cubicBezTo>
                  <a:cubicBezTo>
                    <a:pt x="484" y="1531"/>
                    <a:pt x="485" y="1531"/>
                    <a:pt x="486" y="1530"/>
                  </a:cubicBezTo>
                  <a:cubicBezTo>
                    <a:pt x="487" y="1528"/>
                    <a:pt x="485" y="1526"/>
                    <a:pt x="485" y="1525"/>
                  </a:cubicBezTo>
                  <a:cubicBezTo>
                    <a:pt x="485" y="1524"/>
                    <a:pt x="487" y="1522"/>
                    <a:pt x="487" y="1521"/>
                  </a:cubicBezTo>
                  <a:cubicBezTo>
                    <a:pt x="487" y="1520"/>
                    <a:pt x="483" y="1518"/>
                    <a:pt x="483" y="1517"/>
                  </a:cubicBezTo>
                  <a:cubicBezTo>
                    <a:pt x="483" y="1515"/>
                    <a:pt x="483" y="1509"/>
                    <a:pt x="483" y="1508"/>
                  </a:cubicBezTo>
                  <a:cubicBezTo>
                    <a:pt x="483" y="1508"/>
                    <a:pt x="482" y="1508"/>
                    <a:pt x="482" y="1508"/>
                  </a:cubicBezTo>
                  <a:cubicBezTo>
                    <a:pt x="482" y="1507"/>
                    <a:pt x="482" y="1506"/>
                    <a:pt x="482" y="1506"/>
                  </a:cubicBezTo>
                  <a:cubicBezTo>
                    <a:pt x="482" y="1504"/>
                    <a:pt x="481" y="1502"/>
                    <a:pt x="481" y="1501"/>
                  </a:cubicBezTo>
                  <a:cubicBezTo>
                    <a:pt x="479" y="1490"/>
                    <a:pt x="473" y="1479"/>
                    <a:pt x="475" y="1468"/>
                  </a:cubicBezTo>
                  <a:cubicBezTo>
                    <a:pt x="476" y="1463"/>
                    <a:pt x="476" y="1467"/>
                    <a:pt x="478" y="1467"/>
                  </a:cubicBezTo>
                  <a:cubicBezTo>
                    <a:pt x="480" y="1466"/>
                    <a:pt x="480" y="1464"/>
                    <a:pt x="481" y="1463"/>
                  </a:cubicBezTo>
                  <a:cubicBezTo>
                    <a:pt x="484" y="1461"/>
                    <a:pt x="480" y="1460"/>
                    <a:pt x="481" y="1459"/>
                  </a:cubicBezTo>
                  <a:cubicBezTo>
                    <a:pt x="482" y="1457"/>
                    <a:pt x="484" y="1457"/>
                    <a:pt x="484" y="1456"/>
                  </a:cubicBezTo>
                  <a:cubicBezTo>
                    <a:pt x="484" y="1454"/>
                    <a:pt x="483" y="1454"/>
                    <a:pt x="482" y="1451"/>
                  </a:cubicBezTo>
                  <a:cubicBezTo>
                    <a:pt x="482" y="1450"/>
                    <a:pt x="484" y="1449"/>
                    <a:pt x="483" y="1448"/>
                  </a:cubicBezTo>
                  <a:cubicBezTo>
                    <a:pt x="483" y="1448"/>
                    <a:pt x="482" y="1447"/>
                    <a:pt x="482" y="1447"/>
                  </a:cubicBezTo>
                  <a:cubicBezTo>
                    <a:pt x="482" y="1447"/>
                    <a:pt x="482" y="1443"/>
                    <a:pt x="482" y="1443"/>
                  </a:cubicBezTo>
                  <a:cubicBezTo>
                    <a:pt x="482" y="1440"/>
                    <a:pt x="479" y="1440"/>
                    <a:pt x="478" y="1438"/>
                  </a:cubicBezTo>
                  <a:cubicBezTo>
                    <a:pt x="475" y="1435"/>
                    <a:pt x="478" y="1437"/>
                    <a:pt x="478" y="1435"/>
                  </a:cubicBezTo>
                  <a:cubicBezTo>
                    <a:pt x="478" y="1434"/>
                    <a:pt x="476" y="1432"/>
                    <a:pt x="476" y="1431"/>
                  </a:cubicBezTo>
                  <a:cubicBezTo>
                    <a:pt x="476" y="1428"/>
                    <a:pt x="480" y="1426"/>
                    <a:pt x="481" y="1424"/>
                  </a:cubicBezTo>
                  <a:cubicBezTo>
                    <a:pt x="481" y="1423"/>
                    <a:pt x="481" y="1422"/>
                    <a:pt x="481" y="1422"/>
                  </a:cubicBezTo>
                  <a:cubicBezTo>
                    <a:pt x="481" y="1421"/>
                    <a:pt x="480" y="1421"/>
                    <a:pt x="480" y="1421"/>
                  </a:cubicBezTo>
                  <a:cubicBezTo>
                    <a:pt x="481" y="1418"/>
                    <a:pt x="484" y="1418"/>
                    <a:pt x="484" y="1415"/>
                  </a:cubicBezTo>
                  <a:cubicBezTo>
                    <a:pt x="484" y="1410"/>
                    <a:pt x="483" y="1405"/>
                    <a:pt x="485" y="1400"/>
                  </a:cubicBezTo>
                  <a:cubicBezTo>
                    <a:pt x="486" y="1395"/>
                    <a:pt x="488" y="1398"/>
                    <a:pt x="488" y="1395"/>
                  </a:cubicBezTo>
                  <a:cubicBezTo>
                    <a:pt x="489" y="1392"/>
                    <a:pt x="488" y="1390"/>
                    <a:pt x="487" y="1388"/>
                  </a:cubicBezTo>
                  <a:moveTo>
                    <a:pt x="487" y="1388"/>
                  </a:moveTo>
                  <a:cubicBezTo>
                    <a:pt x="487" y="1386"/>
                    <a:pt x="486" y="1385"/>
                    <a:pt x="486" y="1384"/>
                  </a:cubicBezTo>
                  <a:cubicBezTo>
                    <a:pt x="486" y="1380"/>
                    <a:pt x="488" y="1383"/>
                    <a:pt x="488" y="1382"/>
                  </a:cubicBezTo>
                  <a:cubicBezTo>
                    <a:pt x="489" y="1382"/>
                    <a:pt x="489" y="1381"/>
                    <a:pt x="489" y="1380"/>
                  </a:cubicBezTo>
                  <a:cubicBezTo>
                    <a:pt x="490" y="1378"/>
                    <a:pt x="490" y="1383"/>
                    <a:pt x="491" y="1379"/>
                  </a:cubicBezTo>
                  <a:cubicBezTo>
                    <a:pt x="491" y="1377"/>
                    <a:pt x="489" y="1376"/>
                    <a:pt x="489" y="1375"/>
                  </a:cubicBezTo>
                  <a:cubicBezTo>
                    <a:pt x="490" y="1373"/>
                    <a:pt x="492" y="1370"/>
                    <a:pt x="492" y="1367"/>
                  </a:cubicBezTo>
                  <a:cubicBezTo>
                    <a:pt x="492" y="1366"/>
                    <a:pt x="491" y="1363"/>
                    <a:pt x="492" y="1362"/>
                  </a:cubicBezTo>
                  <a:cubicBezTo>
                    <a:pt x="492" y="1362"/>
                    <a:pt x="492" y="1361"/>
                    <a:pt x="492" y="1361"/>
                  </a:cubicBezTo>
                  <a:moveTo>
                    <a:pt x="492" y="1361"/>
                  </a:moveTo>
                  <a:cubicBezTo>
                    <a:pt x="493" y="1361"/>
                    <a:pt x="493" y="1361"/>
                    <a:pt x="493" y="1360"/>
                  </a:cubicBezTo>
                  <a:cubicBezTo>
                    <a:pt x="493" y="1360"/>
                    <a:pt x="492" y="1360"/>
                    <a:pt x="492" y="1359"/>
                  </a:cubicBezTo>
                  <a:cubicBezTo>
                    <a:pt x="492" y="1358"/>
                    <a:pt x="492" y="1357"/>
                    <a:pt x="492" y="1356"/>
                  </a:cubicBezTo>
                  <a:cubicBezTo>
                    <a:pt x="492" y="1354"/>
                    <a:pt x="493" y="1352"/>
                    <a:pt x="492" y="1350"/>
                  </a:cubicBezTo>
                  <a:cubicBezTo>
                    <a:pt x="491" y="1349"/>
                    <a:pt x="490" y="1348"/>
                    <a:pt x="490" y="1347"/>
                  </a:cubicBezTo>
                  <a:cubicBezTo>
                    <a:pt x="490" y="1345"/>
                    <a:pt x="493" y="1337"/>
                    <a:pt x="494" y="1335"/>
                  </a:cubicBezTo>
                  <a:cubicBezTo>
                    <a:pt x="496" y="1334"/>
                    <a:pt x="495" y="1337"/>
                    <a:pt x="496" y="1334"/>
                  </a:cubicBezTo>
                  <a:cubicBezTo>
                    <a:pt x="497" y="1330"/>
                    <a:pt x="493" y="1322"/>
                    <a:pt x="492" y="1318"/>
                  </a:cubicBezTo>
                  <a:cubicBezTo>
                    <a:pt x="492" y="1318"/>
                    <a:pt x="492" y="1315"/>
                    <a:pt x="492" y="1315"/>
                  </a:cubicBezTo>
                  <a:cubicBezTo>
                    <a:pt x="492" y="1311"/>
                    <a:pt x="492" y="1307"/>
                    <a:pt x="493" y="1303"/>
                  </a:cubicBezTo>
                  <a:cubicBezTo>
                    <a:pt x="493" y="1300"/>
                    <a:pt x="492" y="1297"/>
                    <a:pt x="492" y="1295"/>
                  </a:cubicBezTo>
                  <a:cubicBezTo>
                    <a:pt x="492" y="1294"/>
                    <a:pt x="495" y="1289"/>
                    <a:pt x="495" y="1288"/>
                  </a:cubicBezTo>
                  <a:cubicBezTo>
                    <a:pt x="491" y="1278"/>
                    <a:pt x="493" y="1285"/>
                    <a:pt x="491" y="1285"/>
                  </a:cubicBezTo>
                  <a:cubicBezTo>
                    <a:pt x="490" y="1285"/>
                    <a:pt x="489" y="1286"/>
                    <a:pt x="489" y="1285"/>
                  </a:cubicBezTo>
                  <a:cubicBezTo>
                    <a:pt x="489" y="1284"/>
                    <a:pt x="489" y="1284"/>
                    <a:pt x="490" y="1283"/>
                  </a:cubicBezTo>
                  <a:cubicBezTo>
                    <a:pt x="490" y="1282"/>
                    <a:pt x="488" y="1279"/>
                    <a:pt x="489" y="1277"/>
                  </a:cubicBezTo>
                  <a:cubicBezTo>
                    <a:pt x="489" y="1277"/>
                    <a:pt x="490" y="1277"/>
                    <a:pt x="490" y="1276"/>
                  </a:cubicBezTo>
                  <a:cubicBezTo>
                    <a:pt x="489" y="1273"/>
                    <a:pt x="489" y="1273"/>
                    <a:pt x="489" y="1273"/>
                  </a:cubicBezTo>
                  <a:cubicBezTo>
                    <a:pt x="489" y="1273"/>
                    <a:pt x="490" y="1272"/>
                    <a:pt x="491" y="1272"/>
                  </a:cubicBezTo>
                  <a:cubicBezTo>
                    <a:pt x="491" y="1272"/>
                    <a:pt x="491" y="1274"/>
                    <a:pt x="492" y="1274"/>
                  </a:cubicBezTo>
                  <a:cubicBezTo>
                    <a:pt x="495" y="1274"/>
                    <a:pt x="496" y="1271"/>
                    <a:pt x="496" y="1269"/>
                  </a:cubicBezTo>
                  <a:cubicBezTo>
                    <a:pt x="497" y="1268"/>
                    <a:pt x="495" y="1267"/>
                    <a:pt x="495" y="1266"/>
                  </a:cubicBezTo>
                  <a:cubicBezTo>
                    <a:pt x="495" y="1265"/>
                    <a:pt x="497" y="1262"/>
                    <a:pt x="496" y="1261"/>
                  </a:cubicBezTo>
                  <a:cubicBezTo>
                    <a:pt x="496" y="1256"/>
                    <a:pt x="497" y="1250"/>
                    <a:pt x="497" y="1245"/>
                  </a:cubicBezTo>
                  <a:cubicBezTo>
                    <a:pt x="497" y="1243"/>
                    <a:pt x="498" y="1242"/>
                    <a:pt x="498" y="1241"/>
                  </a:cubicBezTo>
                  <a:cubicBezTo>
                    <a:pt x="499" y="1240"/>
                    <a:pt x="498" y="1239"/>
                    <a:pt x="498" y="1239"/>
                  </a:cubicBezTo>
                  <a:cubicBezTo>
                    <a:pt x="498" y="1238"/>
                    <a:pt x="498" y="1237"/>
                    <a:pt x="498" y="1236"/>
                  </a:cubicBezTo>
                  <a:cubicBezTo>
                    <a:pt x="498" y="1235"/>
                    <a:pt x="498" y="1235"/>
                    <a:pt x="498" y="1234"/>
                  </a:cubicBezTo>
                  <a:cubicBezTo>
                    <a:pt x="499" y="1232"/>
                    <a:pt x="500" y="1232"/>
                    <a:pt x="500" y="1229"/>
                  </a:cubicBezTo>
                  <a:cubicBezTo>
                    <a:pt x="500" y="1228"/>
                    <a:pt x="499" y="1228"/>
                    <a:pt x="499" y="1227"/>
                  </a:cubicBezTo>
                  <a:cubicBezTo>
                    <a:pt x="499" y="1225"/>
                    <a:pt x="499" y="1222"/>
                    <a:pt x="498" y="1220"/>
                  </a:cubicBezTo>
                  <a:cubicBezTo>
                    <a:pt x="498" y="1219"/>
                    <a:pt x="497" y="1219"/>
                    <a:pt x="497" y="1218"/>
                  </a:cubicBezTo>
                  <a:cubicBezTo>
                    <a:pt x="497" y="1217"/>
                    <a:pt x="498" y="1216"/>
                    <a:pt x="497" y="1215"/>
                  </a:cubicBezTo>
                  <a:cubicBezTo>
                    <a:pt x="497" y="1214"/>
                    <a:pt x="496" y="1213"/>
                    <a:pt x="495" y="1212"/>
                  </a:cubicBezTo>
                  <a:cubicBezTo>
                    <a:pt x="494" y="1210"/>
                    <a:pt x="497" y="1194"/>
                    <a:pt x="497" y="1190"/>
                  </a:cubicBezTo>
                  <a:cubicBezTo>
                    <a:pt x="497" y="1188"/>
                    <a:pt x="496" y="1184"/>
                    <a:pt x="495" y="1182"/>
                  </a:cubicBezTo>
                  <a:cubicBezTo>
                    <a:pt x="495" y="1181"/>
                    <a:pt x="495" y="1181"/>
                    <a:pt x="495" y="1181"/>
                  </a:cubicBezTo>
                  <a:cubicBezTo>
                    <a:pt x="494" y="1180"/>
                    <a:pt x="493" y="1180"/>
                    <a:pt x="493" y="1180"/>
                  </a:cubicBezTo>
                  <a:cubicBezTo>
                    <a:pt x="493" y="1178"/>
                    <a:pt x="494" y="1176"/>
                    <a:pt x="493" y="1175"/>
                  </a:cubicBezTo>
                  <a:cubicBezTo>
                    <a:pt x="493" y="1174"/>
                    <a:pt x="492" y="1173"/>
                    <a:pt x="492" y="1172"/>
                  </a:cubicBezTo>
                  <a:cubicBezTo>
                    <a:pt x="491" y="1170"/>
                    <a:pt x="492" y="1169"/>
                    <a:pt x="492" y="1167"/>
                  </a:cubicBezTo>
                  <a:cubicBezTo>
                    <a:pt x="491" y="1163"/>
                    <a:pt x="489" y="1158"/>
                    <a:pt x="489" y="1154"/>
                  </a:cubicBezTo>
                  <a:cubicBezTo>
                    <a:pt x="489" y="1153"/>
                    <a:pt x="490" y="1150"/>
                    <a:pt x="490" y="1149"/>
                  </a:cubicBezTo>
                  <a:cubicBezTo>
                    <a:pt x="489" y="1148"/>
                    <a:pt x="471" y="1134"/>
                    <a:pt x="471" y="1134"/>
                  </a:cubicBezTo>
                  <a:cubicBezTo>
                    <a:pt x="468" y="1133"/>
                    <a:pt x="466" y="1131"/>
                    <a:pt x="463" y="1130"/>
                  </a:cubicBezTo>
                  <a:cubicBezTo>
                    <a:pt x="462" y="1129"/>
                    <a:pt x="461" y="1130"/>
                    <a:pt x="461" y="1129"/>
                  </a:cubicBezTo>
                  <a:cubicBezTo>
                    <a:pt x="460" y="1129"/>
                    <a:pt x="462" y="1128"/>
                    <a:pt x="462" y="1127"/>
                  </a:cubicBezTo>
                  <a:cubicBezTo>
                    <a:pt x="462" y="1127"/>
                    <a:pt x="461" y="1124"/>
                    <a:pt x="461" y="1123"/>
                  </a:cubicBezTo>
                  <a:moveTo>
                    <a:pt x="163" y="388"/>
                  </a:moveTo>
                  <a:cubicBezTo>
                    <a:pt x="164" y="388"/>
                    <a:pt x="169" y="391"/>
                    <a:pt x="165" y="391"/>
                  </a:cubicBezTo>
                  <a:cubicBezTo>
                    <a:pt x="164" y="391"/>
                    <a:pt x="164" y="388"/>
                    <a:pt x="163" y="388"/>
                  </a:cubicBezTo>
                  <a:close/>
                  <a:moveTo>
                    <a:pt x="731" y="353"/>
                  </a:moveTo>
                  <a:cubicBezTo>
                    <a:pt x="733" y="352"/>
                    <a:pt x="732" y="352"/>
                    <a:pt x="734" y="352"/>
                  </a:cubicBezTo>
                  <a:cubicBezTo>
                    <a:pt x="739" y="352"/>
                    <a:pt x="733" y="355"/>
                    <a:pt x="733" y="357"/>
                  </a:cubicBezTo>
                  <a:cubicBezTo>
                    <a:pt x="732" y="359"/>
                    <a:pt x="732" y="360"/>
                    <a:pt x="732" y="362"/>
                  </a:cubicBezTo>
                  <a:cubicBezTo>
                    <a:pt x="732" y="364"/>
                    <a:pt x="734" y="365"/>
                    <a:pt x="734" y="366"/>
                  </a:cubicBezTo>
                  <a:cubicBezTo>
                    <a:pt x="735" y="367"/>
                    <a:pt x="733" y="368"/>
                    <a:pt x="733" y="369"/>
                  </a:cubicBezTo>
                  <a:cubicBezTo>
                    <a:pt x="733" y="370"/>
                    <a:pt x="733" y="371"/>
                    <a:pt x="733" y="371"/>
                  </a:cubicBezTo>
                  <a:cubicBezTo>
                    <a:pt x="731" y="371"/>
                    <a:pt x="730" y="373"/>
                    <a:pt x="728" y="373"/>
                  </a:cubicBezTo>
                  <a:cubicBezTo>
                    <a:pt x="724" y="373"/>
                    <a:pt x="719" y="374"/>
                    <a:pt x="715" y="373"/>
                  </a:cubicBezTo>
                  <a:cubicBezTo>
                    <a:pt x="713" y="372"/>
                    <a:pt x="711" y="374"/>
                    <a:pt x="709" y="374"/>
                  </a:cubicBezTo>
                  <a:cubicBezTo>
                    <a:pt x="708" y="374"/>
                    <a:pt x="712" y="371"/>
                    <a:pt x="713" y="371"/>
                  </a:cubicBezTo>
                  <a:cubicBezTo>
                    <a:pt x="716" y="370"/>
                    <a:pt x="715" y="369"/>
                    <a:pt x="716" y="368"/>
                  </a:cubicBezTo>
                  <a:cubicBezTo>
                    <a:pt x="717" y="367"/>
                    <a:pt x="720" y="370"/>
                    <a:pt x="721" y="367"/>
                  </a:cubicBezTo>
                  <a:cubicBezTo>
                    <a:pt x="722" y="366"/>
                    <a:pt x="720" y="365"/>
                    <a:pt x="720" y="364"/>
                  </a:cubicBezTo>
                  <a:cubicBezTo>
                    <a:pt x="720" y="362"/>
                    <a:pt x="722" y="359"/>
                    <a:pt x="720" y="358"/>
                  </a:cubicBezTo>
                  <a:cubicBezTo>
                    <a:pt x="720" y="357"/>
                    <a:pt x="715" y="356"/>
                    <a:pt x="715" y="356"/>
                  </a:cubicBezTo>
                  <a:cubicBezTo>
                    <a:pt x="717" y="354"/>
                    <a:pt x="728" y="353"/>
                    <a:pt x="731" y="353"/>
                  </a:cubicBezTo>
                  <a:close/>
                  <a:moveTo>
                    <a:pt x="644" y="346"/>
                  </a:moveTo>
                  <a:cubicBezTo>
                    <a:pt x="647" y="345"/>
                    <a:pt x="651" y="348"/>
                    <a:pt x="651" y="348"/>
                  </a:cubicBezTo>
                  <a:cubicBezTo>
                    <a:pt x="653" y="347"/>
                    <a:pt x="654" y="344"/>
                    <a:pt x="656" y="343"/>
                  </a:cubicBezTo>
                  <a:cubicBezTo>
                    <a:pt x="656" y="343"/>
                    <a:pt x="656" y="344"/>
                    <a:pt x="657" y="344"/>
                  </a:cubicBezTo>
                  <a:cubicBezTo>
                    <a:pt x="657" y="346"/>
                    <a:pt x="658" y="347"/>
                    <a:pt x="658" y="349"/>
                  </a:cubicBezTo>
                  <a:cubicBezTo>
                    <a:pt x="657" y="349"/>
                    <a:pt x="652" y="351"/>
                    <a:pt x="651" y="351"/>
                  </a:cubicBezTo>
                  <a:cubicBezTo>
                    <a:pt x="648" y="349"/>
                    <a:pt x="648" y="349"/>
                    <a:pt x="648" y="349"/>
                  </a:cubicBezTo>
                  <a:cubicBezTo>
                    <a:pt x="648" y="348"/>
                    <a:pt x="642" y="350"/>
                    <a:pt x="642" y="349"/>
                  </a:cubicBezTo>
                  <a:cubicBezTo>
                    <a:pt x="641" y="346"/>
                    <a:pt x="642" y="346"/>
                    <a:pt x="644" y="346"/>
                  </a:cubicBezTo>
                  <a:close/>
                  <a:moveTo>
                    <a:pt x="746" y="338"/>
                  </a:moveTo>
                  <a:cubicBezTo>
                    <a:pt x="746" y="343"/>
                    <a:pt x="736" y="344"/>
                    <a:pt x="738" y="343"/>
                  </a:cubicBezTo>
                  <a:cubicBezTo>
                    <a:pt x="738" y="343"/>
                    <a:pt x="742" y="340"/>
                    <a:pt x="742" y="340"/>
                  </a:cubicBezTo>
                  <a:cubicBezTo>
                    <a:pt x="744" y="339"/>
                    <a:pt x="745" y="340"/>
                    <a:pt x="746" y="338"/>
                  </a:cubicBezTo>
                  <a:close/>
                  <a:moveTo>
                    <a:pt x="77" y="324"/>
                  </a:moveTo>
                  <a:cubicBezTo>
                    <a:pt x="77" y="325"/>
                    <a:pt x="80" y="328"/>
                    <a:pt x="80" y="329"/>
                  </a:cubicBezTo>
                  <a:cubicBezTo>
                    <a:pt x="80" y="332"/>
                    <a:pt x="78" y="327"/>
                    <a:pt x="78" y="327"/>
                  </a:cubicBezTo>
                  <a:cubicBezTo>
                    <a:pt x="74" y="326"/>
                    <a:pt x="74" y="326"/>
                    <a:pt x="74" y="326"/>
                  </a:cubicBezTo>
                  <a:cubicBezTo>
                    <a:pt x="73" y="324"/>
                    <a:pt x="78" y="324"/>
                    <a:pt x="77" y="324"/>
                  </a:cubicBezTo>
                  <a:close/>
                  <a:moveTo>
                    <a:pt x="535" y="312"/>
                  </a:moveTo>
                  <a:cubicBezTo>
                    <a:pt x="536" y="312"/>
                    <a:pt x="540" y="313"/>
                    <a:pt x="540" y="314"/>
                  </a:cubicBezTo>
                  <a:cubicBezTo>
                    <a:pt x="541" y="315"/>
                    <a:pt x="539" y="320"/>
                    <a:pt x="539" y="320"/>
                  </a:cubicBezTo>
                  <a:cubicBezTo>
                    <a:pt x="537" y="318"/>
                    <a:pt x="539" y="315"/>
                    <a:pt x="537" y="314"/>
                  </a:cubicBezTo>
                  <a:cubicBezTo>
                    <a:pt x="536" y="314"/>
                    <a:pt x="533" y="314"/>
                    <a:pt x="535" y="312"/>
                  </a:cubicBezTo>
                  <a:close/>
                  <a:moveTo>
                    <a:pt x="515" y="309"/>
                  </a:moveTo>
                  <a:cubicBezTo>
                    <a:pt x="518" y="311"/>
                    <a:pt x="520" y="314"/>
                    <a:pt x="523" y="316"/>
                  </a:cubicBezTo>
                  <a:cubicBezTo>
                    <a:pt x="523" y="317"/>
                    <a:pt x="524" y="317"/>
                    <a:pt x="524" y="318"/>
                  </a:cubicBezTo>
                  <a:cubicBezTo>
                    <a:pt x="525" y="320"/>
                    <a:pt x="519" y="316"/>
                    <a:pt x="519" y="316"/>
                  </a:cubicBezTo>
                  <a:cubicBezTo>
                    <a:pt x="516" y="314"/>
                    <a:pt x="514" y="313"/>
                    <a:pt x="515" y="309"/>
                  </a:cubicBezTo>
                  <a:close/>
                  <a:moveTo>
                    <a:pt x="491" y="302"/>
                  </a:moveTo>
                  <a:cubicBezTo>
                    <a:pt x="492" y="303"/>
                    <a:pt x="499" y="310"/>
                    <a:pt x="493" y="308"/>
                  </a:cubicBezTo>
                  <a:cubicBezTo>
                    <a:pt x="491" y="306"/>
                    <a:pt x="490" y="305"/>
                    <a:pt x="491" y="302"/>
                  </a:cubicBezTo>
                  <a:close/>
                  <a:moveTo>
                    <a:pt x="774" y="292"/>
                  </a:moveTo>
                  <a:cubicBezTo>
                    <a:pt x="774" y="292"/>
                    <a:pt x="771" y="287"/>
                    <a:pt x="771" y="287"/>
                  </a:cubicBezTo>
                  <a:cubicBezTo>
                    <a:pt x="771" y="286"/>
                    <a:pt x="776" y="290"/>
                    <a:pt x="776" y="291"/>
                  </a:cubicBezTo>
                  <a:lnTo>
                    <a:pt x="774" y="292"/>
                  </a:lnTo>
                  <a:close/>
                  <a:moveTo>
                    <a:pt x="728" y="243"/>
                  </a:moveTo>
                  <a:cubicBezTo>
                    <a:pt x="732" y="242"/>
                    <a:pt x="733" y="246"/>
                    <a:pt x="735" y="246"/>
                  </a:cubicBezTo>
                  <a:cubicBezTo>
                    <a:pt x="736" y="247"/>
                    <a:pt x="736" y="246"/>
                    <a:pt x="737" y="246"/>
                  </a:cubicBezTo>
                  <a:cubicBezTo>
                    <a:pt x="737" y="246"/>
                    <a:pt x="737" y="247"/>
                    <a:pt x="736" y="247"/>
                  </a:cubicBezTo>
                  <a:cubicBezTo>
                    <a:pt x="735" y="248"/>
                    <a:pt x="736" y="249"/>
                    <a:pt x="736" y="250"/>
                  </a:cubicBezTo>
                  <a:cubicBezTo>
                    <a:pt x="737" y="251"/>
                    <a:pt x="741" y="254"/>
                    <a:pt x="737" y="256"/>
                  </a:cubicBezTo>
                  <a:cubicBezTo>
                    <a:pt x="737" y="256"/>
                    <a:pt x="738" y="254"/>
                    <a:pt x="737" y="254"/>
                  </a:cubicBezTo>
                  <a:cubicBezTo>
                    <a:pt x="737" y="253"/>
                    <a:pt x="732" y="255"/>
                    <a:pt x="732" y="254"/>
                  </a:cubicBezTo>
                  <a:cubicBezTo>
                    <a:pt x="730" y="251"/>
                    <a:pt x="736" y="252"/>
                    <a:pt x="733" y="250"/>
                  </a:cubicBezTo>
                  <a:cubicBezTo>
                    <a:pt x="733" y="250"/>
                    <a:pt x="732" y="251"/>
                    <a:pt x="731" y="250"/>
                  </a:cubicBezTo>
                  <a:cubicBezTo>
                    <a:pt x="729" y="249"/>
                    <a:pt x="727" y="245"/>
                    <a:pt x="728" y="243"/>
                  </a:cubicBezTo>
                  <a:close/>
                  <a:moveTo>
                    <a:pt x="721" y="223"/>
                  </a:moveTo>
                  <a:cubicBezTo>
                    <a:pt x="728" y="223"/>
                    <a:pt x="729" y="234"/>
                    <a:pt x="724" y="234"/>
                  </a:cubicBezTo>
                  <a:cubicBezTo>
                    <a:pt x="724" y="234"/>
                    <a:pt x="724" y="232"/>
                    <a:pt x="722" y="228"/>
                  </a:cubicBezTo>
                  <a:cubicBezTo>
                    <a:pt x="721" y="226"/>
                    <a:pt x="721" y="225"/>
                    <a:pt x="721" y="223"/>
                  </a:cubicBezTo>
                  <a:close/>
                  <a:moveTo>
                    <a:pt x="714" y="211"/>
                  </a:moveTo>
                  <a:cubicBezTo>
                    <a:pt x="713" y="209"/>
                    <a:pt x="711" y="201"/>
                    <a:pt x="716" y="204"/>
                  </a:cubicBezTo>
                  <a:cubicBezTo>
                    <a:pt x="717" y="204"/>
                    <a:pt x="717" y="205"/>
                    <a:pt x="718" y="205"/>
                  </a:cubicBezTo>
                  <a:cubicBezTo>
                    <a:pt x="718" y="206"/>
                    <a:pt x="719" y="205"/>
                    <a:pt x="719" y="205"/>
                  </a:cubicBezTo>
                  <a:cubicBezTo>
                    <a:pt x="721" y="206"/>
                    <a:pt x="718" y="206"/>
                    <a:pt x="718" y="207"/>
                  </a:cubicBezTo>
                  <a:cubicBezTo>
                    <a:pt x="718" y="209"/>
                    <a:pt x="719" y="210"/>
                    <a:pt x="719" y="211"/>
                  </a:cubicBezTo>
                  <a:cubicBezTo>
                    <a:pt x="719" y="212"/>
                    <a:pt x="716" y="214"/>
                    <a:pt x="716" y="214"/>
                  </a:cubicBezTo>
                  <a:cubicBezTo>
                    <a:pt x="715" y="214"/>
                    <a:pt x="715" y="212"/>
                    <a:pt x="714" y="211"/>
                  </a:cubicBezTo>
                  <a:close/>
                  <a:moveTo>
                    <a:pt x="720" y="202"/>
                  </a:moveTo>
                  <a:cubicBezTo>
                    <a:pt x="720" y="201"/>
                    <a:pt x="720" y="198"/>
                    <a:pt x="722" y="199"/>
                  </a:cubicBezTo>
                  <a:cubicBezTo>
                    <a:pt x="725" y="199"/>
                    <a:pt x="722" y="202"/>
                    <a:pt x="724" y="203"/>
                  </a:cubicBezTo>
                  <a:cubicBezTo>
                    <a:pt x="726" y="204"/>
                    <a:pt x="729" y="204"/>
                    <a:pt x="729" y="206"/>
                  </a:cubicBezTo>
                  <a:cubicBezTo>
                    <a:pt x="730" y="206"/>
                    <a:pt x="726" y="206"/>
                    <a:pt x="726" y="206"/>
                  </a:cubicBezTo>
                  <a:cubicBezTo>
                    <a:pt x="724" y="206"/>
                    <a:pt x="722" y="208"/>
                    <a:pt x="720" y="207"/>
                  </a:cubicBezTo>
                  <a:cubicBezTo>
                    <a:pt x="718" y="205"/>
                    <a:pt x="721" y="204"/>
                    <a:pt x="720" y="202"/>
                  </a:cubicBezTo>
                  <a:close/>
                  <a:moveTo>
                    <a:pt x="61" y="193"/>
                  </a:moveTo>
                  <a:cubicBezTo>
                    <a:pt x="62" y="192"/>
                    <a:pt x="72" y="189"/>
                    <a:pt x="70" y="190"/>
                  </a:cubicBezTo>
                  <a:cubicBezTo>
                    <a:pt x="67" y="191"/>
                    <a:pt x="64" y="192"/>
                    <a:pt x="61" y="193"/>
                  </a:cubicBezTo>
                  <a:close/>
                  <a:moveTo>
                    <a:pt x="30" y="164"/>
                  </a:moveTo>
                  <a:cubicBezTo>
                    <a:pt x="31" y="160"/>
                    <a:pt x="33" y="161"/>
                    <a:pt x="34" y="159"/>
                  </a:cubicBezTo>
                  <a:cubicBezTo>
                    <a:pt x="34" y="159"/>
                    <a:pt x="33" y="157"/>
                    <a:pt x="34" y="157"/>
                  </a:cubicBezTo>
                  <a:cubicBezTo>
                    <a:pt x="35" y="157"/>
                    <a:pt x="35" y="157"/>
                    <a:pt x="35" y="158"/>
                  </a:cubicBezTo>
                  <a:cubicBezTo>
                    <a:pt x="35" y="160"/>
                    <a:pt x="31" y="161"/>
                    <a:pt x="30" y="164"/>
                  </a:cubicBezTo>
                  <a:close/>
                  <a:moveTo>
                    <a:pt x="632" y="165"/>
                  </a:moveTo>
                  <a:cubicBezTo>
                    <a:pt x="635" y="165"/>
                    <a:pt x="637" y="164"/>
                    <a:pt x="640" y="165"/>
                  </a:cubicBezTo>
                  <a:cubicBezTo>
                    <a:pt x="640" y="165"/>
                    <a:pt x="638" y="166"/>
                    <a:pt x="637" y="166"/>
                  </a:cubicBezTo>
                  <a:cubicBezTo>
                    <a:pt x="636" y="167"/>
                    <a:pt x="629" y="168"/>
                    <a:pt x="632" y="165"/>
                  </a:cubicBezTo>
                  <a:close/>
                  <a:moveTo>
                    <a:pt x="31" y="147"/>
                  </a:moveTo>
                  <a:cubicBezTo>
                    <a:pt x="32" y="145"/>
                    <a:pt x="34" y="138"/>
                    <a:pt x="35" y="140"/>
                  </a:cubicBezTo>
                  <a:cubicBezTo>
                    <a:pt x="36" y="140"/>
                    <a:pt x="33" y="147"/>
                    <a:pt x="31" y="147"/>
                  </a:cubicBezTo>
                  <a:close/>
                  <a:moveTo>
                    <a:pt x="280" y="145"/>
                  </a:moveTo>
                  <a:cubicBezTo>
                    <a:pt x="281" y="144"/>
                    <a:pt x="281" y="142"/>
                    <a:pt x="284" y="140"/>
                  </a:cubicBezTo>
                  <a:cubicBezTo>
                    <a:pt x="285" y="140"/>
                    <a:pt x="289" y="141"/>
                    <a:pt x="290" y="141"/>
                  </a:cubicBezTo>
                  <a:cubicBezTo>
                    <a:pt x="291" y="141"/>
                    <a:pt x="291" y="139"/>
                    <a:pt x="292" y="139"/>
                  </a:cubicBezTo>
                  <a:cubicBezTo>
                    <a:pt x="292" y="139"/>
                    <a:pt x="304" y="141"/>
                    <a:pt x="305" y="141"/>
                  </a:cubicBezTo>
                  <a:cubicBezTo>
                    <a:pt x="307" y="142"/>
                    <a:pt x="317" y="142"/>
                    <a:pt x="317" y="143"/>
                  </a:cubicBezTo>
                  <a:cubicBezTo>
                    <a:pt x="318" y="143"/>
                    <a:pt x="320" y="146"/>
                    <a:pt x="321" y="146"/>
                  </a:cubicBezTo>
                  <a:cubicBezTo>
                    <a:pt x="323" y="148"/>
                    <a:pt x="327" y="148"/>
                    <a:pt x="331" y="149"/>
                  </a:cubicBezTo>
                  <a:cubicBezTo>
                    <a:pt x="331" y="150"/>
                    <a:pt x="332" y="149"/>
                    <a:pt x="332" y="150"/>
                  </a:cubicBezTo>
                  <a:cubicBezTo>
                    <a:pt x="332" y="152"/>
                    <a:pt x="334" y="155"/>
                    <a:pt x="336" y="156"/>
                  </a:cubicBezTo>
                  <a:cubicBezTo>
                    <a:pt x="336" y="157"/>
                    <a:pt x="335" y="157"/>
                    <a:pt x="334" y="157"/>
                  </a:cubicBezTo>
                  <a:cubicBezTo>
                    <a:pt x="332" y="157"/>
                    <a:pt x="330" y="158"/>
                    <a:pt x="327" y="158"/>
                  </a:cubicBezTo>
                  <a:cubicBezTo>
                    <a:pt x="324" y="158"/>
                    <a:pt x="325" y="156"/>
                    <a:pt x="323" y="156"/>
                  </a:cubicBezTo>
                  <a:cubicBezTo>
                    <a:pt x="323" y="155"/>
                    <a:pt x="319" y="156"/>
                    <a:pt x="319" y="155"/>
                  </a:cubicBezTo>
                  <a:cubicBezTo>
                    <a:pt x="319" y="155"/>
                    <a:pt x="321" y="156"/>
                    <a:pt x="321" y="155"/>
                  </a:cubicBezTo>
                  <a:cubicBezTo>
                    <a:pt x="321" y="155"/>
                    <a:pt x="320" y="155"/>
                    <a:pt x="320" y="155"/>
                  </a:cubicBezTo>
                  <a:cubicBezTo>
                    <a:pt x="317" y="153"/>
                    <a:pt x="318" y="158"/>
                    <a:pt x="315" y="158"/>
                  </a:cubicBezTo>
                  <a:cubicBezTo>
                    <a:pt x="314" y="158"/>
                    <a:pt x="312" y="155"/>
                    <a:pt x="311" y="157"/>
                  </a:cubicBezTo>
                  <a:cubicBezTo>
                    <a:pt x="310" y="158"/>
                    <a:pt x="311" y="158"/>
                    <a:pt x="310" y="159"/>
                  </a:cubicBezTo>
                  <a:cubicBezTo>
                    <a:pt x="310" y="159"/>
                    <a:pt x="308" y="159"/>
                    <a:pt x="308" y="160"/>
                  </a:cubicBezTo>
                  <a:cubicBezTo>
                    <a:pt x="309" y="160"/>
                    <a:pt x="312" y="160"/>
                    <a:pt x="310" y="161"/>
                  </a:cubicBezTo>
                  <a:cubicBezTo>
                    <a:pt x="310" y="161"/>
                    <a:pt x="310" y="162"/>
                    <a:pt x="310" y="162"/>
                  </a:cubicBezTo>
                  <a:cubicBezTo>
                    <a:pt x="307" y="162"/>
                    <a:pt x="306" y="157"/>
                    <a:pt x="303" y="157"/>
                  </a:cubicBezTo>
                  <a:cubicBezTo>
                    <a:pt x="303" y="157"/>
                    <a:pt x="302" y="158"/>
                    <a:pt x="301" y="158"/>
                  </a:cubicBezTo>
                  <a:cubicBezTo>
                    <a:pt x="301" y="158"/>
                    <a:pt x="300" y="157"/>
                    <a:pt x="299" y="157"/>
                  </a:cubicBezTo>
                  <a:cubicBezTo>
                    <a:pt x="298" y="157"/>
                    <a:pt x="297" y="157"/>
                    <a:pt x="29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93" y="156"/>
                    <a:pt x="293" y="153"/>
                    <a:pt x="292" y="153"/>
                  </a:cubicBezTo>
                  <a:cubicBezTo>
                    <a:pt x="291" y="152"/>
                    <a:pt x="290" y="152"/>
                    <a:pt x="290" y="152"/>
                  </a:cubicBezTo>
                  <a:cubicBezTo>
                    <a:pt x="289" y="151"/>
                    <a:pt x="288" y="149"/>
                    <a:pt x="288" y="148"/>
                  </a:cubicBezTo>
                  <a:cubicBezTo>
                    <a:pt x="285" y="146"/>
                    <a:pt x="281" y="149"/>
                    <a:pt x="280" y="145"/>
                  </a:cubicBezTo>
                  <a:close/>
                  <a:moveTo>
                    <a:pt x="530" y="152"/>
                  </a:moveTo>
                  <a:cubicBezTo>
                    <a:pt x="530" y="152"/>
                    <a:pt x="536" y="153"/>
                    <a:pt x="535" y="154"/>
                  </a:cubicBezTo>
                  <a:cubicBezTo>
                    <a:pt x="534" y="156"/>
                    <a:pt x="529" y="154"/>
                    <a:pt x="530" y="152"/>
                  </a:cubicBezTo>
                  <a:close/>
                  <a:moveTo>
                    <a:pt x="569" y="148"/>
                  </a:moveTo>
                  <a:cubicBezTo>
                    <a:pt x="574" y="147"/>
                    <a:pt x="570" y="145"/>
                    <a:pt x="573" y="144"/>
                  </a:cubicBezTo>
                  <a:cubicBezTo>
                    <a:pt x="576" y="143"/>
                    <a:pt x="580" y="145"/>
                    <a:pt x="584" y="145"/>
                  </a:cubicBezTo>
                  <a:cubicBezTo>
                    <a:pt x="586" y="145"/>
                    <a:pt x="597" y="146"/>
                    <a:pt x="598" y="146"/>
                  </a:cubicBezTo>
                  <a:cubicBezTo>
                    <a:pt x="599" y="146"/>
                    <a:pt x="599" y="145"/>
                    <a:pt x="599" y="145"/>
                  </a:cubicBezTo>
                  <a:cubicBezTo>
                    <a:pt x="600" y="145"/>
                    <a:pt x="600" y="147"/>
                    <a:pt x="600" y="147"/>
                  </a:cubicBezTo>
                  <a:cubicBezTo>
                    <a:pt x="601" y="147"/>
                    <a:pt x="602" y="147"/>
                    <a:pt x="601" y="146"/>
                  </a:cubicBezTo>
                  <a:cubicBezTo>
                    <a:pt x="601" y="146"/>
                    <a:pt x="599" y="146"/>
                    <a:pt x="600" y="146"/>
                  </a:cubicBezTo>
                  <a:cubicBezTo>
                    <a:pt x="601" y="144"/>
                    <a:pt x="610" y="148"/>
                    <a:pt x="611" y="148"/>
                  </a:cubicBezTo>
                  <a:cubicBezTo>
                    <a:pt x="612" y="148"/>
                    <a:pt x="613" y="148"/>
                    <a:pt x="613" y="148"/>
                  </a:cubicBezTo>
                  <a:cubicBezTo>
                    <a:pt x="613" y="149"/>
                    <a:pt x="612" y="150"/>
                    <a:pt x="612" y="151"/>
                  </a:cubicBezTo>
                  <a:cubicBezTo>
                    <a:pt x="612" y="151"/>
                    <a:pt x="613" y="151"/>
                    <a:pt x="613" y="152"/>
                  </a:cubicBezTo>
                  <a:cubicBezTo>
                    <a:pt x="613" y="153"/>
                    <a:pt x="609" y="153"/>
                    <a:pt x="608" y="155"/>
                  </a:cubicBezTo>
                  <a:cubicBezTo>
                    <a:pt x="605" y="159"/>
                    <a:pt x="605" y="158"/>
                    <a:pt x="600" y="159"/>
                  </a:cubicBezTo>
                  <a:cubicBezTo>
                    <a:pt x="599" y="160"/>
                    <a:pt x="597" y="161"/>
                    <a:pt x="597" y="160"/>
                  </a:cubicBezTo>
                  <a:cubicBezTo>
                    <a:pt x="597" y="160"/>
                    <a:pt x="595" y="158"/>
                    <a:pt x="594" y="159"/>
                  </a:cubicBezTo>
                  <a:cubicBezTo>
                    <a:pt x="593" y="159"/>
                    <a:pt x="593" y="160"/>
                    <a:pt x="592" y="160"/>
                  </a:cubicBezTo>
                  <a:cubicBezTo>
                    <a:pt x="591" y="160"/>
                    <a:pt x="591" y="159"/>
                    <a:pt x="590" y="158"/>
                  </a:cubicBezTo>
                  <a:cubicBezTo>
                    <a:pt x="589" y="158"/>
                    <a:pt x="586" y="159"/>
                    <a:pt x="585" y="159"/>
                  </a:cubicBezTo>
                  <a:cubicBezTo>
                    <a:pt x="584" y="159"/>
                    <a:pt x="583" y="157"/>
                    <a:pt x="582" y="158"/>
                  </a:cubicBezTo>
                  <a:cubicBezTo>
                    <a:pt x="577" y="161"/>
                    <a:pt x="579" y="158"/>
                    <a:pt x="575" y="158"/>
                  </a:cubicBezTo>
                  <a:cubicBezTo>
                    <a:pt x="573" y="159"/>
                    <a:pt x="574" y="161"/>
                    <a:pt x="571" y="160"/>
                  </a:cubicBezTo>
                  <a:cubicBezTo>
                    <a:pt x="570" y="159"/>
                    <a:pt x="572" y="154"/>
                    <a:pt x="572" y="152"/>
                  </a:cubicBezTo>
                  <a:cubicBezTo>
                    <a:pt x="572" y="150"/>
                    <a:pt x="570" y="150"/>
                    <a:pt x="569" y="148"/>
                  </a:cubicBezTo>
                  <a:close/>
                  <a:moveTo>
                    <a:pt x="454" y="110"/>
                  </a:moveTo>
                  <a:cubicBezTo>
                    <a:pt x="457" y="110"/>
                    <a:pt x="453" y="108"/>
                    <a:pt x="453" y="108"/>
                  </a:cubicBezTo>
                  <a:cubicBezTo>
                    <a:pt x="453" y="107"/>
                    <a:pt x="455" y="107"/>
                    <a:pt x="456" y="107"/>
                  </a:cubicBezTo>
                  <a:cubicBezTo>
                    <a:pt x="456" y="106"/>
                    <a:pt x="456" y="105"/>
                    <a:pt x="456" y="105"/>
                  </a:cubicBezTo>
                  <a:cubicBezTo>
                    <a:pt x="459" y="103"/>
                    <a:pt x="465" y="108"/>
                    <a:pt x="467" y="107"/>
                  </a:cubicBezTo>
                  <a:cubicBezTo>
                    <a:pt x="467" y="107"/>
                    <a:pt x="473" y="104"/>
                    <a:pt x="474" y="104"/>
                  </a:cubicBezTo>
                  <a:cubicBezTo>
                    <a:pt x="474" y="105"/>
                    <a:pt x="474" y="105"/>
                    <a:pt x="475" y="106"/>
                  </a:cubicBezTo>
                  <a:cubicBezTo>
                    <a:pt x="475" y="106"/>
                    <a:pt x="477" y="105"/>
                    <a:pt x="478" y="105"/>
                  </a:cubicBezTo>
                  <a:cubicBezTo>
                    <a:pt x="479" y="106"/>
                    <a:pt x="481" y="109"/>
                    <a:pt x="483" y="110"/>
                  </a:cubicBezTo>
                  <a:cubicBezTo>
                    <a:pt x="484" y="110"/>
                    <a:pt x="486" y="108"/>
                    <a:pt x="488" y="109"/>
                  </a:cubicBezTo>
                  <a:cubicBezTo>
                    <a:pt x="489" y="109"/>
                    <a:pt x="491" y="112"/>
                    <a:pt x="492" y="112"/>
                  </a:cubicBezTo>
                  <a:cubicBezTo>
                    <a:pt x="497" y="115"/>
                    <a:pt x="497" y="110"/>
                    <a:pt x="501" y="112"/>
                  </a:cubicBezTo>
                  <a:cubicBezTo>
                    <a:pt x="504" y="112"/>
                    <a:pt x="501" y="121"/>
                    <a:pt x="505" y="122"/>
                  </a:cubicBezTo>
                  <a:cubicBezTo>
                    <a:pt x="507" y="123"/>
                    <a:pt x="510" y="121"/>
                    <a:pt x="511" y="121"/>
                  </a:cubicBezTo>
                  <a:cubicBezTo>
                    <a:pt x="513" y="121"/>
                    <a:pt x="515" y="123"/>
                    <a:pt x="516" y="122"/>
                  </a:cubicBezTo>
                  <a:cubicBezTo>
                    <a:pt x="517" y="122"/>
                    <a:pt x="519" y="119"/>
                    <a:pt x="519" y="121"/>
                  </a:cubicBezTo>
                  <a:cubicBezTo>
                    <a:pt x="519" y="127"/>
                    <a:pt x="518" y="119"/>
                    <a:pt x="521" y="122"/>
                  </a:cubicBezTo>
                  <a:cubicBezTo>
                    <a:pt x="522" y="123"/>
                    <a:pt x="520" y="125"/>
                    <a:pt x="519" y="125"/>
                  </a:cubicBezTo>
                  <a:cubicBezTo>
                    <a:pt x="517" y="126"/>
                    <a:pt x="513" y="125"/>
                    <a:pt x="511" y="125"/>
                  </a:cubicBezTo>
                  <a:cubicBezTo>
                    <a:pt x="510" y="124"/>
                    <a:pt x="509" y="124"/>
                    <a:pt x="509" y="124"/>
                  </a:cubicBezTo>
                  <a:cubicBezTo>
                    <a:pt x="509" y="124"/>
                    <a:pt x="508" y="124"/>
                    <a:pt x="508" y="124"/>
                  </a:cubicBezTo>
                  <a:cubicBezTo>
                    <a:pt x="508" y="125"/>
                    <a:pt x="508" y="128"/>
                    <a:pt x="509" y="128"/>
                  </a:cubicBezTo>
                  <a:cubicBezTo>
                    <a:pt x="509" y="128"/>
                    <a:pt x="512" y="127"/>
                    <a:pt x="513" y="128"/>
                  </a:cubicBezTo>
                  <a:cubicBezTo>
                    <a:pt x="515" y="128"/>
                    <a:pt x="516" y="129"/>
                    <a:pt x="518" y="130"/>
                  </a:cubicBezTo>
                  <a:cubicBezTo>
                    <a:pt x="519" y="130"/>
                    <a:pt x="519" y="130"/>
                    <a:pt x="520" y="130"/>
                  </a:cubicBezTo>
                  <a:cubicBezTo>
                    <a:pt x="520" y="130"/>
                    <a:pt x="521" y="130"/>
                    <a:pt x="521" y="130"/>
                  </a:cubicBezTo>
                  <a:cubicBezTo>
                    <a:pt x="521" y="130"/>
                    <a:pt x="521" y="129"/>
                    <a:pt x="521" y="129"/>
                  </a:cubicBezTo>
                  <a:cubicBezTo>
                    <a:pt x="522" y="129"/>
                    <a:pt x="522" y="131"/>
                    <a:pt x="523" y="131"/>
                  </a:cubicBezTo>
                  <a:cubicBezTo>
                    <a:pt x="524" y="131"/>
                    <a:pt x="524" y="130"/>
                    <a:pt x="525" y="129"/>
                  </a:cubicBezTo>
                  <a:cubicBezTo>
                    <a:pt x="528" y="129"/>
                    <a:pt x="533" y="133"/>
                    <a:pt x="535" y="135"/>
                  </a:cubicBezTo>
                  <a:cubicBezTo>
                    <a:pt x="537" y="136"/>
                    <a:pt x="542" y="140"/>
                    <a:pt x="542" y="141"/>
                  </a:cubicBezTo>
                  <a:cubicBezTo>
                    <a:pt x="542" y="144"/>
                    <a:pt x="539" y="145"/>
                    <a:pt x="538" y="146"/>
                  </a:cubicBezTo>
                  <a:cubicBezTo>
                    <a:pt x="538" y="147"/>
                    <a:pt x="539" y="148"/>
                    <a:pt x="538" y="148"/>
                  </a:cubicBezTo>
                  <a:cubicBezTo>
                    <a:pt x="538" y="149"/>
                    <a:pt x="537" y="148"/>
                    <a:pt x="536" y="148"/>
                  </a:cubicBezTo>
                  <a:cubicBezTo>
                    <a:pt x="536" y="148"/>
                    <a:pt x="535" y="147"/>
                    <a:pt x="535" y="147"/>
                  </a:cubicBezTo>
                  <a:cubicBezTo>
                    <a:pt x="535" y="147"/>
                    <a:pt x="533" y="155"/>
                    <a:pt x="530" y="152"/>
                  </a:cubicBezTo>
                  <a:cubicBezTo>
                    <a:pt x="529" y="151"/>
                    <a:pt x="529" y="148"/>
                    <a:pt x="528" y="147"/>
                  </a:cubicBezTo>
                  <a:cubicBezTo>
                    <a:pt x="525" y="145"/>
                    <a:pt x="525" y="147"/>
                    <a:pt x="522" y="147"/>
                  </a:cubicBezTo>
                  <a:cubicBezTo>
                    <a:pt x="520" y="147"/>
                    <a:pt x="518" y="145"/>
                    <a:pt x="516" y="145"/>
                  </a:cubicBezTo>
                  <a:cubicBezTo>
                    <a:pt x="514" y="145"/>
                    <a:pt x="512" y="146"/>
                    <a:pt x="511" y="146"/>
                  </a:cubicBezTo>
                  <a:cubicBezTo>
                    <a:pt x="510" y="146"/>
                    <a:pt x="510" y="146"/>
                    <a:pt x="510" y="146"/>
                  </a:cubicBezTo>
                  <a:cubicBezTo>
                    <a:pt x="509" y="146"/>
                    <a:pt x="509" y="145"/>
                    <a:pt x="508" y="145"/>
                  </a:cubicBezTo>
                  <a:cubicBezTo>
                    <a:pt x="508" y="145"/>
                    <a:pt x="508" y="146"/>
                    <a:pt x="507" y="146"/>
                  </a:cubicBezTo>
                  <a:cubicBezTo>
                    <a:pt x="507" y="146"/>
                    <a:pt x="502" y="144"/>
                    <a:pt x="501" y="144"/>
                  </a:cubicBezTo>
                  <a:cubicBezTo>
                    <a:pt x="497" y="145"/>
                    <a:pt x="495" y="150"/>
                    <a:pt x="494" y="151"/>
                  </a:cubicBezTo>
                  <a:cubicBezTo>
                    <a:pt x="493" y="151"/>
                    <a:pt x="483" y="151"/>
                    <a:pt x="483" y="151"/>
                  </a:cubicBezTo>
                  <a:cubicBezTo>
                    <a:pt x="481" y="149"/>
                    <a:pt x="485" y="145"/>
                    <a:pt x="480" y="145"/>
                  </a:cubicBezTo>
                  <a:cubicBezTo>
                    <a:pt x="479" y="145"/>
                    <a:pt x="480" y="146"/>
                    <a:pt x="479" y="147"/>
                  </a:cubicBezTo>
                  <a:cubicBezTo>
                    <a:pt x="478" y="148"/>
                    <a:pt x="476" y="146"/>
                    <a:pt x="476" y="147"/>
                  </a:cubicBezTo>
                  <a:cubicBezTo>
                    <a:pt x="475" y="148"/>
                    <a:pt x="476" y="150"/>
                    <a:pt x="473" y="150"/>
                  </a:cubicBezTo>
                  <a:cubicBezTo>
                    <a:pt x="472" y="150"/>
                    <a:pt x="471" y="148"/>
                    <a:pt x="470" y="148"/>
                  </a:cubicBezTo>
                  <a:cubicBezTo>
                    <a:pt x="467" y="148"/>
                    <a:pt x="470" y="152"/>
                    <a:pt x="470" y="153"/>
                  </a:cubicBezTo>
                  <a:cubicBezTo>
                    <a:pt x="470" y="154"/>
                    <a:pt x="462" y="163"/>
                    <a:pt x="461" y="165"/>
                  </a:cubicBezTo>
                  <a:cubicBezTo>
                    <a:pt x="461" y="166"/>
                    <a:pt x="461" y="167"/>
                    <a:pt x="460" y="167"/>
                  </a:cubicBezTo>
                  <a:cubicBezTo>
                    <a:pt x="457" y="163"/>
                    <a:pt x="457" y="163"/>
                    <a:pt x="457" y="163"/>
                  </a:cubicBezTo>
                  <a:cubicBezTo>
                    <a:pt x="457" y="163"/>
                    <a:pt x="455" y="163"/>
                    <a:pt x="454" y="163"/>
                  </a:cubicBezTo>
                  <a:cubicBezTo>
                    <a:pt x="454" y="163"/>
                    <a:pt x="453" y="163"/>
                    <a:pt x="453" y="163"/>
                  </a:cubicBezTo>
                  <a:cubicBezTo>
                    <a:pt x="456" y="159"/>
                    <a:pt x="452" y="158"/>
                    <a:pt x="450" y="155"/>
                  </a:cubicBezTo>
                  <a:cubicBezTo>
                    <a:pt x="449" y="153"/>
                    <a:pt x="451" y="153"/>
                    <a:pt x="448" y="152"/>
                  </a:cubicBezTo>
                  <a:cubicBezTo>
                    <a:pt x="446" y="151"/>
                    <a:pt x="432" y="149"/>
                    <a:pt x="431" y="150"/>
                  </a:cubicBezTo>
                  <a:cubicBezTo>
                    <a:pt x="431" y="150"/>
                    <a:pt x="431" y="151"/>
                    <a:pt x="431" y="151"/>
                  </a:cubicBezTo>
                  <a:cubicBezTo>
                    <a:pt x="430" y="152"/>
                    <a:pt x="429" y="151"/>
                    <a:pt x="429" y="151"/>
                  </a:cubicBezTo>
                  <a:cubicBezTo>
                    <a:pt x="426" y="151"/>
                    <a:pt x="425" y="153"/>
                    <a:pt x="422" y="152"/>
                  </a:cubicBezTo>
                  <a:cubicBezTo>
                    <a:pt x="416" y="151"/>
                    <a:pt x="408" y="148"/>
                    <a:pt x="405" y="149"/>
                  </a:cubicBezTo>
                  <a:cubicBezTo>
                    <a:pt x="401" y="150"/>
                    <a:pt x="403" y="148"/>
                    <a:pt x="399" y="151"/>
                  </a:cubicBezTo>
                  <a:cubicBezTo>
                    <a:pt x="398" y="151"/>
                    <a:pt x="396" y="155"/>
                    <a:pt x="396" y="154"/>
                  </a:cubicBezTo>
                  <a:cubicBezTo>
                    <a:pt x="390" y="144"/>
                    <a:pt x="384" y="149"/>
                    <a:pt x="382" y="146"/>
                  </a:cubicBezTo>
                  <a:cubicBezTo>
                    <a:pt x="378" y="142"/>
                    <a:pt x="385" y="136"/>
                    <a:pt x="389" y="137"/>
                  </a:cubicBezTo>
                  <a:cubicBezTo>
                    <a:pt x="393" y="138"/>
                    <a:pt x="396" y="140"/>
                    <a:pt x="399" y="141"/>
                  </a:cubicBezTo>
                  <a:cubicBezTo>
                    <a:pt x="400" y="141"/>
                    <a:pt x="402" y="140"/>
                    <a:pt x="403" y="140"/>
                  </a:cubicBezTo>
                  <a:cubicBezTo>
                    <a:pt x="403" y="140"/>
                    <a:pt x="404" y="140"/>
                    <a:pt x="404" y="140"/>
                  </a:cubicBezTo>
                  <a:cubicBezTo>
                    <a:pt x="404" y="141"/>
                    <a:pt x="401" y="139"/>
                    <a:pt x="401" y="140"/>
                  </a:cubicBezTo>
                  <a:cubicBezTo>
                    <a:pt x="401" y="142"/>
                    <a:pt x="409" y="142"/>
                    <a:pt x="410" y="142"/>
                  </a:cubicBezTo>
                  <a:cubicBezTo>
                    <a:pt x="413" y="143"/>
                    <a:pt x="424" y="145"/>
                    <a:pt x="426" y="144"/>
                  </a:cubicBezTo>
                  <a:cubicBezTo>
                    <a:pt x="428" y="144"/>
                    <a:pt x="428" y="141"/>
                    <a:pt x="430" y="141"/>
                  </a:cubicBezTo>
                  <a:cubicBezTo>
                    <a:pt x="432" y="141"/>
                    <a:pt x="435" y="142"/>
                    <a:pt x="437" y="142"/>
                  </a:cubicBezTo>
                  <a:cubicBezTo>
                    <a:pt x="437" y="141"/>
                    <a:pt x="437" y="141"/>
                    <a:pt x="437" y="140"/>
                  </a:cubicBezTo>
                  <a:cubicBezTo>
                    <a:pt x="437" y="140"/>
                    <a:pt x="437" y="139"/>
                    <a:pt x="437" y="139"/>
                  </a:cubicBezTo>
                  <a:cubicBezTo>
                    <a:pt x="437" y="139"/>
                    <a:pt x="438" y="138"/>
                    <a:pt x="438" y="138"/>
                  </a:cubicBezTo>
                  <a:cubicBezTo>
                    <a:pt x="438" y="138"/>
                    <a:pt x="432" y="135"/>
                    <a:pt x="432" y="135"/>
                  </a:cubicBezTo>
                  <a:cubicBezTo>
                    <a:pt x="431" y="134"/>
                    <a:pt x="426" y="128"/>
                    <a:pt x="425" y="127"/>
                  </a:cubicBezTo>
                  <a:cubicBezTo>
                    <a:pt x="424" y="126"/>
                    <a:pt x="427" y="127"/>
                    <a:pt x="428" y="126"/>
                  </a:cubicBezTo>
                  <a:cubicBezTo>
                    <a:pt x="428" y="125"/>
                    <a:pt x="426" y="123"/>
                    <a:pt x="426" y="123"/>
                  </a:cubicBezTo>
                  <a:cubicBezTo>
                    <a:pt x="426" y="122"/>
                    <a:pt x="426" y="122"/>
                    <a:pt x="427" y="121"/>
                  </a:cubicBezTo>
                  <a:cubicBezTo>
                    <a:pt x="427" y="121"/>
                    <a:pt x="428" y="121"/>
                    <a:pt x="428" y="121"/>
                  </a:cubicBezTo>
                  <a:cubicBezTo>
                    <a:pt x="428" y="120"/>
                    <a:pt x="427" y="120"/>
                    <a:pt x="427" y="120"/>
                  </a:cubicBezTo>
                  <a:cubicBezTo>
                    <a:pt x="426" y="119"/>
                    <a:pt x="428" y="119"/>
                    <a:pt x="428" y="118"/>
                  </a:cubicBezTo>
                  <a:cubicBezTo>
                    <a:pt x="428" y="118"/>
                    <a:pt x="428" y="118"/>
                    <a:pt x="428" y="118"/>
                  </a:cubicBezTo>
                  <a:cubicBezTo>
                    <a:pt x="428" y="117"/>
                    <a:pt x="429" y="118"/>
                    <a:pt x="429" y="118"/>
                  </a:cubicBezTo>
                  <a:cubicBezTo>
                    <a:pt x="430" y="118"/>
                    <a:pt x="429" y="117"/>
                    <a:pt x="429" y="117"/>
                  </a:cubicBezTo>
                  <a:cubicBezTo>
                    <a:pt x="428" y="116"/>
                    <a:pt x="428" y="117"/>
                    <a:pt x="427" y="117"/>
                  </a:cubicBezTo>
                  <a:cubicBezTo>
                    <a:pt x="422" y="114"/>
                    <a:pt x="420" y="111"/>
                    <a:pt x="415" y="112"/>
                  </a:cubicBezTo>
                  <a:cubicBezTo>
                    <a:pt x="414" y="112"/>
                    <a:pt x="410" y="112"/>
                    <a:pt x="409" y="110"/>
                  </a:cubicBezTo>
                  <a:cubicBezTo>
                    <a:pt x="409" y="108"/>
                    <a:pt x="416" y="104"/>
                    <a:pt x="418" y="103"/>
                  </a:cubicBezTo>
                  <a:cubicBezTo>
                    <a:pt x="418" y="103"/>
                    <a:pt x="419" y="104"/>
                    <a:pt x="420" y="104"/>
                  </a:cubicBezTo>
                  <a:cubicBezTo>
                    <a:pt x="423" y="104"/>
                    <a:pt x="425" y="103"/>
                    <a:pt x="427" y="103"/>
                  </a:cubicBezTo>
                  <a:cubicBezTo>
                    <a:pt x="428" y="103"/>
                    <a:pt x="431" y="104"/>
                    <a:pt x="433" y="105"/>
                  </a:cubicBezTo>
                  <a:cubicBezTo>
                    <a:pt x="434" y="106"/>
                    <a:pt x="434" y="107"/>
                    <a:pt x="436" y="107"/>
                  </a:cubicBezTo>
                  <a:cubicBezTo>
                    <a:pt x="436" y="107"/>
                    <a:pt x="437" y="107"/>
                    <a:pt x="438" y="107"/>
                  </a:cubicBezTo>
                  <a:cubicBezTo>
                    <a:pt x="438" y="107"/>
                    <a:pt x="439" y="110"/>
                    <a:pt x="439" y="110"/>
                  </a:cubicBezTo>
                  <a:cubicBezTo>
                    <a:pt x="440" y="109"/>
                    <a:pt x="439" y="109"/>
                    <a:pt x="439" y="108"/>
                  </a:cubicBezTo>
                  <a:cubicBezTo>
                    <a:pt x="440" y="108"/>
                    <a:pt x="440" y="108"/>
                    <a:pt x="441" y="108"/>
                  </a:cubicBezTo>
                  <a:cubicBezTo>
                    <a:pt x="443" y="107"/>
                    <a:pt x="445" y="111"/>
                    <a:pt x="447" y="110"/>
                  </a:cubicBezTo>
                  <a:cubicBezTo>
                    <a:pt x="448" y="110"/>
                    <a:pt x="450" y="109"/>
                    <a:pt x="451" y="110"/>
                  </a:cubicBezTo>
                  <a:cubicBezTo>
                    <a:pt x="451" y="110"/>
                    <a:pt x="450" y="110"/>
                    <a:pt x="450" y="111"/>
                  </a:cubicBezTo>
                  <a:cubicBezTo>
                    <a:pt x="449" y="111"/>
                    <a:pt x="452" y="112"/>
                    <a:pt x="453" y="111"/>
                  </a:cubicBezTo>
                  <a:cubicBezTo>
                    <a:pt x="453" y="111"/>
                    <a:pt x="452" y="111"/>
                    <a:pt x="451" y="111"/>
                  </a:cubicBezTo>
                  <a:cubicBezTo>
                    <a:pt x="451" y="110"/>
                    <a:pt x="453" y="110"/>
                    <a:pt x="454" y="110"/>
                  </a:cubicBezTo>
                  <a:close/>
                  <a:moveTo>
                    <a:pt x="412" y="130"/>
                  </a:moveTo>
                  <a:cubicBezTo>
                    <a:pt x="415" y="129"/>
                    <a:pt x="425" y="132"/>
                    <a:pt x="425" y="136"/>
                  </a:cubicBezTo>
                  <a:cubicBezTo>
                    <a:pt x="425" y="138"/>
                    <a:pt x="415" y="133"/>
                    <a:pt x="413" y="132"/>
                  </a:cubicBezTo>
                  <a:cubicBezTo>
                    <a:pt x="413" y="131"/>
                    <a:pt x="412" y="130"/>
                    <a:pt x="412" y="130"/>
                  </a:cubicBezTo>
                  <a:close/>
                  <a:moveTo>
                    <a:pt x="204" y="114"/>
                  </a:moveTo>
                  <a:cubicBezTo>
                    <a:pt x="205" y="116"/>
                    <a:pt x="209" y="112"/>
                    <a:pt x="211" y="114"/>
                  </a:cubicBezTo>
                  <a:cubicBezTo>
                    <a:pt x="212" y="114"/>
                    <a:pt x="212" y="115"/>
                    <a:pt x="211" y="115"/>
                  </a:cubicBezTo>
                  <a:cubicBezTo>
                    <a:pt x="211" y="116"/>
                    <a:pt x="204" y="117"/>
                    <a:pt x="204" y="114"/>
                  </a:cubicBezTo>
                  <a:close/>
                  <a:moveTo>
                    <a:pt x="423" y="100"/>
                  </a:moveTo>
                  <a:cubicBezTo>
                    <a:pt x="428" y="99"/>
                    <a:pt x="432" y="101"/>
                    <a:pt x="431" y="101"/>
                  </a:cubicBezTo>
                  <a:cubicBezTo>
                    <a:pt x="431" y="103"/>
                    <a:pt x="423" y="101"/>
                    <a:pt x="423" y="100"/>
                  </a:cubicBezTo>
                  <a:close/>
                  <a:moveTo>
                    <a:pt x="71" y="75"/>
                  </a:moveTo>
                  <a:cubicBezTo>
                    <a:pt x="71" y="75"/>
                    <a:pt x="67" y="75"/>
                    <a:pt x="66" y="75"/>
                  </a:cubicBezTo>
                  <a:cubicBezTo>
                    <a:pt x="65" y="76"/>
                    <a:pt x="62" y="82"/>
                    <a:pt x="64" y="83"/>
                  </a:cubicBezTo>
                  <a:cubicBezTo>
                    <a:pt x="64" y="84"/>
                    <a:pt x="68" y="79"/>
                    <a:pt x="71" y="75"/>
                  </a:cubicBezTo>
                  <a:close/>
                  <a:moveTo>
                    <a:pt x="263" y="70"/>
                  </a:moveTo>
                  <a:cubicBezTo>
                    <a:pt x="265" y="70"/>
                    <a:pt x="267" y="71"/>
                    <a:pt x="267" y="73"/>
                  </a:cubicBezTo>
                  <a:cubicBezTo>
                    <a:pt x="267" y="74"/>
                    <a:pt x="266" y="73"/>
                    <a:pt x="266" y="73"/>
                  </a:cubicBezTo>
                  <a:cubicBezTo>
                    <a:pt x="265" y="72"/>
                    <a:pt x="265" y="71"/>
                    <a:pt x="263" y="70"/>
                  </a:cubicBezTo>
                  <a:close/>
                  <a:moveTo>
                    <a:pt x="406" y="73"/>
                  </a:moveTo>
                  <a:cubicBezTo>
                    <a:pt x="406" y="73"/>
                    <a:pt x="407" y="73"/>
                    <a:pt x="407" y="73"/>
                  </a:cubicBezTo>
                  <a:cubicBezTo>
                    <a:pt x="407" y="72"/>
                    <a:pt x="406" y="72"/>
                    <a:pt x="406" y="72"/>
                  </a:cubicBezTo>
                  <a:cubicBezTo>
                    <a:pt x="406" y="71"/>
                    <a:pt x="408" y="71"/>
                    <a:pt x="409" y="71"/>
                  </a:cubicBezTo>
                  <a:cubicBezTo>
                    <a:pt x="410" y="70"/>
                    <a:pt x="413" y="68"/>
                    <a:pt x="414" y="68"/>
                  </a:cubicBezTo>
                  <a:cubicBezTo>
                    <a:pt x="416" y="69"/>
                    <a:pt x="415" y="71"/>
                    <a:pt x="417" y="71"/>
                  </a:cubicBezTo>
                  <a:cubicBezTo>
                    <a:pt x="419" y="71"/>
                    <a:pt x="424" y="64"/>
                    <a:pt x="424" y="66"/>
                  </a:cubicBezTo>
                  <a:cubicBezTo>
                    <a:pt x="424" y="75"/>
                    <a:pt x="418" y="75"/>
                    <a:pt x="414" y="76"/>
                  </a:cubicBezTo>
                  <a:cubicBezTo>
                    <a:pt x="407" y="78"/>
                    <a:pt x="404" y="75"/>
                    <a:pt x="406" y="73"/>
                  </a:cubicBezTo>
                  <a:close/>
                  <a:moveTo>
                    <a:pt x="122" y="40"/>
                  </a:moveTo>
                  <a:cubicBezTo>
                    <a:pt x="123" y="42"/>
                    <a:pt x="129" y="37"/>
                    <a:pt x="133" y="37"/>
                  </a:cubicBezTo>
                  <a:cubicBezTo>
                    <a:pt x="134" y="37"/>
                    <a:pt x="138" y="39"/>
                    <a:pt x="138" y="38"/>
                  </a:cubicBezTo>
                  <a:cubicBezTo>
                    <a:pt x="139" y="37"/>
                    <a:pt x="135" y="34"/>
                    <a:pt x="135" y="33"/>
                  </a:cubicBezTo>
                  <a:cubicBezTo>
                    <a:pt x="135" y="31"/>
                    <a:pt x="139" y="25"/>
                    <a:pt x="139" y="25"/>
                  </a:cubicBezTo>
                  <a:cubicBezTo>
                    <a:pt x="140" y="25"/>
                    <a:pt x="141" y="25"/>
                    <a:pt x="142" y="24"/>
                  </a:cubicBezTo>
                  <a:cubicBezTo>
                    <a:pt x="142" y="24"/>
                    <a:pt x="141" y="23"/>
                    <a:pt x="142" y="23"/>
                  </a:cubicBezTo>
                  <a:cubicBezTo>
                    <a:pt x="142" y="22"/>
                    <a:pt x="143" y="23"/>
                    <a:pt x="144" y="23"/>
                  </a:cubicBezTo>
                  <a:cubicBezTo>
                    <a:pt x="144" y="23"/>
                    <a:pt x="147" y="20"/>
                    <a:pt x="147" y="20"/>
                  </a:cubicBezTo>
                  <a:cubicBezTo>
                    <a:pt x="147" y="20"/>
                    <a:pt x="146" y="19"/>
                    <a:pt x="147" y="19"/>
                  </a:cubicBezTo>
                  <a:cubicBezTo>
                    <a:pt x="149" y="20"/>
                    <a:pt x="156" y="18"/>
                    <a:pt x="159" y="16"/>
                  </a:cubicBezTo>
                  <a:cubicBezTo>
                    <a:pt x="160" y="16"/>
                    <a:pt x="162" y="15"/>
                    <a:pt x="162" y="15"/>
                  </a:cubicBezTo>
                  <a:cubicBezTo>
                    <a:pt x="163" y="15"/>
                    <a:pt x="163" y="16"/>
                    <a:pt x="164" y="16"/>
                  </a:cubicBezTo>
                  <a:cubicBezTo>
                    <a:pt x="165" y="16"/>
                    <a:pt x="166" y="12"/>
                    <a:pt x="168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70" y="15"/>
                    <a:pt x="169" y="13"/>
                    <a:pt x="170" y="13"/>
                  </a:cubicBezTo>
                  <a:cubicBezTo>
                    <a:pt x="170" y="12"/>
                    <a:pt x="171" y="13"/>
                    <a:pt x="171" y="12"/>
                  </a:cubicBezTo>
                  <a:cubicBezTo>
                    <a:pt x="174" y="12"/>
                    <a:pt x="174" y="14"/>
                    <a:pt x="175" y="13"/>
                  </a:cubicBezTo>
                  <a:cubicBezTo>
                    <a:pt x="176" y="13"/>
                    <a:pt x="176" y="12"/>
                    <a:pt x="176" y="12"/>
                  </a:cubicBezTo>
                  <a:cubicBezTo>
                    <a:pt x="179" y="11"/>
                    <a:pt x="182" y="12"/>
                    <a:pt x="184" y="12"/>
                  </a:cubicBezTo>
                  <a:cubicBezTo>
                    <a:pt x="187" y="11"/>
                    <a:pt x="196" y="6"/>
                    <a:pt x="199" y="8"/>
                  </a:cubicBezTo>
                  <a:cubicBezTo>
                    <a:pt x="200" y="9"/>
                    <a:pt x="201" y="9"/>
                    <a:pt x="203" y="10"/>
                  </a:cubicBezTo>
                  <a:cubicBezTo>
                    <a:pt x="204" y="10"/>
                    <a:pt x="211" y="9"/>
                    <a:pt x="211" y="11"/>
                  </a:cubicBezTo>
                  <a:cubicBezTo>
                    <a:pt x="211" y="12"/>
                    <a:pt x="210" y="12"/>
                    <a:pt x="210" y="13"/>
                  </a:cubicBezTo>
                  <a:cubicBezTo>
                    <a:pt x="211" y="13"/>
                    <a:pt x="212" y="12"/>
                    <a:pt x="212" y="11"/>
                  </a:cubicBezTo>
                  <a:cubicBezTo>
                    <a:pt x="214" y="11"/>
                    <a:pt x="217" y="11"/>
                    <a:pt x="219" y="10"/>
                  </a:cubicBezTo>
                  <a:cubicBezTo>
                    <a:pt x="220" y="9"/>
                    <a:pt x="222" y="7"/>
                    <a:pt x="221" y="9"/>
                  </a:cubicBezTo>
                  <a:cubicBezTo>
                    <a:pt x="221" y="10"/>
                    <a:pt x="217" y="9"/>
                    <a:pt x="217" y="11"/>
                  </a:cubicBezTo>
                  <a:cubicBezTo>
                    <a:pt x="217" y="12"/>
                    <a:pt x="219" y="11"/>
                    <a:pt x="219" y="12"/>
                  </a:cubicBezTo>
                  <a:cubicBezTo>
                    <a:pt x="225" y="17"/>
                    <a:pt x="220" y="8"/>
                    <a:pt x="225" y="12"/>
                  </a:cubicBezTo>
                  <a:cubicBezTo>
                    <a:pt x="225" y="12"/>
                    <a:pt x="225" y="13"/>
                    <a:pt x="226" y="13"/>
                  </a:cubicBezTo>
                  <a:cubicBezTo>
                    <a:pt x="227" y="14"/>
                    <a:pt x="232" y="13"/>
                    <a:pt x="233" y="13"/>
                  </a:cubicBezTo>
                  <a:cubicBezTo>
                    <a:pt x="234" y="13"/>
                    <a:pt x="235" y="11"/>
                    <a:pt x="235" y="11"/>
                  </a:cubicBezTo>
                  <a:cubicBezTo>
                    <a:pt x="235" y="12"/>
                    <a:pt x="234" y="12"/>
                    <a:pt x="234" y="13"/>
                  </a:cubicBezTo>
                  <a:cubicBezTo>
                    <a:pt x="234" y="16"/>
                    <a:pt x="241" y="18"/>
                    <a:pt x="243" y="18"/>
                  </a:cubicBezTo>
                  <a:cubicBezTo>
                    <a:pt x="245" y="17"/>
                    <a:pt x="245" y="17"/>
                    <a:pt x="245" y="17"/>
                  </a:cubicBezTo>
                  <a:cubicBezTo>
                    <a:pt x="246" y="17"/>
                    <a:pt x="245" y="16"/>
                    <a:pt x="246" y="16"/>
                  </a:cubicBezTo>
                  <a:cubicBezTo>
                    <a:pt x="246" y="16"/>
                    <a:pt x="248" y="17"/>
                    <a:pt x="248" y="17"/>
                  </a:cubicBezTo>
                  <a:cubicBezTo>
                    <a:pt x="250" y="17"/>
                    <a:pt x="249" y="20"/>
                    <a:pt x="252" y="20"/>
                  </a:cubicBezTo>
                  <a:cubicBezTo>
                    <a:pt x="252" y="20"/>
                    <a:pt x="253" y="17"/>
                    <a:pt x="254" y="18"/>
                  </a:cubicBezTo>
                  <a:cubicBezTo>
                    <a:pt x="255" y="19"/>
                    <a:pt x="252" y="20"/>
                    <a:pt x="253" y="21"/>
                  </a:cubicBezTo>
                  <a:cubicBezTo>
                    <a:pt x="253" y="22"/>
                    <a:pt x="257" y="22"/>
                    <a:pt x="258" y="22"/>
                  </a:cubicBezTo>
                  <a:cubicBezTo>
                    <a:pt x="258" y="23"/>
                    <a:pt x="257" y="24"/>
                    <a:pt x="258" y="25"/>
                  </a:cubicBezTo>
                  <a:cubicBezTo>
                    <a:pt x="259" y="27"/>
                    <a:pt x="263" y="32"/>
                    <a:pt x="265" y="32"/>
                  </a:cubicBezTo>
                  <a:cubicBezTo>
                    <a:pt x="269" y="34"/>
                    <a:pt x="275" y="31"/>
                    <a:pt x="279" y="33"/>
                  </a:cubicBezTo>
                  <a:cubicBezTo>
                    <a:pt x="279" y="33"/>
                    <a:pt x="278" y="36"/>
                    <a:pt x="280" y="35"/>
                  </a:cubicBezTo>
                  <a:cubicBezTo>
                    <a:pt x="281" y="35"/>
                    <a:pt x="279" y="34"/>
                    <a:pt x="280" y="33"/>
                  </a:cubicBezTo>
                  <a:cubicBezTo>
                    <a:pt x="280" y="33"/>
                    <a:pt x="285" y="36"/>
                    <a:pt x="285" y="37"/>
                  </a:cubicBezTo>
                  <a:cubicBezTo>
                    <a:pt x="287" y="38"/>
                    <a:pt x="295" y="41"/>
                    <a:pt x="296" y="42"/>
                  </a:cubicBezTo>
                  <a:cubicBezTo>
                    <a:pt x="298" y="43"/>
                    <a:pt x="298" y="47"/>
                    <a:pt x="300" y="48"/>
                  </a:cubicBezTo>
                  <a:cubicBezTo>
                    <a:pt x="300" y="48"/>
                    <a:pt x="301" y="48"/>
                    <a:pt x="301" y="48"/>
                  </a:cubicBezTo>
                  <a:cubicBezTo>
                    <a:pt x="301" y="46"/>
                    <a:pt x="303" y="44"/>
                    <a:pt x="301" y="46"/>
                  </a:cubicBezTo>
                  <a:cubicBezTo>
                    <a:pt x="299" y="48"/>
                    <a:pt x="307" y="51"/>
                    <a:pt x="309" y="51"/>
                  </a:cubicBezTo>
                  <a:cubicBezTo>
                    <a:pt x="310" y="51"/>
                    <a:pt x="310" y="50"/>
                    <a:pt x="311" y="51"/>
                  </a:cubicBezTo>
                  <a:cubicBezTo>
                    <a:pt x="313" y="51"/>
                    <a:pt x="308" y="55"/>
                    <a:pt x="313" y="55"/>
                  </a:cubicBezTo>
                  <a:cubicBezTo>
                    <a:pt x="318" y="54"/>
                    <a:pt x="303" y="46"/>
                    <a:pt x="308" y="46"/>
                  </a:cubicBezTo>
                  <a:cubicBezTo>
                    <a:pt x="310" y="47"/>
                    <a:pt x="310" y="48"/>
                    <a:pt x="311" y="49"/>
                  </a:cubicBezTo>
                  <a:cubicBezTo>
                    <a:pt x="313" y="51"/>
                    <a:pt x="320" y="54"/>
                    <a:pt x="319" y="56"/>
                  </a:cubicBezTo>
                  <a:cubicBezTo>
                    <a:pt x="319" y="56"/>
                    <a:pt x="319" y="57"/>
                    <a:pt x="318" y="57"/>
                  </a:cubicBezTo>
                  <a:cubicBezTo>
                    <a:pt x="318" y="57"/>
                    <a:pt x="315" y="56"/>
                    <a:pt x="314" y="56"/>
                  </a:cubicBezTo>
                  <a:cubicBezTo>
                    <a:pt x="314" y="56"/>
                    <a:pt x="312" y="55"/>
                    <a:pt x="313" y="56"/>
                  </a:cubicBezTo>
                  <a:cubicBezTo>
                    <a:pt x="313" y="56"/>
                    <a:pt x="315" y="56"/>
                    <a:pt x="316" y="57"/>
                  </a:cubicBezTo>
                  <a:cubicBezTo>
                    <a:pt x="316" y="57"/>
                    <a:pt x="315" y="58"/>
                    <a:pt x="315" y="59"/>
                  </a:cubicBezTo>
                  <a:cubicBezTo>
                    <a:pt x="315" y="60"/>
                    <a:pt x="317" y="60"/>
                    <a:pt x="318" y="59"/>
                  </a:cubicBezTo>
                  <a:cubicBezTo>
                    <a:pt x="318" y="58"/>
                    <a:pt x="318" y="57"/>
                    <a:pt x="319" y="57"/>
                  </a:cubicBezTo>
                  <a:cubicBezTo>
                    <a:pt x="319" y="57"/>
                    <a:pt x="325" y="60"/>
                    <a:pt x="326" y="61"/>
                  </a:cubicBezTo>
                  <a:cubicBezTo>
                    <a:pt x="328" y="63"/>
                    <a:pt x="323" y="64"/>
                    <a:pt x="324" y="64"/>
                  </a:cubicBezTo>
                  <a:cubicBezTo>
                    <a:pt x="326" y="65"/>
                    <a:pt x="327" y="60"/>
                    <a:pt x="330" y="63"/>
                  </a:cubicBezTo>
                  <a:cubicBezTo>
                    <a:pt x="332" y="65"/>
                    <a:pt x="328" y="64"/>
                    <a:pt x="328" y="65"/>
                  </a:cubicBezTo>
                  <a:cubicBezTo>
                    <a:pt x="332" y="68"/>
                    <a:pt x="330" y="65"/>
                    <a:pt x="330" y="64"/>
                  </a:cubicBezTo>
                  <a:cubicBezTo>
                    <a:pt x="331" y="64"/>
                    <a:pt x="333" y="64"/>
                    <a:pt x="333" y="65"/>
                  </a:cubicBezTo>
                  <a:cubicBezTo>
                    <a:pt x="333" y="65"/>
                    <a:pt x="333" y="66"/>
                    <a:pt x="333" y="66"/>
                  </a:cubicBezTo>
                  <a:cubicBezTo>
                    <a:pt x="332" y="67"/>
                    <a:pt x="331" y="66"/>
                    <a:pt x="331" y="67"/>
                  </a:cubicBezTo>
                  <a:cubicBezTo>
                    <a:pt x="331" y="67"/>
                    <a:pt x="335" y="69"/>
                    <a:pt x="335" y="67"/>
                  </a:cubicBezTo>
                  <a:cubicBezTo>
                    <a:pt x="335" y="66"/>
                    <a:pt x="334" y="67"/>
                    <a:pt x="333" y="66"/>
                  </a:cubicBezTo>
                  <a:cubicBezTo>
                    <a:pt x="333" y="66"/>
                    <a:pt x="333" y="65"/>
                    <a:pt x="334" y="65"/>
                  </a:cubicBezTo>
                  <a:cubicBezTo>
                    <a:pt x="338" y="63"/>
                    <a:pt x="345" y="71"/>
                    <a:pt x="346" y="71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7" y="71"/>
                    <a:pt x="357" y="68"/>
                    <a:pt x="357" y="73"/>
                  </a:cubicBezTo>
                  <a:cubicBezTo>
                    <a:pt x="357" y="77"/>
                    <a:pt x="353" y="75"/>
                    <a:pt x="353" y="75"/>
                  </a:cubicBezTo>
                  <a:cubicBezTo>
                    <a:pt x="353" y="76"/>
                    <a:pt x="353" y="77"/>
                    <a:pt x="353" y="77"/>
                  </a:cubicBezTo>
                  <a:cubicBezTo>
                    <a:pt x="355" y="78"/>
                    <a:pt x="356" y="75"/>
                    <a:pt x="358" y="78"/>
                  </a:cubicBezTo>
                  <a:cubicBezTo>
                    <a:pt x="358" y="79"/>
                    <a:pt x="351" y="75"/>
                    <a:pt x="351" y="80"/>
                  </a:cubicBezTo>
                  <a:cubicBezTo>
                    <a:pt x="352" y="84"/>
                    <a:pt x="355" y="79"/>
                    <a:pt x="355" y="79"/>
                  </a:cubicBezTo>
                  <a:cubicBezTo>
                    <a:pt x="356" y="80"/>
                    <a:pt x="356" y="82"/>
                    <a:pt x="357" y="82"/>
                  </a:cubicBezTo>
                  <a:cubicBezTo>
                    <a:pt x="359" y="82"/>
                    <a:pt x="361" y="80"/>
                    <a:pt x="363" y="81"/>
                  </a:cubicBezTo>
                  <a:cubicBezTo>
                    <a:pt x="363" y="81"/>
                    <a:pt x="362" y="84"/>
                    <a:pt x="365" y="82"/>
                  </a:cubicBezTo>
                  <a:cubicBezTo>
                    <a:pt x="365" y="82"/>
                    <a:pt x="364" y="82"/>
                    <a:pt x="364" y="82"/>
                  </a:cubicBezTo>
                  <a:cubicBezTo>
                    <a:pt x="364" y="81"/>
                    <a:pt x="363" y="81"/>
                    <a:pt x="363" y="81"/>
                  </a:cubicBezTo>
                  <a:cubicBezTo>
                    <a:pt x="365" y="80"/>
                    <a:pt x="366" y="82"/>
                    <a:pt x="368" y="82"/>
                  </a:cubicBezTo>
                  <a:cubicBezTo>
                    <a:pt x="369" y="82"/>
                    <a:pt x="369" y="82"/>
                    <a:pt x="371" y="82"/>
                  </a:cubicBezTo>
                  <a:cubicBezTo>
                    <a:pt x="377" y="81"/>
                    <a:pt x="380" y="89"/>
                    <a:pt x="384" y="91"/>
                  </a:cubicBezTo>
                  <a:cubicBezTo>
                    <a:pt x="385" y="92"/>
                    <a:pt x="386" y="93"/>
                    <a:pt x="387" y="93"/>
                  </a:cubicBezTo>
                  <a:cubicBezTo>
                    <a:pt x="387" y="94"/>
                    <a:pt x="395" y="91"/>
                    <a:pt x="393" y="96"/>
                  </a:cubicBezTo>
                  <a:cubicBezTo>
                    <a:pt x="390" y="102"/>
                    <a:pt x="379" y="97"/>
                    <a:pt x="375" y="100"/>
                  </a:cubicBezTo>
                  <a:cubicBezTo>
                    <a:pt x="373" y="101"/>
                    <a:pt x="371" y="102"/>
                    <a:pt x="370" y="103"/>
                  </a:cubicBezTo>
                  <a:cubicBezTo>
                    <a:pt x="367" y="104"/>
                    <a:pt x="367" y="104"/>
                    <a:pt x="367" y="104"/>
                  </a:cubicBezTo>
                  <a:cubicBezTo>
                    <a:pt x="366" y="103"/>
                    <a:pt x="365" y="104"/>
                    <a:pt x="366" y="103"/>
                  </a:cubicBezTo>
                  <a:cubicBezTo>
                    <a:pt x="368" y="96"/>
                    <a:pt x="365" y="106"/>
                    <a:pt x="368" y="100"/>
                  </a:cubicBezTo>
                  <a:cubicBezTo>
                    <a:pt x="368" y="100"/>
                    <a:pt x="368" y="99"/>
                    <a:pt x="368" y="99"/>
                  </a:cubicBezTo>
                  <a:cubicBezTo>
                    <a:pt x="364" y="100"/>
                    <a:pt x="367" y="102"/>
                    <a:pt x="363" y="103"/>
                  </a:cubicBezTo>
                  <a:cubicBezTo>
                    <a:pt x="361" y="104"/>
                    <a:pt x="356" y="104"/>
                    <a:pt x="354" y="103"/>
                  </a:cubicBezTo>
                  <a:cubicBezTo>
                    <a:pt x="354" y="103"/>
                    <a:pt x="352" y="101"/>
                    <a:pt x="352" y="101"/>
                  </a:cubicBezTo>
                  <a:cubicBezTo>
                    <a:pt x="349" y="101"/>
                    <a:pt x="342" y="100"/>
                    <a:pt x="340" y="100"/>
                  </a:cubicBezTo>
                  <a:cubicBezTo>
                    <a:pt x="333" y="100"/>
                    <a:pt x="325" y="101"/>
                    <a:pt x="318" y="102"/>
                  </a:cubicBezTo>
                  <a:cubicBezTo>
                    <a:pt x="315" y="103"/>
                    <a:pt x="314" y="101"/>
                    <a:pt x="311" y="102"/>
                  </a:cubicBezTo>
                  <a:cubicBezTo>
                    <a:pt x="308" y="102"/>
                    <a:pt x="312" y="102"/>
                    <a:pt x="309" y="103"/>
                  </a:cubicBezTo>
                  <a:cubicBezTo>
                    <a:pt x="305" y="105"/>
                    <a:pt x="299" y="103"/>
                    <a:pt x="299" y="102"/>
                  </a:cubicBezTo>
                  <a:cubicBezTo>
                    <a:pt x="299" y="102"/>
                    <a:pt x="300" y="101"/>
                    <a:pt x="300" y="101"/>
                  </a:cubicBezTo>
                  <a:cubicBezTo>
                    <a:pt x="300" y="101"/>
                    <a:pt x="301" y="101"/>
                    <a:pt x="301" y="101"/>
                  </a:cubicBezTo>
                  <a:cubicBezTo>
                    <a:pt x="302" y="100"/>
                    <a:pt x="303" y="99"/>
                    <a:pt x="304" y="97"/>
                  </a:cubicBezTo>
                  <a:cubicBezTo>
                    <a:pt x="304" y="97"/>
                    <a:pt x="303" y="97"/>
                    <a:pt x="304" y="97"/>
                  </a:cubicBezTo>
                  <a:cubicBezTo>
                    <a:pt x="307" y="94"/>
                    <a:pt x="318" y="91"/>
                    <a:pt x="317" y="87"/>
                  </a:cubicBezTo>
                  <a:cubicBezTo>
                    <a:pt x="317" y="85"/>
                    <a:pt x="315" y="85"/>
                    <a:pt x="314" y="84"/>
                  </a:cubicBezTo>
                  <a:cubicBezTo>
                    <a:pt x="313" y="84"/>
                    <a:pt x="314" y="83"/>
                    <a:pt x="314" y="83"/>
                  </a:cubicBezTo>
                  <a:cubicBezTo>
                    <a:pt x="315" y="81"/>
                    <a:pt x="314" y="81"/>
                    <a:pt x="311" y="80"/>
                  </a:cubicBezTo>
                  <a:cubicBezTo>
                    <a:pt x="311" y="79"/>
                    <a:pt x="311" y="79"/>
                    <a:pt x="311" y="80"/>
                  </a:cubicBezTo>
                  <a:cubicBezTo>
                    <a:pt x="307" y="80"/>
                    <a:pt x="305" y="81"/>
                    <a:pt x="301" y="80"/>
                  </a:cubicBezTo>
                  <a:cubicBezTo>
                    <a:pt x="300" y="80"/>
                    <a:pt x="299" y="79"/>
                    <a:pt x="298" y="79"/>
                  </a:cubicBezTo>
                  <a:cubicBezTo>
                    <a:pt x="295" y="79"/>
                    <a:pt x="297" y="80"/>
                    <a:pt x="293" y="79"/>
                  </a:cubicBezTo>
                  <a:cubicBezTo>
                    <a:pt x="291" y="79"/>
                    <a:pt x="289" y="74"/>
                    <a:pt x="286" y="72"/>
                  </a:cubicBezTo>
                  <a:cubicBezTo>
                    <a:pt x="285" y="72"/>
                    <a:pt x="283" y="71"/>
                    <a:pt x="282" y="70"/>
                  </a:cubicBezTo>
                  <a:cubicBezTo>
                    <a:pt x="281" y="68"/>
                    <a:pt x="283" y="65"/>
                    <a:pt x="283" y="64"/>
                  </a:cubicBezTo>
                  <a:cubicBezTo>
                    <a:pt x="283" y="63"/>
                    <a:pt x="281" y="58"/>
                    <a:pt x="281" y="57"/>
                  </a:cubicBezTo>
                  <a:cubicBezTo>
                    <a:pt x="280" y="56"/>
                    <a:pt x="277" y="57"/>
                    <a:pt x="277" y="55"/>
                  </a:cubicBezTo>
                  <a:cubicBezTo>
                    <a:pt x="277" y="55"/>
                    <a:pt x="282" y="55"/>
                    <a:pt x="278" y="54"/>
                  </a:cubicBezTo>
                  <a:cubicBezTo>
                    <a:pt x="275" y="52"/>
                    <a:pt x="269" y="56"/>
                    <a:pt x="265" y="56"/>
                  </a:cubicBezTo>
                  <a:cubicBezTo>
                    <a:pt x="262" y="56"/>
                    <a:pt x="260" y="53"/>
                    <a:pt x="258" y="53"/>
                  </a:cubicBezTo>
                  <a:cubicBezTo>
                    <a:pt x="258" y="52"/>
                    <a:pt x="258" y="53"/>
                    <a:pt x="257" y="53"/>
                  </a:cubicBezTo>
                  <a:cubicBezTo>
                    <a:pt x="257" y="54"/>
                    <a:pt x="256" y="53"/>
                    <a:pt x="256" y="53"/>
                  </a:cubicBezTo>
                  <a:cubicBezTo>
                    <a:pt x="255" y="52"/>
                    <a:pt x="255" y="51"/>
                    <a:pt x="254" y="51"/>
                  </a:cubicBezTo>
                  <a:cubicBezTo>
                    <a:pt x="253" y="50"/>
                    <a:pt x="250" y="52"/>
                    <a:pt x="250" y="52"/>
                  </a:cubicBezTo>
                  <a:cubicBezTo>
                    <a:pt x="246" y="52"/>
                    <a:pt x="250" y="50"/>
                    <a:pt x="248" y="49"/>
                  </a:cubicBezTo>
                  <a:cubicBezTo>
                    <a:pt x="248" y="49"/>
                    <a:pt x="247" y="49"/>
                    <a:pt x="246" y="49"/>
                  </a:cubicBezTo>
                  <a:cubicBezTo>
                    <a:pt x="246" y="49"/>
                    <a:pt x="246" y="50"/>
                    <a:pt x="246" y="50"/>
                  </a:cubicBezTo>
                  <a:cubicBezTo>
                    <a:pt x="243" y="50"/>
                    <a:pt x="245" y="49"/>
                    <a:pt x="245" y="48"/>
                  </a:cubicBezTo>
                  <a:cubicBezTo>
                    <a:pt x="244" y="47"/>
                    <a:pt x="240" y="46"/>
                    <a:pt x="239" y="45"/>
                  </a:cubicBezTo>
                  <a:cubicBezTo>
                    <a:pt x="237" y="44"/>
                    <a:pt x="236" y="42"/>
                    <a:pt x="235" y="41"/>
                  </a:cubicBezTo>
                  <a:cubicBezTo>
                    <a:pt x="235" y="41"/>
                    <a:pt x="236" y="41"/>
                    <a:pt x="237" y="40"/>
                  </a:cubicBezTo>
                  <a:cubicBezTo>
                    <a:pt x="237" y="40"/>
                    <a:pt x="235" y="37"/>
                    <a:pt x="235" y="37"/>
                  </a:cubicBezTo>
                  <a:cubicBezTo>
                    <a:pt x="231" y="36"/>
                    <a:pt x="237" y="41"/>
                    <a:pt x="235" y="41"/>
                  </a:cubicBezTo>
                  <a:cubicBezTo>
                    <a:pt x="234" y="41"/>
                    <a:pt x="234" y="40"/>
                    <a:pt x="233" y="40"/>
                  </a:cubicBezTo>
                  <a:cubicBezTo>
                    <a:pt x="229" y="40"/>
                    <a:pt x="225" y="42"/>
                    <a:pt x="221" y="40"/>
                  </a:cubicBezTo>
                  <a:cubicBezTo>
                    <a:pt x="217" y="39"/>
                    <a:pt x="220" y="36"/>
                    <a:pt x="217" y="34"/>
                  </a:cubicBezTo>
                  <a:cubicBezTo>
                    <a:pt x="217" y="34"/>
                    <a:pt x="216" y="39"/>
                    <a:pt x="216" y="40"/>
                  </a:cubicBezTo>
                  <a:cubicBezTo>
                    <a:pt x="216" y="40"/>
                    <a:pt x="216" y="40"/>
                    <a:pt x="216" y="39"/>
                  </a:cubicBezTo>
                  <a:cubicBezTo>
                    <a:pt x="216" y="39"/>
                    <a:pt x="216" y="38"/>
                    <a:pt x="215" y="37"/>
                  </a:cubicBezTo>
                  <a:cubicBezTo>
                    <a:pt x="215" y="37"/>
                    <a:pt x="215" y="38"/>
                    <a:pt x="215" y="39"/>
                  </a:cubicBezTo>
                  <a:cubicBezTo>
                    <a:pt x="213" y="41"/>
                    <a:pt x="212" y="36"/>
                    <a:pt x="208" y="36"/>
                  </a:cubicBezTo>
                  <a:cubicBezTo>
                    <a:pt x="207" y="36"/>
                    <a:pt x="203" y="35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1" y="37"/>
                    <a:pt x="200" y="35"/>
                    <a:pt x="200" y="34"/>
                  </a:cubicBezTo>
                  <a:cubicBezTo>
                    <a:pt x="198" y="33"/>
                    <a:pt x="193" y="32"/>
                    <a:pt x="193" y="30"/>
                  </a:cubicBezTo>
                  <a:cubicBezTo>
                    <a:pt x="193" y="29"/>
                    <a:pt x="194" y="29"/>
                    <a:pt x="194" y="29"/>
                  </a:cubicBezTo>
                  <a:cubicBezTo>
                    <a:pt x="195" y="29"/>
                    <a:pt x="210" y="31"/>
                    <a:pt x="207" y="25"/>
                  </a:cubicBezTo>
                  <a:cubicBezTo>
                    <a:pt x="204" y="21"/>
                    <a:pt x="188" y="22"/>
                    <a:pt x="184" y="22"/>
                  </a:cubicBezTo>
                  <a:cubicBezTo>
                    <a:pt x="183" y="22"/>
                    <a:pt x="179" y="20"/>
                    <a:pt x="178" y="21"/>
                  </a:cubicBezTo>
                  <a:cubicBezTo>
                    <a:pt x="176" y="25"/>
                    <a:pt x="173" y="24"/>
                    <a:pt x="170" y="26"/>
                  </a:cubicBezTo>
                  <a:cubicBezTo>
                    <a:pt x="170" y="27"/>
                    <a:pt x="169" y="30"/>
                    <a:pt x="167" y="30"/>
                  </a:cubicBezTo>
                  <a:cubicBezTo>
                    <a:pt x="167" y="31"/>
                    <a:pt x="166" y="30"/>
                    <a:pt x="165" y="30"/>
                  </a:cubicBezTo>
                  <a:cubicBezTo>
                    <a:pt x="164" y="30"/>
                    <a:pt x="163" y="34"/>
                    <a:pt x="161" y="34"/>
                  </a:cubicBezTo>
                  <a:cubicBezTo>
                    <a:pt x="160" y="35"/>
                    <a:pt x="158" y="35"/>
                    <a:pt x="157" y="34"/>
                  </a:cubicBezTo>
                  <a:cubicBezTo>
                    <a:pt x="157" y="33"/>
                    <a:pt x="158" y="32"/>
                    <a:pt x="157" y="32"/>
                  </a:cubicBezTo>
                  <a:cubicBezTo>
                    <a:pt x="156" y="32"/>
                    <a:pt x="155" y="34"/>
                    <a:pt x="154" y="34"/>
                  </a:cubicBezTo>
                  <a:cubicBezTo>
                    <a:pt x="151" y="35"/>
                    <a:pt x="148" y="33"/>
                    <a:pt x="146" y="37"/>
                  </a:cubicBezTo>
                  <a:cubicBezTo>
                    <a:pt x="145" y="38"/>
                    <a:pt x="146" y="38"/>
                    <a:pt x="146" y="38"/>
                  </a:cubicBezTo>
                  <a:cubicBezTo>
                    <a:pt x="146" y="38"/>
                    <a:pt x="147" y="38"/>
                    <a:pt x="147" y="38"/>
                  </a:cubicBezTo>
                  <a:cubicBezTo>
                    <a:pt x="146" y="39"/>
                    <a:pt x="145" y="41"/>
                    <a:pt x="144" y="41"/>
                  </a:cubicBezTo>
                  <a:cubicBezTo>
                    <a:pt x="142" y="42"/>
                    <a:pt x="140" y="40"/>
                    <a:pt x="137" y="42"/>
                  </a:cubicBezTo>
                  <a:cubicBezTo>
                    <a:pt x="137" y="42"/>
                    <a:pt x="133" y="46"/>
                    <a:pt x="131" y="44"/>
                  </a:cubicBezTo>
                  <a:cubicBezTo>
                    <a:pt x="130" y="43"/>
                    <a:pt x="135" y="42"/>
                    <a:pt x="133" y="40"/>
                  </a:cubicBezTo>
                  <a:cubicBezTo>
                    <a:pt x="131" y="39"/>
                    <a:pt x="120" y="46"/>
                    <a:pt x="122" y="40"/>
                  </a:cubicBezTo>
                  <a:close/>
                  <a:moveTo>
                    <a:pt x="168" y="44"/>
                  </a:moveTo>
                  <a:cubicBezTo>
                    <a:pt x="170" y="42"/>
                    <a:pt x="176" y="40"/>
                    <a:pt x="178" y="43"/>
                  </a:cubicBezTo>
                  <a:cubicBezTo>
                    <a:pt x="178" y="44"/>
                    <a:pt x="178" y="44"/>
                    <a:pt x="178" y="45"/>
                  </a:cubicBezTo>
                  <a:cubicBezTo>
                    <a:pt x="178" y="45"/>
                    <a:pt x="178" y="45"/>
                    <a:pt x="178" y="46"/>
                  </a:cubicBezTo>
                  <a:cubicBezTo>
                    <a:pt x="179" y="46"/>
                    <a:pt x="180" y="46"/>
                    <a:pt x="180" y="47"/>
                  </a:cubicBezTo>
                  <a:cubicBezTo>
                    <a:pt x="180" y="48"/>
                    <a:pt x="179" y="48"/>
                    <a:pt x="179" y="49"/>
                  </a:cubicBezTo>
                  <a:cubicBezTo>
                    <a:pt x="179" y="50"/>
                    <a:pt x="180" y="49"/>
                    <a:pt x="180" y="50"/>
                  </a:cubicBezTo>
                  <a:cubicBezTo>
                    <a:pt x="181" y="50"/>
                    <a:pt x="181" y="51"/>
                    <a:pt x="181" y="52"/>
                  </a:cubicBezTo>
                  <a:cubicBezTo>
                    <a:pt x="178" y="57"/>
                    <a:pt x="161" y="54"/>
                    <a:pt x="165" y="50"/>
                  </a:cubicBezTo>
                  <a:cubicBezTo>
                    <a:pt x="165" y="49"/>
                    <a:pt x="167" y="52"/>
                    <a:pt x="167" y="52"/>
                  </a:cubicBezTo>
                  <a:cubicBezTo>
                    <a:pt x="169" y="53"/>
                    <a:pt x="169" y="51"/>
                    <a:pt x="170" y="51"/>
                  </a:cubicBezTo>
                  <a:cubicBezTo>
                    <a:pt x="170" y="51"/>
                    <a:pt x="170" y="51"/>
                    <a:pt x="170" y="52"/>
                  </a:cubicBezTo>
                  <a:cubicBezTo>
                    <a:pt x="170" y="52"/>
                    <a:pt x="171" y="51"/>
                    <a:pt x="171" y="51"/>
                  </a:cubicBezTo>
                  <a:cubicBezTo>
                    <a:pt x="171" y="49"/>
                    <a:pt x="167" y="48"/>
                    <a:pt x="168" y="44"/>
                  </a:cubicBezTo>
                  <a:close/>
                  <a:moveTo>
                    <a:pt x="442" y="52"/>
                  </a:moveTo>
                  <a:cubicBezTo>
                    <a:pt x="447" y="55"/>
                    <a:pt x="443" y="52"/>
                    <a:pt x="447" y="53"/>
                  </a:cubicBezTo>
                  <a:cubicBezTo>
                    <a:pt x="450" y="53"/>
                    <a:pt x="443" y="55"/>
                    <a:pt x="442" y="54"/>
                  </a:cubicBezTo>
                  <a:lnTo>
                    <a:pt x="442" y="52"/>
                  </a:lnTo>
                  <a:close/>
                  <a:moveTo>
                    <a:pt x="451" y="50"/>
                  </a:moveTo>
                  <a:cubicBezTo>
                    <a:pt x="453" y="50"/>
                    <a:pt x="455" y="50"/>
                    <a:pt x="454" y="53"/>
                  </a:cubicBezTo>
                  <a:cubicBezTo>
                    <a:pt x="454" y="54"/>
                    <a:pt x="452" y="52"/>
                    <a:pt x="452" y="51"/>
                  </a:cubicBezTo>
                  <a:cubicBezTo>
                    <a:pt x="452" y="51"/>
                    <a:pt x="453" y="51"/>
                    <a:pt x="453" y="50"/>
                  </a:cubicBezTo>
                  <a:cubicBezTo>
                    <a:pt x="452" y="50"/>
                    <a:pt x="448" y="51"/>
                    <a:pt x="451" y="50"/>
                  </a:cubicBezTo>
                  <a:close/>
                  <a:moveTo>
                    <a:pt x="299" y="42"/>
                  </a:moveTo>
                  <a:cubicBezTo>
                    <a:pt x="302" y="43"/>
                    <a:pt x="304" y="42"/>
                    <a:pt x="306" y="43"/>
                  </a:cubicBezTo>
                  <a:cubicBezTo>
                    <a:pt x="308" y="43"/>
                    <a:pt x="307" y="46"/>
                    <a:pt x="307" y="46"/>
                  </a:cubicBezTo>
                  <a:cubicBezTo>
                    <a:pt x="306" y="47"/>
                    <a:pt x="305" y="45"/>
                    <a:pt x="305" y="46"/>
                  </a:cubicBezTo>
                  <a:cubicBezTo>
                    <a:pt x="305" y="46"/>
                    <a:pt x="305" y="47"/>
                    <a:pt x="305" y="47"/>
                  </a:cubicBezTo>
                  <a:cubicBezTo>
                    <a:pt x="304" y="47"/>
                    <a:pt x="302" y="44"/>
                    <a:pt x="302" y="44"/>
                  </a:cubicBezTo>
                  <a:cubicBezTo>
                    <a:pt x="302" y="43"/>
                    <a:pt x="302" y="43"/>
                    <a:pt x="301" y="44"/>
                  </a:cubicBezTo>
                  <a:cubicBezTo>
                    <a:pt x="300" y="44"/>
                    <a:pt x="300" y="44"/>
                    <a:pt x="299" y="42"/>
                  </a:cubicBezTo>
                  <a:close/>
                  <a:moveTo>
                    <a:pt x="298" y="36"/>
                  </a:moveTo>
                  <a:cubicBezTo>
                    <a:pt x="302" y="39"/>
                    <a:pt x="297" y="34"/>
                    <a:pt x="298" y="38"/>
                  </a:cubicBezTo>
                  <a:cubicBezTo>
                    <a:pt x="301" y="43"/>
                    <a:pt x="300" y="35"/>
                    <a:pt x="302" y="40"/>
                  </a:cubicBezTo>
                  <a:cubicBezTo>
                    <a:pt x="303" y="44"/>
                    <a:pt x="297" y="39"/>
                    <a:pt x="297" y="39"/>
                  </a:cubicBezTo>
                  <a:cubicBezTo>
                    <a:pt x="297" y="39"/>
                    <a:pt x="298" y="39"/>
                    <a:pt x="298" y="38"/>
                  </a:cubicBezTo>
                  <a:cubicBezTo>
                    <a:pt x="298" y="37"/>
                    <a:pt x="298" y="36"/>
                    <a:pt x="298" y="36"/>
                  </a:cubicBezTo>
                  <a:close/>
                  <a:moveTo>
                    <a:pt x="290" y="33"/>
                  </a:moveTo>
                  <a:cubicBezTo>
                    <a:pt x="294" y="31"/>
                    <a:pt x="297" y="34"/>
                    <a:pt x="298" y="37"/>
                  </a:cubicBezTo>
                  <a:cubicBezTo>
                    <a:pt x="298" y="38"/>
                    <a:pt x="296" y="36"/>
                    <a:pt x="296" y="36"/>
                  </a:cubicBezTo>
                  <a:cubicBezTo>
                    <a:pt x="295" y="36"/>
                    <a:pt x="294" y="37"/>
                    <a:pt x="294" y="36"/>
                  </a:cubicBezTo>
                  <a:cubicBezTo>
                    <a:pt x="292" y="32"/>
                    <a:pt x="294" y="35"/>
                    <a:pt x="292" y="35"/>
                  </a:cubicBezTo>
                  <a:cubicBezTo>
                    <a:pt x="292" y="35"/>
                    <a:pt x="293" y="35"/>
                    <a:pt x="293" y="34"/>
                  </a:cubicBezTo>
                  <a:cubicBezTo>
                    <a:pt x="293" y="33"/>
                    <a:pt x="291" y="33"/>
                    <a:pt x="290" y="33"/>
                  </a:cubicBezTo>
                  <a:close/>
                  <a:moveTo>
                    <a:pt x="422" y="36"/>
                  </a:moveTo>
                  <a:cubicBezTo>
                    <a:pt x="423" y="35"/>
                    <a:pt x="428" y="37"/>
                    <a:pt x="430" y="38"/>
                  </a:cubicBezTo>
                  <a:cubicBezTo>
                    <a:pt x="431" y="38"/>
                    <a:pt x="433" y="38"/>
                    <a:pt x="433" y="39"/>
                  </a:cubicBezTo>
                  <a:cubicBezTo>
                    <a:pt x="433" y="40"/>
                    <a:pt x="432" y="40"/>
                    <a:pt x="431" y="40"/>
                  </a:cubicBezTo>
                  <a:cubicBezTo>
                    <a:pt x="431" y="40"/>
                    <a:pt x="429" y="38"/>
                    <a:pt x="429" y="38"/>
                  </a:cubicBezTo>
                  <a:cubicBezTo>
                    <a:pt x="427" y="37"/>
                    <a:pt x="422" y="39"/>
                    <a:pt x="422" y="36"/>
                  </a:cubicBezTo>
                  <a:close/>
                  <a:moveTo>
                    <a:pt x="405" y="28"/>
                  </a:moveTo>
                  <a:cubicBezTo>
                    <a:pt x="403" y="33"/>
                    <a:pt x="406" y="35"/>
                    <a:pt x="399" y="39"/>
                  </a:cubicBezTo>
                  <a:cubicBezTo>
                    <a:pt x="395" y="40"/>
                    <a:pt x="395" y="40"/>
                    <a:pt x="395" y="40"/>
                  </a:cubicBezTo>
                  <a:cubicBezTo>
                    <a:pt x="395" y="39"/>
                    <a:pt x="404" y="34"/>
                    <a:pt x="404" y="33"/>
                  </a:cubicBezTo>
                  <a:cubicBezTo>
                    <a:pt x="405" y="30"/>
                    <a:pt x="401" y="32"/>
                    <a:pt x="400" y="31"/>
                  </a:cubicBezTo>
                  <a:cubicBezTo>
                    <a:pt x="399" y="28"/>
                    <a:pt x="403" y="28"/>
                    <a:pt x="405" y="28"/>
                  </a:cubicBezTo>
                  <a:close/>
                  <a:moveTo>
                    <a:pt x="286" y="29"/>
                  </a:moveTo>
                  <a:cubicBezTo>
                    <a:pt x="290" y="30"/>
                    <a:pt x="289" y="28"/>
                    <a:pt x="291" y="32"/>
                  </a:cubicBezTo>
                  <a:cubicBezTo>
                    <a:pt x="292" y="32"/>
                    <a:pt x="289" y="32"/>
                    <a:pt x="288" y="32"/>
                  </a:cubicBezTo>
                  <a:cubicBezTo>
                    <a:pt x="288" y="32"/>
                    <a:pt x="288" y="33"/>
                    <a:pt x="288" y="33"/>
                  </a:cubicBezTo>
                  <a:cubicBezTo>
                    <a:pt x="288" y="32"/>
                    <a:pt x="289" y="32"/>
                    <a:pt x="288" y="31"/>
                  </a:cubicBezTo>
                  <a:cubicBezTo>
                    <a:pt x="288" y="31"/>
                    <a:pt x="286" y="32"/>
                    <a:pt x="285" y="32"/>
                  </a:cubicBezTo>
                  <a:cubicBezTo>
                    <a:pt x="284" y="31"/>
                    <a:pt x="283" y="31"/>
                    <a:pt x="282" y="31"/>
                  </a:cubicBezTo>
                  <a:cubicBezTo>
                    <a:pt x="282" y="30"/>
                    <a:pt x="283" y="30"/>
                    <a:pt x="282" y="29"/>
                  </a:cubicBezTo>
                  <a:cubicBezTo>
                    <a:pt x="282" y="29"/>
                    <a:pt x="281" y="31"/>
                    <a:pt x="281" y="30"/>
                  </a:cubicBezTo>
                  <a:cubicBezTo>
                    <a:pt x="279" y="28"/>
                    <a:pt x="286" y="29"/>
                    <a:pt x="286" y="29"/>
                  </a:cubicBezTo>
                  <a:close/>
                  <a:moveTo>
                    <a:pt x="392" y="24"/>
                  </a:moveTo>
                  <a:cubicBezTo>
                    <a:pt x="395" y="25"/>
                    <a:pt x="395" y="26"/>
                    <a:pt x="397" y="27"/>
                  </a:cubicBezTo>
                  <a:cubicBezTo>
                    <a:pt x="398" y="28"/>
                    <a:pt x="401" y="27"/>
                    <a:pt x="401" y="28"/>
                  </a:cubicBezTo>
                  <a:cubicBezTo>
                    <a:pt x="401" y="31"/>
                    <a:pt x="394" y="29"/>
                    <a:pt x="392" y="24"/>
                  </a:cubicBezTo>
                  <a:close/>
                  <a:moveTo>
                    <a:pt x="258" y="21"/>
                  </a:moveTo>
                  <a:cubicBezTo>
                    <a:pt x="259" y="21"/>
                    <a:pt x="259" y="21"/>
                    <a:pt x="259" y="21"/>
                  </a:cubicBezTo>
                  <a:cubicBezTo>
                    <a:pt x="261" y="21"/>
                    <a:pt x="265" y="26"/>
                    <a:pt x="258" y="21"/>
                  </a:cubicBezTo>
                  <a:close/>
                  <a:moveTo>
                    <a:pt x="407" y="18"/>
                  </a:moveTo>
                  <a:cubicBezTo>
                    <a:pt x="407" y="18"/>
                    <a:pt x="408" y="18"/>
                    <a:pt x="408" y="18"/>
                  </a:cubicBezTo>
                  <a:cubicBezTo>
                    <a:pt x="409" y="18"/>
                    <a:pt x="409" y="18"/>
                    <a:pt x="410" y="18"/>
                  </a:cubicBezTo>
                  <a:cubicBezTo>
                    <a:pt x="411" y="18"/>
                    <a:pt x="407" y="19"/>
                    <a:pt x="407" y="18"/>
                  </a:cubicBezTo>
                  <a:close/>
                  <a:moveTo>
                    <a:pt x="370" y="1"/>
                  </a:moveTo>
                  <a:cubicBezTo>
                    <a:pt x="372" y="4"/>
                    <a:pt x="373" y="8"/>
                    <a:pt x="374" y="11"/>
                  </a:cubicBezTo>
                  <a:cubicBezTo>
                    <a:pt x="375" y="12"/>
                    <a:pt x="374" y="14"/>
                    <a:pt x="375" y="15"/>
                  </a:cubicBezTo>
                  <a:cubicBezTo>
                    <a:pt x="376" y="18"/>
                    <a:pt x="379" y="17"/>
                    <a:pt x="380" y="20"/>
                  </a:cubicBezTo>
                  <a:cubicBezTo>
                    <a:pt x="380" y="20"/>
                    <a:pt x="381" y="24"/>
                    <a:pt x="380" y="24"/>
                  </a:cubicBezTo>
                  <a:cubicBezTo>
                    <a:pt x="378" y="23"/>
                    <a:pt x="378" y="19"/>
                    <a:pt x="377" y="18"/>
                  </a:cubicBezTo>
                  <a:cubicBezTo>
                    <a:pt x="376" y="17"/>
                    <a:pt x="371" y="17"/>
                    <a:pt x="371" y="15"/>
                  </a:cubicBezTo>
                  <a:cubicBezTo>
                    <a:pt x="370" y="13"/>
                    <a:pt x="374" y="17"/>
                    <a:pt x="375" y="16"/>
                  </a:cubicBezTo>
                  <a:cubicBezTo>
                    <a:pt x="376" y="16"/>
                    <a:pt x="373" y="15"/>
                    <a:pt x="373" y="14"/>
                  </a:cubicBezTo>
                  <a:cubicBezTo>
                    <a:pt x="373" y="11"/>
                    <a:pt x="376" y="13"/>
                    <a:pt x="374" y="10"/>
                  </a:cubicBezTo>
                  <a:cubicBezTo>
                    <a:pt x="371" y="6"/>
                    <a:pt x="368" y="3"/>
                    <a:pt x="370" y="1"/>
                  </a:cubicBezTo>
                  <a:close/>
                  <a:moveTo>
                    <a:pt x="352" y="0"/>
                  </a:moveTo>
                  <a:cubicBezTo>
                    <a:pt x="354" y="1"/>
                    <a:pt x="356" y="4"/>
                    <a:pt x="357" y="5"/>
                  </a:cubicBezTo>
                  <a:cubicBezTo>
                    <a:pt x="358" y="5"/>
                    <a:pt x="359" y="6"/>
                    <a:pt x="359" y="6"/>
                  </a:cubicBezTo>
                  <a:cubicBezTo>
                    <a:pt x="359" y="7"/>
                    <a:pt x="351" y="3"/>
                    <a:pt x="352" y="0"/>
                  </a:cubicBezTo>
                  <a:close/>
                </a:path>
              </a:pathLst>
            </a:custGeom>
            <a:noFill/>
            <a:ln w="3" cap="flat">
              <a:solidFill>
                <a:srgbClr val="5959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548"/>
            <p:cNvSpPr>
              <a:spLocks noEditPoints="1"/>
            </p:cNvSpPr>
            <p:nvPr/>
          </p:nvSpPr>
          <p:spPr bwMode="auto">
            <a:xfrm>
              <a:off x="4918" y="2090"/>
              <a:ext cx="57" cy="68"/>
            </a:xfrm>
            <a:custGeom>
              <a:avLst/>
              <a:gdLst>
                <a:gd name="T0" fmla="*/ 0 w 40"/>
                <a:gd name="T1" fmla="*/ 0 h 48"/>
                <a:gd name="T2" fmla="*/ 22 w 40"/>
                <a:gd name="T3" fmla="*/ 0 h 48"/>
                <a:gd name="T4" fmla="*/ 31 w 40"/>
                <a:gd name="T5" fmla="*/ 1 h 48"/>
                <a:gd name="T6" fmla="*/ 36 w 40"/>
                <a:gd name="T7" fmla="*/ 6 h 48"/>
                <a:gd name="T8" fmla="*/ 38 w 40"/>
                <a:gd name="T9" fmla="*/ 12 h 48"/>
                <a:gd name="T10" fmla="*/ 30 w 40"/>
                <a:gd name="T11" fmla="*/ 23 h 48"/>
                <a:gd name="T12" fmla="*/ 37 w 40"/>
                <a:gd name="T13" fmla="*/ 27 h 48"/>
                <a:gd name="T14" fmla="*/ 40 w 40"/>
                <a:gd name="T15" fmla="*/ 35 h 48"/>
                <a:gd name="T16" fmla="*/ 35 w 40"/>
                <a:gd name="T17" fmla="*/ 44 h 48"/>
                <a:gd name="T18" fmla="*/ 22 w 40"/>
                <a:gd name="T19" fmla="*/ 48 h 48"/>
                <a:gd name="T20" fmla="*/ 0 w 40"/>
                <a:gd name="T21" fmla="*/ 48 h 48"/>
                <a:gd name="T22" fmla="*/ 0 w 40"/>
                <a:gd name="T23" fmla="*/ 0 h 48"/>
                <a:gd name="T24" fmla="*/ 11 w 40"/>
                <a:gd name="T25" fmla="*/ 8 h 48"/>
                <a:gd name="T26" fmla="*/ 11 w 40"/>
                <a:gd name="T27" fmla="*/ 19 h 48"/>
                <a:gd name="T28" fmla="*/ 20 w 40"/>
                <a:gd name="T29" fmla="*/ 19 h 48"/>
                <a:gd name="T30" fmla="*/ 25 w 40"/>
                <a:gd name="T31" fmla="*/ 17 h 48"/>
                <a:gd name="T32" fmla="*/ 27 w 40"/>
                <a:gd name="T33" fmla="*/ 14 h 48"/>
                <a:gd name="T34" fmla="*/ 26 w 40"/>
                <a:gd name="T35" fmla="*/ 10 h 48"/>
                <a:gd name="T36" fmla="*/ 23 w 40"/>
                <a:gd name="T37" fmla="*/ 9 h 48"/>
                <a:gd name="T38" fmla="*/ 19 w 40"/>
                <a:gd name="T39" fmla="*/ 8 h 48"/>
                <a:gd name="T40" fmla="*/ 11 w 40"/>
                <a:gd name="T41" fmla="*/ 8 h 48"/>
                <a:gd name="T42" fmla="*/ 11 w 40"/>
                <a:gd name="T43" fmla="*/ 28 h 48"/>
                <a:gd name="T44" fmla="*/ 11 w 40"/>
                <a:gd name="T45" fmla="*/ 39 h 48"/>
                <a:gd name="T46" fmla="*/ 20 w 40"/>
                <a:gd name="T47" fmla="*/ 39 h 48"/>
                <a:gd name="T48" fmla="*/ 26 w 40"/>
                <a:gd name="T49" fmla="*/ 38 h 48"/>
                <a:gd name="T50" fmla="*/ 28 w 40"/>
                <a:gd name="T51" fmla="*/ 33 h 48"/>
                <a:gd name="T52" fmla="*/ 26 w 40"/>
                <a:gd name="T53" fmla="*/ 29 h 48"/>
                <a:gd name="T54" fmla="*/ 20 w 40"/>
                <a:gd name="T55" fmla="*/ 28 h 48"/>
                <a:gd name="T56" fmla="*/ 11 w 40"/>
                <a:gd name="T5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48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1"/>
                    <a:pt x="31" y="1"/>
                  </a:cubicBezTo>
                  <a:cubicBezTo>
                    <a:pt x="33" y="2"/>
                    <a:pt x="35" y="4"/>
                    <a:pt x="36" y="6"/>
                  </a:cubicBezTo>
                  <a:cubicBezTo>
                    <a:pt x="38" y="8"/>
                    <a:pt x="38" y="10"/>
                    <a:pt x="38" y="12"/>
                  </a:cubicBezTo>
                  <a:cubicBezTo>
                    <a:pt x="38" y="18"/>
                    <a:pt x="35" y="21"/>
                    <a:pt x="30" y="23"/>
                  </a:cubicBezTo>
                  <a:cubicBezTo>
                    <a:pt x="33" y="24"/>
                    <a:pt x="35" y="25"/>
                    <a:pt x="37" y="27"/>
                  </a:cubicBezTo>
                  <a:cubicBezTo>
                    <a:pt x="39" y="30"/>
                    <a:pt x="40" y="32"/>
                    <a:pt x="40" y="35"/>
                  </a:cubicBezTo>
                  <a:cubicBezTo>
                    <a:pt x="40" y="38"/>
                    <a:pt x="38" y="41"/>
                    <a:pt x="35" y="44"/>
                  </a:cubicBezTo>
                  <a:cubicBezTo>
                    <a:pt x="33" y="47"/>
                    <a:pt x="28" y="48"/>
                    <a:pt x="22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0"/>
                  </a:lnTo>
                  <a:close/>
                  <a:moveTo>
                    <a:pt x="11" y="8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3" y="19"/>
                    <a:pt x="25" y="18"/>
                    <a:pt x="25" y="17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1"/>
                    <a:pt x="26" y="10"/>
                  </a:cubicBezTo>
                  <a:cubicBezTo>
                    <a:pt x="25" y="10"/>
                    <a:pt x="24" y="9"/>
                    <a:pt x="23" y="9"/>
                  </a:cubicBezTo>
                  <a:cubicBezTo>
                    <a:pt x="23" y="9"/>
                    <a:pt x="21" y="8"/>
                    <a:pt x="19" y="8"/>
                  </a:cubicBezTo>
                  <a:lnTo>
                    <a:pt x="11" y="8"/>
                  </a:lnTo>
                  <a:close/>
                  <a:moveTo>
                    <a:pt x="11" y="28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3" y="39"/>
                    <a:pt x="25" y="39"/>
                    <a:pt x="26" y="38"/>
                  </a:cubicBezTo>
                  <a:cubicBezTo>
                    <a:pt x="27" y="37"/>
                    <a:pt x="28" y="35"/>
                    <a:pt x="28" y="33"/>
                  </a:cubicBezTo>
                  <a:cubicBezTo>
                    <a:pt x="28" y="32"/>
                    <a:pt x="27" y="30"/>
                    <a:pt x="26" y="29"/>
                  </a:cubicBezTo>
                  <a:cubicBezTo>
                    <a:pt x="25" y="28"/>
                    <a:pt x="23" y="28"/>
                    <a:pt x="20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549"/>
            <p:cNvSpPr>
              <a:spLocks/>
            </p:cNvSpPr>
            <p:nvPr/>
          </p:nvSpPr>
          <p:spPr bwMode="auto">
            <a:xfrm>
              <a:off x="4983" y="2107"/>
              <a:ext cx="27" cy="51"/>
            </a:xfrm>
            <a:custGeom>
              <a:avLst/>
              <a:gdLst>
                <a:gd name="T0" fmla="*/ 10 w 19"/>
                <a:gd name="T1" fmla="*/ 36 h 36"/>
                <a:gd name="T2" fmla="*/ 0 w 19"/>
                <a:gd name="T3" fmla="*/ 36 h 36"/>
                <a:gd name="T4" fmla="*/ 0 w 19"/>
                <a:gd name="T5" fmla="*/ 0 h 36"/>
                <a:gd name="T6" fmla="*/ 10 w 19"/>
                <a:gd name="T7" fmla="*/ 0 h 36"/>
                <a:gd name="T8" fmla="*/ 10 w 19"/>
                <a:gd name="T9" fmla="*/ 7 h 36"/>
                <a:gd name="T10" fmla="*/ 17 w 19"/>
                <a:gd name="T11" fmla="*/ 0 h 36"/>
                <a:gd name="T12" fmla="*/ 19 w 19"/>
                <a:gd name="T13" fmla="*/ 0 h 36"/>
                <a:gd name="T14" fmla="*/ 19 w 19"/>
                <a:gd name="T15" fmla="*/ 10 h 36"/>
                <a:gd name="T16" fmla="*/ 14 w 19"/>
                <a:gd name="T17" fmla="*/ 11 h 36"/>
                <a:gd name="T18" fmla="*/ 12 w 19"/>
                <a:gd name="T19" fmla="*/ 15 h 36"/>
                <a:gd name="T20" fmla="*/ 10 w 19"/>
                <a:gd name="T21" fmla="*/ 22 h 36"/>
                <a:gd name="T22" fmla="*/ 10 w 19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6">
                  <a:moveTo>
                    <a:pt x="1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2"/>
                    <a:pt x="14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10"/>
                    <a:pt x="16" y="10"/>
                    <a:pt x="14" y="11"/>
                  </a:cubicBezTo>
                  <a:cubicBezTo>
                    <a:pt x="13" y="12"/>
                    <a:pt x="12" y="13"/>
                    <a:pt x="12" y="15"/>
                  </a:cubicBezTo>
                  <a:cubicBezTo>
                    <a:pt x="11" y="16"/>
                    <a:pt x="10" y="19"/>
                    <a:pt x="10" y="22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550"/>
            <p:cNvSpPr>
              <a:spLocks noEditPoints="1"/>
            </p:cNvSpPr>
            <p:nvPr/>
          </p:nvSpPr>
          <p:spPr bwMode="auto">
            <a:xfrm>
              <a:off x="5016" y="2107"/>
              <a:ext cx="47" cy="53"/>
            </a:xfrm>
            <a:custGeom>
              <a:avLst/>
              <a:gdLst>
                <a:gd name="T0" fmla="*/ 33 w 33"/>
                <a:gd name="T1" fmla="*/ 36 h 37"/>
                <a:gd name="T2" fmla="*/ 23 w 33"/>
                <a:gd name="T3" fmla="*/ 36 h 37"/>
                <a:gd name="T4" fmla="*/ 23 w 33"/>
                <a:gd name="T5" fmla="*/ 30 h 37"/>
                <a:gd name="T6" fmla="*/ 17 w 33"/>
                <a:gd name="T7" fmla="*/ 35 h 37"/>
                <a:gd name="T8" fmla="*/ 11 w 33"/>
                <a:gd name="T9" fmla="*/ 37 h 37"/>
                <a:gd name="T10" fmla="*/ 3 w 33"/>
                <a:gd name="T11" fmla="*/ 34 h 37"/>
                <a:gd name="T12" fmla="*/ 0 w 33"/>
                <a:gd name="T13" fmla="*/ 27 h 37"/>
                <a:gd name="T14" fmla="*/ 2 w 33"/>
                <a:gd name="T15" fmla="*/ 21 h 37"/>
                <a:gd name="T16" fmla="*/ 8 w 33"/>
                <a:gd name="T17" fmla="*/ 16 h 37"/>
                <a:gd name="T18" fmla="*/ 22 w 33"/>
                <a:gd name="T19" fmla="*/ 14 h 37"/>
                <a:gd name="T20" fmla="*/ 22 w 33"/>
                <a:gd name="T21" fmla="*/ 12 h 37"/>
                <a:gd name="T22" fmla="*/ 17 w 33"/>
                <a:gd name="T23" fmla="*/ 7 h 37"/>
                <a:gd name="T24" fmla="*/ 11 w 33"/>
                <a:gd name="T25" fmla="*/ 12 h 37"/>
                <a:gd name="T26" fmla="*/ 1 w 33"/>
                <a:gd name="T27" fmla="*/ 11 h 37"/>
                <a:gd name="T28" fmla="*/ 7 w 33"/>
                <a:gd name="T29" fmla="*/ 2 h 37"/>
                <a:gd name="T30" fmla="*/ 18 w 33"/>
                <a:gd name="T31" fmla="*/ 0 h 37"/>
                <a:gd name="T32" fmla="*/ 25 w 33"/>
                <a:gd name="T33" fmla="*/ 1 h 37"/>
                <a:gd name="T34" fmla="*/ 30 w 33"/>
                <a:gd name="T35" fmla="*/ 3 h 37"/>
                <a:gd name="T36" fmla="*/ 32 w 33"/>
                <a:gd name="T37" fmla="*/ 7 h 37"/>
                <a:gd name="T38" fmla="*/ 33 w 33"/>
                <a:gd name="T39" fmla="*/ 13 h 37"/>
                <a:gd name="T40" fmla="*/ 33 w 33"/>
                <a:gd name="T41" fmla="*/ 29 h 37"/>
                <a:gd name="T42" fmla="*/ 33 w 33"/>
                <a:gd name="T43" fmla="*/ 36 h 37"/>
                <a:gd name="T44" fmla="*/ 22 w 33"/>
                <a:gd name="T45" fmla="*/ 19 h 37"/>
                <a:gd name="T46" fmla="*/ 11 w 33"/>
                <a:gd name="T47" fmla="*/ 26 h 37"/>
                <a:gd name="T48" fmla="*/ 12 w 33"/>
                <a:gd name="T49" fmla="*/ 29 h 37"/>
                <a:gd name="T50" fmla="*/ 16 w 33"/>
                <a:gd name="T51" fmla="*/ 30 h 37"/>
                <a:gd name="T52" fmla="*/ 20 w 33"/>
                <a:gd name="T53" fmla="*/ 28 h 37"/>
                <a:gd name="T54" fmla="*/ 22 w 33"/>
                <a:gd name="T55" fmla="*/ 22 h 37"/>
                <a:gd name="T56" fmla="*/ 22 w 33"/>
                <a:gd name="T5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37">
                  <a:moveTo>
                    <a:pt x="33" y="36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3"/>
                    <a:pt x="23" y="30"/>
                  </a:cubicBezTo>
                  <a:cubicBezTo>
                    <a:pt x="21" y="33"/>
                    <a:pt x="19" y="35"/>
                    <a:pt x="17" y="35"/>
                  </a:cubicBezTo>
                  <a:cubicBezTo>
                    <a:pt x="15" y="36"/>
                    <a:pt x="13" y="37"/>
                    <a:pt x="11" y="37"/>
                  </a:cubicBezTo>
                  <a:cubicBezTo>
                    <a:pt x="8" y="37"/>
                    <a:pt x="5" y="36"/>
                    <a:pt x="3" y="34"/>
                  </a:cubicBezTo>
                  <a:cubicBezTo>
                    <a:pt x="1" y="32"/>
                    <a:pt x="0" y="30"/>
                    <a:pt x="0" y="27"/>
                  </a:cubicBezTo>
                  <a:cubicBezTo>
                    <a:pt x="0" y="25"/>
                    <a:pt x="1" y="22"/>
                    <a:pt x="2" y="21"/>
                  </a:cubicBezTo>
                  <a:cubicBezTo>
                    <a:pt x="3" y="19"/>
                    <a:pt x="5" y="17"/>
                    <a:pt x="8" y="16"/>
                  </a:cubicBezTo>
                  <a:cubicBezTo>
                    <a:pt x="10" y="15"/>
                    <a:pt x="15" y="14"/>
                    <a:pt x="22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0" y="7"/>
                    <a:pt x="17" y="7"/>
                  </a:cubicBezTo>
                  <a:cubicBezTo>
                    <a:pt x="13" y="7"/>
                    <a:pt x="11" y="8"/>
                    <a:pt x="1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7"/>
                    <a:pt x="4" y="4"/>
                    <a:pt x="7" y="2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1"/>
                    <a:pt x="28" y="2"/>
                    <a:pt x="30" y="3"/>
                  </a:cubicBezTo>
                  <a:cubicBezTo>
                    <a:pt x="31" y="4"/>
                    <a:pt x="32" y="5"/>
                    <a:pt x="32" y="7"/>
                  </a:cubicBezTo>
                  <a:cubicBezTo>
                    <a:pt x="32" y="8"/>
                    <a:pt x="33" y="10"/>
                    <a:pt x="33" y="1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2"/>
                    <a:pt x="33" y="35"/>
                    <a:pt x="33" y="36"/>
                  </a:cubicBezTo>
                  <a:close/>
                  <a:moveTo>
                    <a:pt x="22" y="19"/>
                  </a:moveTo>
                  <a:cubicBezTo>
                    <a:pt x="15" y="20"/>
                    <a:pt x="11" y="22"/>
                    <a:pt x="11" y="26"/>
                  </a:cubicBezTo>
                  <a:cubicBezTo>
                    <a:pt x="11" y="27"/>
                    <a:pt x="12" y="28"/>
                    <a:pt x="12" y="29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7" y="30"/>
                    <a:pt x="19" y="29"/>
                    <a:pt x="20" y="28"/>
                  </a:cubicBezTo>
                  <a:cubicBezTo>
                    <a:pt x="21" y="26"/>
                    <a:pt x="22" y="24"/>
                    <a:pt x="22" y="22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551"/>
            <p:cNvSpPr>
              <a:spLocks/>
            </p:cNvSpPr>
            <p:nvPr/>
          </p:nvSpPr>
          <p:spPr bwMode="auto">
            <a:xfrm>
              <a:off x="5070" y="2107"/>
              <a:ext cx="40" cy="51"/>
            </a:xfrm>
            <a:custGeom>
              <a:avLst/>
              <a:gdLst>
                <a:gd name="T0" fmla="*/ 40 w 40"/>
                <a:gd name="T1" fmla="*/ 0 h 51"/>
                <a:gd name="T2" fmla="*/ 40 w 40"/>
                <a:gd name="T3" fmla="*/ 10 h 51"/>
                <a:gd name="T4" fmla="*/ 17 w 40"/>
                <a:gd name="T5" fmla="*/ 40 h 51"/>
                <a:gd name="T6" fmla="*/ 40 w 40"/>
                <a:gd name="T7" fmla="*/ 40 h 51"/>
                <a:gd name="T8" fmla="*/ 40 w 40"/>
                <a:gd name="T9" fmla="*/ 51 h 51"/>
                <a:gd name="T10" fmla="*/ 0 w 40"/>
                <a:gd name="T11" fmla="*/ 51 h 51"/>
                <a:gd name="T12" fmla="*/ 0 w 40"/>
                <a:gd name="T13" fmla="*/ 40 h 51"/>
                <a:gd name="T14" fmla="*/ 23 w 40"/>
                <a:gd name="T15" fmla="*/ 12 h 51"/>
                <a:gd name="T16" fmla="*/ 3 w 40"/>
                <a:gd name="T17" fmla="*/ 12 h 51"/>
                <a:gd name="T18" fmla="*/ 3 w 40"/>
                <a:gd name="T19" fmla="*/ 0 h 51"/>
                <a:gd name="T20" fmla="*/ 40 w 40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51">
                  <a:moveTo>
                    <a:pt x="40" y="0"/>
                  </a:moveTo>
                  <a:lnTo>
                    <a:pt x="40" y="10"/>
                  </a:lnTo>
                  <a:lnTo>
                    <a:pt x="17" y="40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23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552"/>
            <p:cNvSpPr>
              <a:spLocks noEditPoints="1"/>
            </p:cNvSpPr>
            <p:nvPr/>
          </p:nvSpPr>
          <p:spPr bwMode="auto">
            <a:xfrm>
              <a:off x="5119" y="2089"/>
              <a:ext cx="15" cy="69"/>
            </a:xfrm>
            <a:custGeom>
              <a:avLst/>
              <a:gdLst>
                <a:gd name="T0" fmla="*/ 15 w 15"/>
                <a:gd name="T1" fmla="*/ 0 h 69"/>
                <a:gd name="T2" fmla="*/ 15 w 15"/>
                <a:gd name="T3" fmla="*/ 15 h 69"/>
                <a:gd name="T4" fmla="*/ 0 w 15"/>
                <a:gd name="T5" fmla="*/ 15 h 69"/>
                <a:gd name="T6" fmla="*/ 0 w 15"/>
                <a:gd name="T7" fmla="*/ 0 h 69"/>
                <a:gd name="T8" fmla="*/ 15 w 15"/>
                <a:gd name="T9" fmla="*/ 0 h 69"/>
                <a:gd name="T10" fmla="*/ 15 w 15"/>
                <a:gd name="T11" fmla="*/ 18 h 69"/>
                <a:gd name="T12" fmla="*/ 15 w 15"/>
                <a:gd name="T13" fmla="*/ 69 h 69"/>
                <a:gd name="T14" fmla="*/ 0 w 15"/>
                <a:gd name="T15" fmla="*/ 69 h 69"/>
                <a:gd name="T16" fmla="*/ 0 w 15"/>
                <a:gd name="T17" fmla="*/ 18 h 69"/>
                <a:gd name="T18" fmla="*/ 15 w 15"/>
                <a:gd name="T19" fmla="*/ 1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9">
                  <a:moveTo>
                    <a:pt x="15" y="0"/>
                  </a:moveTo>
                  <a:lnTo>
                    <a:pt x="1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5" y="0"/>
                  </a:lnTo>
                  <a:close/>
                  <a:moveTo>
                    <a:pt x="15" y="18"/>
                  </a:moveTo>
                  <a:lnTo>
                    <a:pt x="15" y="69"/>
                  </a:lnTo>
                  <a:lnTo>
                    <a:pt x="0" y="69"/>
                  </a:lnTo>
                  <a:lnTo>
                    <a:pt x="0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553"/>
            <p:cNvSpPr>
              <a:spLocks noChangeArrowheads="1"/>
            </p:cNvSpPr>
            <p:nvPr/>
          </p:nvSpPr>
          <p:spPr bwMode="auto">
            <a:xfrm>
              <a:off x="5146" y="2090"/>
              <a:ext cx="15" cy="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554"/>
            <p:cNvSpPr>
              <a:spLocks noEditPoints="1"/>
            </p:cNvSpPr>
            <p:nvPr/>
          </p:nvSpPr>
          <p:spPr bwMode="auto">
            <a:xfrm>
              <a:off x="4599" y="2528"/>
              <a:ext cx="34" cy="46"/>
            </a:xfrm>
            <a:custGeom>
              <a:avLst/>
              <a:gdLst>
                <a:gd name="T0" fmla="*/ 7 w 24"/>
                <a:gd name="T1" fmla="*/ 20 h 32"/>
                <a:gd name="T2" fmla="*/ 7 w 24"/>
                <a:gd name="T3" fmla="*/ 32 h 32"/>
                <a:gd name="T4" fmla="*/ 0 w 24"/>
                <a:gd name="T5" fmla="*/ 32 h 32"/>
                <a:gd name="T6" fmla="*/ 0 w 24"/>
                <a:gd name="T7" fmla="*/ 0 h 32"/>
                <a:gd name="T8" fmla="*/ 12 w 24"/>
                <a:gd name="T9" fmla="*/ 0 h 32"/>
                <a:gd name="T10" fmla="*/ 19 w 24"/>
                <a:gd name="T11" fmla="*/ 1 h 32"/>
                <a:gd name="T12" fmla="*/ 23 w 24"/>
                <a:gd name="T13" fmla="*/ 4 h 32"/>
                <a:gd name="T14" fmla="*/ 24 w 24"/>
                <a:gd name="T15" fmla="*/ 10 h 32"/>
                <a:gd name="T16" fmla="*/ 23 w 24"/>
                <a:gd name="T17" fmla="*/ 14 h 32"/>
                <a:gd name="T18" fmla="*/ 21 w 24"/>
                <a:gd name="T19" fmla="*/ 18 h 32"/>
                <a:gd name="T20" fmla="*/ 17 w 24"/>
                <a:gd name="T21" fmla="*/ 20 h 32"/>
                <a:gd name="T22" fmla="*/ 12 w 24"/>
                <a:gd name="T23" fmla="*/ 20 h 32"/>
                <a:gd name="T24" fmla="*/ 7 w 24"/>
                <a:gd name="T25" fmla="*/ 20 h 32"/>
                <a:gd name="T26" fmla="*/ 7 w 24"/>
                <a:gd name="T27" fmla="*/ 14 h 32"/>
                <a:gd name="T28" fmla="*/ 12 w 24"/>
                <a:gd name="T29" fmla="*/ 14 h 32"/>
                <a:gd name="T30" fmla="*/ 16 w 24"/>
                <a:gd name="T31" fmla="*/ 13 h 32"/>
                <a:gd name="T32" fmla="*/ 17 w 24"/>
                <a:gd name="T33" fmla="*/ 10 h 32"/>
                <a:gd name="T34" fmla="*/ 16 w 24"/>
                <a:gd name="T35" fmla="*/ 7 h 32"/>
                <a:gd name="T36" fmla="*/ 12 w 24"/>
                <a:gd name="T37" fmla="*/ 6 h 32"/>
                <a:gd name="T38" fmla="*/ 7 w 24"/>
                <a:gd name="T39" fmla="*/ 6 h 32"/>
                <a:gd name="T40" fmla="*/ 7 w 24"/>
                <a:gd name="T4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32">
                  <a:moveTo>
                    <a:pt x="7" y="20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0" y="2"/>
                    <a:pt x="21" y="3"/>
                    <a:pt x="23" y="4"/>
                  </a:cubicBezTo>
                  <a:cubicBezTo>
                    <a:pt x="24" y="6"/>
                    <a:pt x="24" y="8"/>
                    <a:pt x="24" y="10"/>
                  </a:cubicBezTo>
                  <a:cubicBezTo>
                    <a:pt x="24" y="11"/>
                    <a:pt x="24" y="13"/>
                    <a:pt x="23" y="14"/>
                  </a:cubicBezTo>
                  <a:cubicBezTo>
                    <a:pt x="23" y="16"/>
                    <a:pt x="22" y="17"/>
                    <a:pt x="21" y="18"/>
                  </a:cubicBezTo>
                  <a:cubicBezTo>
                    <a:pt x="20" y="19"/>
                    <a:pt x="19" y="19"/>
                    <a:pt x="17" y="20"/>
                  </a:cubicBezTo>
                  <a:cubicBezTo>
                    <a:pt x="16" y="20"/>
                    <a:pt x="15" y="20"/>
                    <a:pt x="12" y="20"/>
                  </a:cubicBezTo>
                  <a:lnTo>
                    <a:pt x="7" y="20"/>
                  </a:lnTo>
                  <a:close/>
                  <a:moveTo>
                    <a:pt x="7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5" y="14"/>
                    <a:pt x="16" y="13"/>
                  </a:cubicBezTo>
                  <a:cubicBezTo>
                    <a:pt x="16" y="12"/>
                    <a:pt x="17" y="11"/>
                    <a:pt x="17" y="10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5" y="6"/>
                    <a:pt x="13" y="6"/>
                    <a:pt x="12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555"/>
            <p:cNvSpPr>
              <a:spLocks noEditPoints="1"/>
            </p:cNvSpPr>
            <p:nvPr/>
          </p:nvSpPr>
          <p:spPr bwMode="auto">
            <a:xfrm>
              <a:off x="4636" y="2540"/>
              <a:ext cx="31" cy="34"/>
            </a:xfrm>
            <a:custGeom>
              <a:avLst/>
              <a:gdLst>
                <a:gd name="T0" fmla="*/ 22 w 22"/>
                <a:gd name="T1" fmla="*/ 24 h 24"/>
                <a:gd name="T2" fmla="*/ 16 w 22"/>
                <a:gd name="T3" fmla="*/ 24 h 24"/>
                <a:gd name="T4" fmla="*/ 15 w 22"/>
                <a:gd name="T5" fmla="*/ 20 h 24"/>
                <a:gd name="T6" fmla="*/ 12 w 22"/>
                <a:gd name="T7" fmla="*/ 24 h 24"/>
                <a:gd name="T8" fmla="*/ 8 w 22"/>
                <a:gd name="T9" fmla="*/ 24 h 24"/>
                <a:gd name="T10" fmla="*/ 2 w 22"/>
                <a:gd name="T11" fmla="*/ 23 h 24"/>
                <a:gd name="T12" fmla="*/ 0 w 22"/>
                <a:gd name="T13" fmla="*/ 18 h 24"/>
                <a:gd name="T14" fmla="*/ 2 w 22"/>
                <a:gd name="T15" fmla="*/ 14 h 24"/>
                <a:gd name="T16" fmla="*/ 5 w 22"/>
                <a:gd name="T17" fmla="*/ 11 h 24"/>
                <a:gd name="T18" fmla="*/ 15 w 22"/>
                <a:gd name="T19" fmla="*/ 9 h 24"/>
                <a:gd name="T20" fmla="*/ 15 w 22"/>
                <a:gd name="T21" fmla="*/ 8 h 24"/>
                <a:gd name="T22" fmla="*/ 12 w 22"/>
                <a:gd name="T23" fmla="*/ 4 h 24"/>
                <a:gd name="T24" fmla="*/ 8 w 22"/>
                <a:gd name="T25" fmla="*/ 8 h 24"/>
                <a:gd name="T26" fmla="*/ 1 w 22"/>
                <a:gd name="T27" fmla="*/ 7 h 24"/>
                <a:gd name="T28" fmla="*/ 5 w 22"/>
                <a:gd name="T29" fmla="*/ 2 h 24"/>
                <a:gd name="T30" fmla="*/ 12 w 22"/>
                <a:gd name="T31" fmla="*/ 0 h 24"/>
                <a:gd name="T32" fmla="*/ 17 w 22"/>
                <a:gd name="T33" fmla="*/ 0 h 24"/>
                <a:gd name="T34" fmla="*/ 20 w 22"/>
                <a:gd name="T35" fmla="*/ 2 h 24"/>
                <a:gd name="T36" fmla="*/ 22 w 22"/>
                <a:gd name="T37" fmla="*/ 4 h 24"/>
                <a:gd name="T38" fmla="*/ 22 w 22"/>
                <a:gd name="T39" fmla="*/ 9 h 24"/>
                <a:gd name="T40" fmla="*/ 22 w 22"/>
                <a:gd name="T41" fmla="*/ 20 h 24"/>
                <a:gd name="T42" fmla="*/ 22 w 22"/>
                <a:gd name="T43" fmla="*/ 24 h 24"/>
                <a:gd name="T44" fmla="*/ 15 w 22"/>
                <a:gd name="T45" fmla="*/ 13 h 24"/>
                <a:gd name="T46" fmla="*/ 8 w 22"/>
                <a:gd name="T47" fmla="*/ 17 h 24"/>
                <a:gd name="T48" fmla="*/ 9 w 22"/>
                <a:gd name="T49" fmla="*/ 19 h 24"/>
                <a:gd name="T50" fmla="*/ 11 w 22"/>
                <a:gd name="T51" fmla="*/ 20 h 24"/>
                <a:gd name="T52" fmla="*/ 14 w 22"/>
                <a:gd name="T53" fmla="*/ 19 h 24"/>
                <a:gd name="T54" fmla="*/ 15 w 22"/>
                <a:gd name="T55" fmla="*/ 15 h 24"/>
                <a:gd name="T56" fmla="*/ 15 w 22"/>
                <a:gd name="T5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4">
                  <a:moveTo>
                    <a:pt x="22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4"/>
                    <a:pt x="9" y="24"/>
                    <a:pt x="8" y="24"/>
                  </a:cubicBezTo>
                  <a:cubicBezTo>
                    <a:pt x="6" y="24"/>
                    <a:pt x="4" y="24"/>
                    <a:pt x="2" y="23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7" y="10"/>
                    <a:pt x="10" y="10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3"/>
                    <a:pt x="5" y="2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4" y="0"/>
                    <a:pt x="15" y="0"/>
                    <a:pt x="17" y="0"/>
                  </a:cubicBezTo>
                  <a:cubicBezTo>
                    <a:pt x="18" y="1"/>
                    <a:pt x="19" y="1"/>
                    <a:pt x="20" y="2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5"/>
                    <a:pt x="22" y="7"/>
                    <a:pt x="22" y="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2" y="24"/>
                  </a:cubicBezTo>
                  <a:close/>
                  <a:moveTo>
                    <a:pt x="15" y="13"/>
                  </a:moveTo>
                  <a:cubicBezTo>
                    <a:pt x="10" y="13"/>
                    <a:pt x="8" y="15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5" y="18"/>
                    <a:pt x="15" y="16"/>
                    <a:pt x="15" y="15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556"/>
            <p:cNvSpPr>
              <a:spLocks/>
            </p:cNvSpPr>
            <p:nvPr/>
          </p:nvSpPr>
          <p:spPr bwMode="auto">
            <a:xfrm>
              <a:off x="4676" y="2540"/>
              <a:ext cx="18" cy="34"/>
            </a:xfrm>
            <a:custGeom>
              <a:avLst/>
              <a:gdLst>
                <a:gd name="T0" fmla="*/ 7 w 13"/>
                <a:gd name="T1" fmla="*/ 24 h 24"/>
                <a:gd name="T2" fmla="*/ 0 w 13"/>
                <a:gd name="T3" fmla="*/ 24 h 24"/>
                <a:gd name="T4" fmla="*/ 0 w 13"/>
                <a:gd name="T5" fmla="*/ 0 h 24"/>
                <a:gd name="T6" fmla="*/ 6 w 13"/>
                <a:gd name="T7" fmla="*/ 0 h 24"/>
                <a:gd name="T8" fmla="*/ 6 w 13"/>
                <a:gd name="T9" fmla="*/ 5 h 24"/>
                <a:gd name="T10" fmla="*/ 11 w 13"/>
                <a:gd name="T11" fmla="*/ 0 h 24"/>
                <a:gd name="T12" fmla="*/ 13 w 13"/>
                <a:gd name="T13" fmla="*/ 0 h 24"/>
                <a:gd name="T14" fmla="*/ 13 w 13"/>
                <a:gd name="T15" fmla="*/ 7 h 24"/>
                <a:gd name="T16" fmla="*/ 9 w 13"/>
                <a:gd name="T17" fmla="*/ 7 h 24"/>
                <a:gd name="T18" fmla="*/ 7 w 13"/>
                <a:gd name="T19" fmla="*/ 10 h 24"/>
                <a:gd name="T20" fmla="*/ 7 w 13"/>
                <a:gd name="T21" fmla="*/ 14 h 24"/>
                <a:gd name="T22" fmla="*/ 7 w 13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7" y="11"/>
                    <a:pt x="7" y="12"/>
                    <a:pt x="7" y="14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557"/>
            <p:cNvSpPr>
              <a:spLocks noEditPoints="1"/>
            </p:cNvSpPr>
            <p:nvPr/>
          </p:nvSpPr>
          <p:spPr bwMode="auto">
            <a:xfrm>
              <a:off x="4697" y="2540"/>
              <a:ext cx="32" cy="34"/>
            </a:xfrm>
            <a:custGeom>
              <a:avLst/>
              <a:gdLst>
                <a:gd name="T0" fmla="*/ 22 w 22"/>
                <a:gd name="T1" fmla="*/ 24 h 24"/>
                <a:gd name="T2" fmla="*/ 15 w 22"/>
                <a:gd name="T3" fmla="*/ 24 h 24"/>
                <a:gd name="T4" fmla="*/ 15 w 22"/>
                <a:gd name="T5" fmla="*/ 20 h 24"/>
                <a:gd name="T6" fmla="*/ 11 w 22"/>
                <a:gd name="T7" fmla="*/ 24 h 24"/>
                <a:gd name="T8" fmla="*/ 7 w 22"/>
                <a:gd name="T9" fmla="*/ 24 h 24"/>
                <a:gd name="T10" fmla="*/ 2 w 22"/>
                <a:gd name="T11" fmla="*/ 23 h 24"/>
                <a:gd name="T12" fmla="*/ 0 w 22"/>
                <a:gd name="T13" fmla="*/ 18 h 24"/>
                <a:gd name="T14" fmla="*/ 1 w 22"/>
                <a:gd name="T15" fmla="*/ 14 h 24"/>
                <a:gd name="T16" fmla="*/ 5 w 22"/>
                <a:gd name="T17" fmla="*/ 11 h 24"/>
                <a:gd name="T18" fmla="*/ 15 w 22"/>
                <a:gd name="T19" fmla="*/ 9 h 24"/>
                <a:gd name="T20" fmla="*/ 15 w 22"/>
                <a:gd name="T21" fmla="*/ 8 h 24"/>
                <a:gd name="T22" fmla="*/ 11 w 22"/>
                <a:gd name="T23" fmla="*/ 4 h 24"/>
                <a:gd name="T24" fmla="*/ 7 w 22"/>
                <a:gd name="T25" fmla="*/ 8 h 24"/>
                <a:gd name="T26" fmla="*/ 1 w 22"/>
                <a:gd name="T27" fmla="*/ 7 h 24"/>
                <a:gd name="T28" fmla="*/ 5 w 22"/>
                <a:gd name="T29" fmla="*/ 2 h 24"/>
                <a:gd name="T30" fmla="*/ 12 w 22"/>
                <a:gd name="T31" fmla="*/ 0 h 24"/>
                <a:gd name="T32" fmla="*/ 16 w 22"/>
                <a:gd name="T33" fmla="*/ 0 h 24"/>
                <a:gd name="T34" fmla="*/ 20 w 22"/>
                <a:gd name="T35" fmla="*/ 2 h 24"/>
                <a:gd name="T36" fmla="*/ 21 w 22"/>
                <a:gd name="T37" fmla="*/ 4 h 24"/>
                <a:gd name="T38" fmla="*/ 22 w 22"/>
                <a:gd name="T39" fmla="*/ 9 h 24"/>
                <a:gd name="T40" fmla="*/ 22 w 22"/>
                <a:gd name="T41" fmla="*/ 20 h 24"/>
                <a:gd name="T42" fmla="*/ 22 w 22"/>
                <a:gd name="T43" fmla="*/ 24 h 24"/>
                <a:gd name="T44" fmla="*/ 15 w 22"/>
                <a:gd name="T45" fmla="*/ 13 h 24"/>
                <a:gd name="T46" fmla="*/ 7 w 22"/>
                <a:gd name="T47" fmla="*/ 17 h 24"/>
                <a:gd name="T48" fmla="*/ 8 w 22"/>
                <a:gd name="T49" fmla="*/ 19 h 24"/>
                <a:gd name="T50" fmla="*/ 10 w 22"/>
                <a:gd name="T51" fmla="*/ 20 h 24"/>
                <a:gd name="T52" fmla="*/ 13 w 22"/>
                <a:gd name="T53" fmla="*/ 19 h 24"/>
                <a:gd name="T54" fmla="*/ 15 w 22"/>
                <a:gd name="T55" fmla="*/ 15 h 24"/>
                <a:gd name="T56" fmla="*/ 15 w 22"/>
                <a:gd name="T5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4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4" y="22"/>
                    <a:pt x="13" y="23"/>
                    <a:pt x="11" y="24"/>
                  </a:cubicBezTo>
                  <a:cubicBezTo>
                    <a:pt x="10" y="24"/>
                    <a:pt x="9" y="24"/>
                    <a:pt x="7" y="24"/>
                  </a:cubicBezTo>
                  <a:cubicBezTo>
                    <a:pt x="5" y="24"/>
                    <a:pt x="3" y="24"/>
                    <a:pt x="2" y="23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2" y="12"/>
                    <a:pt x="3" y="12"/>
                    <a:pt x="5" y="11"/>
                  </a:cubicBezTo>
                  <a:cubicBezTo>
                    <a:pt x="7" y="10"/>
                    <a:pt x="10" y="10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4"/>
                    <a:pt x="11" y="4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5" y="2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7"/>
                    <a:pt x="22" y="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2" y="24"/>
                  </a:cubicBezTo>
                  <a:close/>
                  <a:moveTo>
                    <a:pt x="15" y="13"/>
                  </a:moveTo>
                  <a:cubicBezTo>
                    <a:pt x="10" y="13"/>
                    <a:pt x="7" y="15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8"/>
                    <a:pt x="15" y="16"/>
                    <a:pt x="15" y="15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558"/>
            <p:cNvSpPr>
              <a:spLocks noEditPoints="1"/>
            </p:cNvSpPr>
            <p:nvPr/>
          </p:nvSpPr>
          <p:spPr bwMode="auto">
            <a:xfrm>
              <a:off x="4733" y="2534"/>
              <a:ext cx="37" cy="51"/>
            </a:xfrm>
            <a:custGeom>
              <a:avLst/>
              <a:gdLst>
                <a:gd name="T0" fmla="*/ 26 w 26"/>
                <a:gd name="T1" fmla="*/ 5 h 36"/>
                <a:gd name="T2" fmla="*/ 24 w 26"/>
                <a:gd name="T3" fmla="*/ 5 h 36"/>
                <a:gd name="T4" fmla="*/ 22 w 26"/>
                <a:gd name="T5" fmla="*/ 7 h 36"/>
                <a:gd name="T6" fmla="*/ 23 w 26"/>
                <a:gd name="T7" fmla="*/ 11 h 36"/>
                <a:gd name="T8" fmla="*/ 21 w 26"/>
                <a:gd name="T9" fmla="*/ 17 h 36"/>
                <a:gd name="T10" fmla="*/ 13 w 26"/>
                <a:gd name="T11" fmla="*/ 19 h 36"/>
                <a:gd name="T12" fmla="*/ 9 w 26"/>
                <a:gd name="T13" fmla="*/ 18 h 36"/>
                <a:gd name="T14" fmla="*/ 8 w 26"/>
                <a:gd name="T15" fmla="*/ 20 h 36"/>
                <a:gd name="T16" fmla="*/ 9 w 26"/>
                <a:gd name="T17" fmla="*/ 22 h 36"/>
                <a:gd name="T18" fmla="*/ 14 w 26"/>
                <a:gd name="T19" fmla="*/ 22 h 36"/>
                <a:gd name="T20" fmla="*/ 21 w 26"/>
                <a:gd name="T21" fmla="*/ 23 h 36"/>
                <a:gd name="T22" fmla="*/ 25 w 26"/>
                <a:gd name="T23" fmla="*/ 25 h 36"/>
                <a:gd name="T24" fmla="*/ 26 w 26"/>
                <a:gd name="T25" fmla="*/ 29 h 36"/>
                <a:gd name="T26" fmla="*/ 23 w 26"/>
                <a:gd name="T27" fmla="*/ 34 h 36"/>
                <a:gd name="T28" fmla="*/ 12 w 26"/>
                <a:gd name="T29" fmla="*/ 36 h 36"/>
                <a:gd name="T30" fmla="*/ 3 w 26"/>
                <a:gd name="T31" fmla="*/ 35 h 36"/>
                <a:gd name="T32" fmla="*/ 0 w 26"/>
                <a:gd name="T33" fmla="*/ 31 h 36"/>
                <a:gd name="T34" fmla="*/ 4 w 26"/>
                <a:gd name="T35" fmla="*/ 27 h 36"/>
                <a:gd name="T36" fmla="*/ 1 w 26"/>
                <a:gd name="T37" fmla="*/ 22 h 36"/>
                <a:gd name="T38" fmla="*/ 6 w 26"/>
                <a:gd name="T39" fmla="*/ 17 h 36"/>
                <a:gd name="T40" fmla="*/ 2 w 26"/>
                <a:gd name="T41" fmla="*/ 11 h 36"/>
                <a:gd name="T42" fmla="*/ 5 w 26"/>
                <a:gd name="T43" fmla="*/ 6 h 36"/>
                <a:gd name="T44" fmla="*/ 13 w 26"/>
                <a:gd name="T45" fmla="*/ 4 h 36"/>
                <a:gd name="T46" fmla="*/ 19 w 26"/>
                <a:gd name="T47" fmla="*/ 5 h 36"/>
                <a:gd name="T48" fmla="*/ 20 w 26"/>
                <a:gd name="T49" fmla="*/ 2 h 36"/>
                <a:gd name="T50" fmla="*/ 24 w 26"/>
                <a:gd name="T51" fmla="*/ 0 h 36"/>
                <a:gd name="T52" fmla="*/ 26 w 26"/>
                <a:gd name="T53" fmla="*/ 0 h 36"/>
                <a:gd name="T54" fmla="*/ 26 w 26"/>
                <a:gd name="T55" fmla="*/ 5 h 36"/>
                <a:gd name="T56" fmla="*/ 8 w 26"/>
                <a:gd name="T57" fmla="*/ 28 h 36"/>
                <a:gd name="T58" fmla="*/ 7 w 26"/>
                <a:gd name="T59" fmla="*/ 28 h 36"/>
                <a:gd name="T60" fmla="*/ 6 w 26"/>
                <a:gd name="T61" fmla="*/ 30 h 36"/>
                <a:gd name="T62" fmla="*/ 8 w 26"/>
                <a:gd name="T63" fmla="*/ 32 h 36"/>
                <a:gd name="T64" fmla="*/ 13 w 26"/>
                <a:gd name="T65" fmla="*/ 32 h 36"/>
                <a:gd name="T66" fmla="*/ 18 w 26"/>
                <a:gd name="T67" fmla="*/ 32 h 36"/>
                <a:gd name="T68" fmla="*/ 19 w 26"/>
                <a:gd name="T69" fmla="*/ 30 h 36"/>
                <a:gd name="T70" fmla="*/ 18 w 26"/>
                <a:gd name="T71" fmla="*/ 28 h 36"/>
                <a:gd name="T72" fmla="*/ 12 w 26"/>
                <a:gd name="T73" fmla="*/ 28 h 36"/>
                <a:gd name="T74" fmla="*/ 10 w 26"/>
                <a:gd name="T75" fmla="*/ 28 h 36"/>
                <a:gd name="T76" fmla="*/ 9 w 26"/>
                <a:gd name="T77" fmla="*/ 28 h 36"/>
                <a:gd name="T78" fmla="*/ 8 w 26"/>
                <a:gd name="T79" fmla="*/ 28 h 36"/>
                <a:gd name="T80" fmla="*/ 13 w 26"/>
                <a:gd name="T81" fmla="*/ 8 h 36"/>
                <a:gd name="T82" fmla="*/ 10 w 26"/>
                <a:gd name="T83" fmla="*/ 9 h 36"/>
                <a:gd name="T84" fmla="*/ 9 w 26"/>
                <a:gd name="T85" fmla="*/ 11 h 36"/>
                <a:gd name="T86" fmla="*/ 13 w 26"/>
                <a:gd name="T87" fmla="*/ 15 h 36"/>
                <a:gd name="T88" fmla="*/ 15 w 26"/>
                <a:gd name="T89" fmla="*/ 14 h 36"/>
                <a:gd name="T90" fmla="*/ 17 w 26"/>
                <a:gd name="T91" fmla="*/ 11 h 36"/>
                <a:gd name="T92" fmla="*/ 16 w 26"/>
                <a:gd name="T93" fmla="*/ 9 h 36"/>
                <a:gd name="T94" fmla="*/ 13 w 26"/>
                <a:gd name="T9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36">
                  <a:moveTo>
                    <a:pt x="26" y="5"/>
                  </a:moveTo>
                  <a:cubicBezTo>
                    <a:pt x="25" y="5"/>
                    <a:pt x="25" y="5"/>
                    <a:pt x="24" y="5"/>
                  </a:cubicBezTo>
                  <a:cubicBezTo>
                    <a:pt x="23" y="5"/>
                    <a:pt x="22" y="5"/>
                    <a:pt x="22" y="7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3"/>
                    <a:pt x="23" y="15"/>
                    <a:pt x="21" y="17"/>
                  </a:cubicBezTo>
                  <a:cubicBezTo>
                    <a:pt x="19" y="18"/>
                    <a:pt x="16" y="19"/>
                    <a:pt x="13" y="19"/>
                  </a:cubicBezTo>
                  <a:cubicBezTo>
                    <a:pt x="11" y="19"/>
                    <a:pt x="10" y="18"/>
                    <a:pt x="9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9" y="22"/>
                    <a:pt x="11" y="22"/>
                    <a:pt x="14" y="22"/>
                  </a:cubicBezTo>
                  <a:cubicBezTo>
                    <a:pt x="17" y="22"/>
                    <a:pt x="20" y="23"/>
                    <a:pt x="21" y="23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6" y="27"/>
                    <a:pt x="26" y="29"/>
                  </a:cubicBezTo>
                  <a:cubicBezTo>
                    <a:pt x="26" y="31"/>
                    <a:pt x="25" y="33"/>
                    <a:pt x="23" y="34"/>
                  </a:cubicBezTo>
                  <a:cubicBezTo>
                    <a:pt x="21" y="36"/>
                    <a:pt x="17" y="36"/>
                    <a:pt x="12" y="36"/>
                  </a:cubicBezTo>
                  <a:cubicBezTo>
                    <a:pt x="7" y="36"/>
                    <a:pt x="4" y="36"/>
                    <a:pt x="3" y="35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29"/>
                    <a:pt x="1" y="27"/>
                    <a:pt x="4" y="27"/>
                  </a:cubicBezTo>
                  <a:cubicBezTo>
                    <a:pt x="2" y="26"/>
                    <a:pt x="1" y="24"/>
                    <a:pt x="1" y="22"/>
                  </a:cubicBezTo>
                  <a:cubicBezTo>
                    <a:pt x="1" y="20"/>
                    <a:pt x="3" y="18"/>
                    <a:pt x="6" y="17"/>
                  </a:cubicBezTo>
                  <a:cubicBezTo>
                    <a:pt x="3" y="16"/>
                    <a:pt x="2" y="14"/>
                    <a:pt x="2" y="11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6" y="5"/>
                    <a:pt x="9" y="4"/>
                    <a:pt x="13" y="4"/>
                  </a:cubicBezTo>
                  <a:cubicBezTo>
                    <a:pt x="15" y="4"/>
                    <a:pt x="17" y="4"/>
                    <a:pt x="19" y="5"/>
                  </a:cubicBezTo>
                  <a:cubicBezTo>
                    <a:pt x="19" y="4"/>
                    <a:pt x="19" y="2"/>
                    <a:pt x="20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lnTo>
                    <a:pt x="26" y="5"/>
                  </a:lnTo>
                  <a:close/>
                  <a:moveTo>
                    <a:pt x="8" y="28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7" y="31"/>
                    <a:pt x="8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5" y="32"/>
                    <a:pt x="17" y="32"/>
                    <a:pt x="18" y="32"/>
                  </a:cubicBezTo>
                  <a:cubicBezTo>
                    <a:pt x="19" y="31"/>
                    <a:pt x="19" y="31"/>
                    <a:pt x="19" y="30"/>
                  </a:cubicBezTo>
                  <a:cubicBezTo>
                    <a:pt x="19" y="29"/>
                    <a:pt x="19" y="29"/>
                    <a:pt x="18" y="28"/>
                  </a:cubicBezTo>
                  <a:cubicBezTo>
                    <a:pt x="17" y="28"/>
                    <a:pt x="15" y="28"/>
                    <a:pt x="12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lose/>
                  <a:moveTo>
                    <a:pt x="13" y="8"/>
                  </a:moveTo>
                  <a:cubicBezTo>
                    <a:pt x="11" y="8"/>
                    <a:pt x="10" y="8"/>
                    <a:pt x="10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4"/>
                    <a:pt x="10" y="15"/>
                    <a:pt x="13" y="15"/>
                  </a:cubicBezTo>
                  <a:cubicBezTo>
                    <a:pt x="14" y="15"/>
                    <a:pt x="15" y="14"/>
                    <a:pt x="15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4" y="8"/>
                    <a:pt x="1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559"/>
            <p:cNvSpPr>
              <a:spLocks/>
            </p:cNvSpPr>
            <p:nvPr/>
          </p:nvSpPr>
          <p:spPr bwMode="auto">
            <a:xfrm>
              <a:off x="4774" y="2540"/>
              <a:ext cx="29" cy="34"/>
            </a:xfrm>
            <a:custGeom>
              <a:avLst/>
              <a:gdLst>
                <a:gd name="T0" fmla="*/ 20 w 20"/>
                <a:gd name="T1" fmla="*/ 0 h 24"/>
                <a:gd name="T2" fmla="*/ 20 w 20"/>
                <a:gd name="T3" fmla="*/ 24 h 24"/>
                <a:gd name="T4" fmla="*/ 14 w 20"/>
                <a:gd name="T5" fmla="*/ 24 h 24"/>
                <a:gd name="T6" fmla="*/ 14 w 20"/>
                <a:gd name="T7" fmla="*/ 20 h 24"/>
                <a:gd name="T8" fmla="*/ 7 w 20"/>
                <a:gd name="T9" fmla="*/ 24 h 24"/>
                <a:gd name="T10" fmla="*/ 3 w 20"/>
                <a:gd name="T11" fmla="*/ 23 h 24"/>
                <a:gd name="T12" fmla="*/ 1 w 20"/>
                <a:gd name="T13" fmla="*/ 21 h 24"/>
                <a:gd name="T14" fmla="*/ 0 w 20"/>
                <a:gd name="T15" fmla="*/ 16 h 24"/>
                <a:gd name="T16" fmla="*/ 0 w 20"/>
                <a:gd name="T17" fmla="*/ 0 h 24"/>
                <a:gd name="T18" fmla="*/ 7 w 20"/>
                <a:gd name="T19" fmla="*/ 0 h 24"/>
                <a:gd name="T20" fmla="*/ 7 w 20"/>
                <a:gd name="T21" fmla="*/ 16 h 24"/>
                <a:gd name="T22" fmla="*/ 9 w 20"/>
                <a:gd name="T23" fmla="*/ 19 h 24"/>
                <a:gd name="T24" fmla="*/ 12 w 20"/>
                <a:gd name="T25" fmla="*/ 18 h 24"/>
                <a:gd name="T26" fmla="*/ 13 w 20"/>
                <a:gd name="T27" fmla="*/ 17 h 24"/>
                <a:gd name="T28" fmla="*/ 13 w 20"/>
                <a:gd name="T29" fmla="*/ 14 h 24"/>
                <a:gd name="T30" fmla="*/ 13 w 20"/>
                <a:gd name="T31" fmla="*/ 0 h 24"/>
                <a:gd name="T32" fmla="*/ 20 w 20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3"/>
                    <a:pt x="10" y="24"/>
                    <a:pt x="7" y="24"/>
                  </a:cubicBezTo>
                  <a:cubicBezTo>
                    <a:pt x="5" y="24"/>
                    <a:pt x="4" y="24"/>
                    <a:pt x="3" y="23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2" y="18"/>
                    <a:pt x="13" y="17"/>
                    <a:pt x="13" y="17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560"/>
            <p:cNvSpPr>
              <a:spLocks noEditPoints="1"/>
            </p:cNvSpPr>
            <p:nvPr/>
          </p:nvSpPr>
          <p:spPr bwMode="auto">
            <a:xfrm>
              <a:off x="4810" y="2540"/>
              <a:ext cx="31" cy="34"/>
            </a:xfrm>
            <a:custGeom>
              <a:avLst/>
              <a:gdLst>
                <a:gd name="T0" fmla="*/ 22 w 22"/>
                <a:gd name="T1" fmla="*/ 24 h 24"/>
                <a:gd name="T2" fmla="*/ 15 w 22"/>
                <a:gd name="T3" fmla="*/ 24 h 24"/>
                <a:gd name="T4" fmla="*/ 15 w 22"/>
                <a:gd name="T5" fmla="*/ 20 h 24"/>
                <a:gd name="T6" fmla="*/ 11 w 22"/>
                <a:gd name="T7" fmla="*/ 24 h 24"/>
                <a:gd name="T8" fmla="*/ 7 w 22"/>
                <a:gd name="T9" fmla="*/ 24 h 24"/>
                <a:gd name="T10" fmla="*/ 2 w 22"/>
                <a:gd name="T11" fmla="*/ 23 h 24"/>
                <a:gd name="T12" fmla="*/ 0 w 22"/>
                <a:gd name="T13" fmla="*/ 18 h 24"/>
                <a:gd name="T14" fmla="*/ 1 w 22"/>
                <a:gd name="T15" fmla="*/ 14 h 24"/>
                <a:gd name="T16" fmla="*/ 5 w 22"/>
                <a:gd name="T17" fmla="*/ 11 h 24"/>
                <a:gd name="T18" fmla="*/ 14 w 22"/>
                <a:gd name="T19" fmla="*/ 9 h 24"/>
                <a:gd name="T20" fmla="*/ 14 w 22"/>
                <a:gd name="T21" fmla="*/ 8 h 24"/>
                <a:gd name="T22" fmla="*/ 11 w 22"/>
                <a:gd name="T23" fmla="*/ 4 h 24"/>
                <a:gd name="T24" fmla="*/ 7 w 22"/>
                <a:gd name="T25" fmla="*/ 8 h 24"/>
                <a:gd name="T26" fmla="*/ 0 w 22"/>
                <a:gd name="T27" fmla="*/ 7 h 24"/>
                <a:gd name="T28" fmla="*/ 4 w 22"/>
                <a:gd name="T29" fmla="*/ 2 h 24"/>
                <a:gd name="T30" fmla="*/ 11 w 22"/>
                <a:gd name="T31" fmla="*/ 0 h 24"/>
                <a:gd name="T32" fmla="*/ 16 w 22"/>
                <a:gd name="T33" fmla="*/ 0 h 24"/>
                <a:gd name="T34" fmla="*/ 19 w 22"/>
                <a:gd name="T35" fmla="*/ 2 h 24"/>
                <a:gd name="T36" fmla="*/ 21 w 22"/>
                <a:gd name="T37" fmla="*/ 4 h 24"/>
                <a:gd name="T38" fmla="*/ 21 w 22"/>
                <a:gd name="T39" fmla="*/ 9 h 24"/>
                <a:gd name="T40" fmla="*/ 21 w 22"/>
                <a:gd name="T41" fmla="*/ 20 h 24"/>
                <a:gd name="T42" fmla="*/ 22 w 22"/>
                <a:gd name="T43" fmla="*/ 24 h 24"/>
                <a:gd name="T44" fmla="*/ 14 w 22"/>
                <a:gd name="T45" fmla="*/ 13 h 24"/>
                <a:gd name="T46" fmla="*/ 7 w 22"/>
                <a:gd name="T47" fmla="*/ 17 h 24"/>
                <a:gd name="T48" fmla="*/ 8 w 22"/>
                <a:gd name="T49" fmla="*/ 19 h 24"/>
                <a:gd name="T50" fmla="*/ 10 w 22"/>
                <a:gd name="T51" fmla="*/ 20 h 24"/>
                <a:gd name="T52" fmla="*/ 13 w 22"/>
                <a:gd name="T53" fmla="*/ 19 h 24"/>
                <a:gd name="T54" fmla="*/ 14 w 22"/>
                <a:gd name="T55" fmla="*/ 15 h 24"/>
                <a:gd name="T56" fmla="*/ 14 w 22"/>
                <a:gd name="T5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4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10" y="24"/>
                    <a:pt x="8" y="24"/>
                    <a:pt x="7" y="24"/>
                  </a:cubicBezTo>
                  <a:cubicBezTo>
                    <a:pt x="5" y="24"/>
                    <a:pt x="3" y="24"/>
                    <a:pt x="2" y="23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2" y="12"/>
                    <a:pt x="3" y="12"/>
                    <a:pt x="5" y="11"/>
                  </a:cubicBezTo>
                  <a:cubicBezTo>
                    <a:pt x="6" y="10"/>
                    <a:pt x="10" y="10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3" y="4"/>
                    <a:pt x="11" y="4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1" y="7"/>
                    <a:pt x="21" y="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2"/>
                    <a:pt x="21" y="23"/>
                    <a:pt x="22" y="24"/>
                  </a:cubicBezTo>
                  <a:close/>
                  <a:moveTo>
                    <a:pt x="14" y="13"/>
                  </a:moveTo>
                  <a:cubicBezTo>
                    <a:pt x="9" y="13"/>
                    <a:pt x="7" y="15"/>
                    <a:pt x="7" y="17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561"/>
            <p:cNvSpPr>
              <a:spLocks/>
            </p:cNvSpPr>
            <p:nvPr/>
          </p:nvSpPr>
          <p:spPr bwMode="auto">
            <a:xfrm>
              <a:off x="4842" y="2540"/>
              <a:ext cx="32" cy="45"/>
            </a:xfrm>
            <a:custGeom>
              <a:avLst/>
              <a:gdLst>
                <a:gd name="T0" fmla="*/ 22 w 22"/>
                <a:gd name="T1" fmla="*/ 0 h 32"/>
                <a:gd name="T2" fmla="*/ 14 w 22"/>
                <a:gd name="T3" fmla="*/ 23 h 32"/>
                <a:gd name="T4" fmla="*/ 12 w 22"/>
                <a:gd name="T5" fmla="*/ 29 h 32"/>
                <a:gd name="T6" fmla="*/ 10 w 22"/>
                <a:gd name="T7" fmla="*/ 31 h 32"/>
                <a:gd name="T8" fmla="*/ 5 w 22"/>
                <a:gd name="T9" fmla="*/ 32 h 32"/>
                <a:gd name="T10" fmla="*/ 2 w 22"/>
                <a:gd name="T11" fmla="*/ 32 h 32"/>
                <a:gd name="T12" fmla="*/ 2 w 22"/>
                <a:gd name="T13" fmla="*/ 27 h 32"/>
                <a:gd name="T14" fmla="*/ 5 w 22"/>
                <a:gd name="T15" fmla="*/ 27 h 32"/>
                <a:gd name="T16" fmla="*/ 8 w 22"/>
                <a:gd name="T17" fmla="*/ 26 h 32"/>
                <a:gd name="T18" fmla="*/ 9 w 22"/>
                <a:gd name="T19" fmla="*/ 24 h 32"/>
                <a:gd name="T20" fmla="*/ 0 w 22"/>
                <a:gd name="T21" fmla="*/ 0 h 32"/>
                <a:gd name="T22" fmla="*/ 8 w 22"/>
                <a:gd name="T23" fmla="*/ 0 h 32"/>
                <a:gd name="T24" fmla="*/ 12 w 22"/>
                <a:gd name="T25" fmla="*/ 14 h 32"/>
                <a:gd name="T26" fmla="*/ 17 w 22"/>
                <a:gd name="T27" fmla="*/ 0 h 32"/>
                <a:gd name="T28" fmla="*/ 22 w 22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2">
                  <a:moveTo>
                    <a:pt x="22" y="0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2" y="30"/>
                    <a:pt x="11" y="31"/>
                    <a:pt x="10" y="31"/>
                  </a:cubicBezTo>
                  <a:cubicBezTo>
                    <a:pt x="9" y="32"/>
                    <a:pt x="7" y="32"/>
                    <a:pt x="5" y="32"/>
                  </a:cubicBezTo>
                  <a:cubicBezTo>
                    <a:pt x="4" y="32"/>
                    <a:pt x="3" y="32"/>
                    <a:pt x="2" y="3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6"/>
                    <a:pt x="9" y="25"/>
                    <a:pt x="9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562"/>
            <p:cNvSpPr>
              <a:spLocks noEditPoints="1"/>
            </p:cNvSpPr>
            <p:nvPr/>
          </p:nvSpPr>
          <p:spPr bwMode="auto">
            <a:xfrm>
              <a:off x="4353" y="2854"/>
              <a:ext cx="41" cy="46"/>
            </a:xfrm>
            <a:custGeom>
              <a:avLst/>
              <a:gdLst>
                <a:gd name="T0" fmla="*/ 27 w 41"/>
                <a:gd name="T1" fmla="*/ 0 h 46"/>
                <a:gd name="T2" fmla="*/ 41 w 41"/>
                <a:gd name="T3" fmla="*/ 46 h 46"/>
                <a:gd name="T4" fmla="*/ 30 w 41"/>
                <a:gd name="T5" fmla="*/ 46 h 46"/>
                <a:gd name="T6" fmla="*/ 27 w 41"/>
                <a:gd name="T7" fmla="*/ 37 h 46"/>
                <a:gd name="T8" fmla="*/ 13 w 41"/>
                <a:gd name="T9" fmla="*/ 37 h 46"/>
                <a:gd name="T10" fmla="*/ 10 w 41"/>
                <a:gd name="T11" fmla="*/ 46 h 46"/>
                <a:gd name="T12" fmla="*/ 0 w 41"/>
                <a:gd name="T13" fmla="*/ 46 h 46"/>
                <a:gd name="T14" fmla="*/ 14 w 41"/>
                <a:gd name="T15" fmla="*/ 0 h 46"/>
                <a:gd name="T16" fmla="*/ 27 w 41"/>
                <a:gd name="T17" fmla="*/ 0 h 46"/>
                <a:gd name="T18" fmla="*/ 14 w 41"/>
                <a:gd name="T19" fmla="*/ 29 h 46"/>
                <a:gd name="T20" fmla="*/ 24 w 41"/>
                <a:gd name="T21" fmla="*/ 29 h 46"/>
                <a:gd name="T22" fmla="*/ 20 w 41"/>
                <a:gd name="T23" fmla="*/ 13 h 46"/>
                <a:gd name="T24" fmla="*/ 14 w 41"/>
                <a:gd name="T2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6">
                  <a:moveTo>
                    <a:pt x="27" y="0"/>
                  </a:moveTo>
                  <a:lnTo>
                    <a:pt x="41" y="46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13" y="37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14" y="0"/>
                  </a:lnTo>
                  <a:lnTo>
                    <a:pt x="27" y="0"/>
                  </a:lnTo>
                  <a:close/>
                  <a:moveTo>
                    <a:pt x="14" y="29"/>
                  </a:moveTo>
                  <a:lnTo>
                    <a:pt x="24" y="29"/>
                  </a:lnTo>
                  <a:lnTo>
                    <a:pt x="20" y="13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563"/>
            <p:cNvSpPr>
              <a:spLocks/>
            </p:cNvSpPr>
            <p:nvPr/>
          </p:nvSpPr>
          <p:spPr bwMode="auto">
            <a:xfrm>
              <a:off x="4398" y="2866"/>
              <a:ext cx="19" cy="34"/>
            </a:xfrm>
            <a:custGeom>
              <a:avLst/>
              <a:gdLst>
                <a:gd name="T0" fmla="*/ 7 w 13"/>
                <a:gd name="T1" fmla="*/ 24 h 24"/>
                <a:gd name="T2" fmla="*/ 0 w 13"/>
                <a:gd name="T3" fmla="*/ 24 h 24"/>
                <a:gd name="T4" fmla="*/ 0 w 13"/>
                <a:gd name="T5" fmla="*/ 1 h 24"/>
                <a:gd name="T6" fmla="*/ 6 w 13"/>
                <a:gd name="T7" fmla="*/ 1 h 24"/>
                <a:gd name="T8" fmla="*/ 6 w 13"/>
                <a:gd name="T9" fmla="*/ 5 h 24"/>
                <a:gd name="T10" fmla="*/ 12 w 13"/>
                <a:gd name="T11" fmla="*/ 0 h 24"/>
                <a:gd name="T12" fmla="*/ 13 w 13"/>
                <a:gd name="T13" fmla="*/ 0 h 24"/>
                <a:gd name="T14" fmla="*/ 13 w 13"/>
                <a:gd name="T15" fmla="*/ 7 h 24"/>
                <a:gd name="T16" fmla="*/ 10 w 13"/>
                <a:gd name="T17" fmla="*/ 8 h 24"/>
                <a:gd name="T18" fmla="*/ 8 w 13"/>
                <a:gd name="T19" fmla="*/ 10 h 24"/>
                <a:gd name="T20" fmla="*/ 7 w 13"/>
                <a:gd name="T21" fmla="*/ 15 h 24"/>
                <a:gd name="T22" fmla="*/ 7 w 13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9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10" y="7"/>
                    <a:pt x="10" y="8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7" y="11"/>
                    <a:pt x="7" y="13"/>
                    <a:pt x="7" y="15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564"/>
            <p:cNvSpPr>
              <a:spLocks noEditPoints="1"/>
            </p:cNvSpPr>
            <p:nvPr/>
          </p:nvSpPr>
          <p:spPr bwMode="auto">
            <a:xfrm>
              <a:off x="4418" y="2862"/>
              <a:ext cx="37" cy="51"/>
            </a:xfrm>
            <a:custGeom>
              <a:avLst/>
              <a:gdLst>
                <a:gd name="T0" fmla="*/ 26 w 26"/>
                <a:gd name="T1" fmla="*/ 4 h 36"/>
                <a:gd name="T2" fmla="*/ 25 w 26"/>
                <a:gd name="T3" fmla="*/ 4 h 36"/>
                <a:gd name="T4" fmla="*/ 22 w 26"/>
                <a:gd name="T5" fmla="*/ 6 h 36"/>
                <a:gd name="T6" fmla="*/ 24 w 26"/>
                <a:gd name="T7" fmla="*/ 11 h 36"/>
                <a:gd name="T8" fmla="*/ 21 w 26"/>
                <a:gd name="T9" fmla="*/ 16 h 36"/>
                <a:gd name="T10" fmla="*/ 13 w 26"/>
                <a:gd name="T11" fmla="*/ 18 h 36"/>
                <a:gd name="T12" fmla="*/ 9 w 26"/>
                <a:gd name="T13" fmla="*/ 18 h 36"/>
                <a:gd name="T14" fmla="*/ 8 w 26"/>
                <a:gd name="T15" fmla="*/ 19 h 36"/>
                <a:gd name="T16" fmla="*/ 9 w 26"/>
                <a:gd name="T17" fmla="*/ 21 h 36"/>
                <a:gd name="T18" fmla="*/ 14 w 26"/>
                <a:gd name="T19" fmla="*/ 22 h 36"/>
                <a:gd name="T20" fmla="*/ 21 w 26"/>
                <a:gd name="T21" fmla="*/ 22 h 36"/>
                <a:gd name="T22" fmla="*/ 25 w 26"/>
                <a:gd name="T23" fmla="*/ 24 h 36"/>
                <a:gd name="T24" fmla="*/ 26 w 26"/>
                <a:gd name="T25" fmla="*/ 28 h 36"/>
                <a:gd name="T26" fmla="*/ 23 w 26"/>
                <a:gd name="T27" fmla="*/ 33 h 36"/>
                <a:gd name="T28" fmla="*/ 13 w 26"/>
                <a:gd name="T29" fmla="*/ 36 h 36"/>
                <a:gd name="T30" fmla="*/ 3 w 26"/>
                <a:gd name="T31" fmla="*/ 34 h 36"/>
                <a:gd name="T32" fmla="*/ 0 w 26"/>
                <a:gd name="T33" fmla="*/ 30 h 36"/>
                <a:gd name="T34" fmla="*/ 4 w 26"/>
                <a:gd name="T35" fmla="*/ 26 h 36"/>
                <a:gd name="T36" fmla="*/ 1 w 26"/>
                <a:gd name="T37" fmla="*/ 22 h 36"/>
                <a:gd name="T38" fmla="*/ 6 w 26"/>
                <a:gd name="T39" fmla="*/ 16 h 36"/>
                <a:gd name="T40" fmla="*/ 2 w 26"/>
                <a:gd name="T41" fmla="*/ 11 h 36"/>
                <a:gd name="T42" fmla="*/ 5 w 26"/>
                <a:gd name="T43" fmla="*/ 5 h 36"/>
                <a:gd name="T44" fmla="*/ 13 w 26"/>
                <a:gd name="T45" fmla="*/ 3 h 36"/>
                <a:gd name="T46" fmla="*/ 19 w 26"/>
                <a:gd name="T47" fmla="*/ 4 h 36"/>
                <a:gd name="T48" fmla="*/ 20 w 26"/>
                <a:gd name="T49" fmla="*/ 1 h 36"/>
                <a:gd name="T50" fmla="*/ 24 w 26"/>
                <a:gd name="T51" fmla="*/ 0 h 36"/>
                <a:gd name="T52" fmla="*/ 26 w 26"/>
                <a:gd name="T53" fmla="*/ 0 h 36"/>
                <a:gd name="T54" fmla="*/ 26 w 26"/>
                <a:gd name="T55" fmla="*/ 4 h 36"/>
                <a:gd name="T56" fmla="*/ 8 w 26"/>
                <a:gd name="T57" fmla="*/ 27 h 36"/>
                <a:gd name="T58" fmla="*/ 7 w 26"/>
                <a:gd name="T59" fmla="*/ 28 h 36"/>
                <a:gd name="T60" fmla="*/ 6 w 26"/>
                <a:gd name="T61" fmla="*/ 29 h 36"/>
                <a:gd name="T62" fmla="*/ 8 w 26"/>
                <a:gd name="T63" fmla="*/ 31 h 36"/>
                <a:gd name="T64" fmla="*/ 13 w 26"/>
                <a:gd name="T65" fmla="*/ 31 h 36"/>
                <a:gd name="T66" fmla="*/ 18 w 26"/>
                <a:gd name="T67" fmla="*/ 31 h 36"/>
                <a:gd name="T68" fmla="*/ 20 w 26"/>
                <a:gd name="T69" fmla="*/ 29 h 36"/>
                <a:gd name="T70" fmla="*/ 18 w 26"/>
                <a:gd name="T71" fmla="*/ 28 h 36"/>
                <a:gd name="T72" fmla="*/ 12 w 26"/>
                <a:gd name="T73" fmla="*/ 27 h 36"/>
                <a:gd name="T74" fmla="*/ 11 w 26"/>
                <a:gd name="T75" fmla="*/ 27 h 36"/>
                <a:gd name="T76" fmla="*/ 9 w 26"/>
                <a:gd name="T77" fmla="*/ 27 h 36"/>
                <a:gd name="T78" fmla="*/ 8 w 26"/>
                <a:gd name="T79" fmla="*/ 27 h 36"/>
                <a:gd name="T80" fmla="*/ 13 w 26"/>
                <a:gd name="T81" fmla="*/ 7 h 36"/>
                <a:gd name="T82" fmla="*/ 10 w 26"/>
                <a:gd name="T83" fmla="*/ 8 h 36"/>
                <a:gd name="T84" fmla="*/ 9 w 26"/>
                <a:gd name="T85" fmla="*/ 10 h 36"/>
                <a:gd name="T86" fmla="*/ 13 w 26"/>
                <a:gd name="T87" fmla="*/ 14 h 36"/>
                <a:gd name="T88" fmla="*/ 16 w 26"/>
                <a:gd name="T89" fmla="*/ 13 h 36"/>
                <a:gd name="T90" fmla="*/ 17 w 26"/>
                <a:gd name="T91" fmla="*/ 10 h 36"/>
                <a:gd name="T92" fmla="*/ 16 w 26"/>
                <a:gd name="T93" fmla="*/ 8 h 36"/>
                <a:gd name="T94" fmla="*/ 13 w 26"/>
                <a:gd name="T9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36">
                  <a:moveTo>
                    <a:pt x="26" y="4"/>
                  </a:moveTo>
                  <a:cubicBezTo>
                    <a:pt x="26" y="4"/>
                    <a:pt x="25" y="4"/>
                    <a:pt x="25" y="4"/>
                  </a:cubicBezTo>
                  <a:cubicBezTo>
                    <a:pt x="23" y="4"/>
                    <a:pt x="22" y="5"/>
                    <a:pt x="22" y="6"/>
                  </a:cubicBezTo>
                  <a:cubicBezTo>
                    <a:pt x="23" y="7"/>
                    <a:pt x="24" y="9"/>
                    <a:pt x="24" y="11"/>
                  </a:cubicBezTo>
                  <a:cubicBezTo>
                    <a:pt x="24" y="13"/>
                    <a:pt x="23" y="15"/>
                    <a:pt x="21" y="16"/>
                  </a:cubicBezTo>
                  <a:cubicBezTo>
                    <a:pt x="19" y="17"/>
                    <a:pt x="16" y="18"/>
                    <a:pt x="13" y="18"/>
                  </a:cubicBezTo>
                  <a:cubicBezTo>
                    <a:pt x="12" y="18"/>
                    <a:pt x="10" y="18"/>
                    <a:pt x="9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10" y="21"/>
                    <a:pt x="11" y="21"/>
                    <a:pt x="14" y="22"/>
                  </a:cubicBezTo>
                  <a:cubicBezTo>
                    <a:pt x="17" y="22"/>
                    <a:pt x="20" y="22"/>
                    <a:pt x="21" y="22"/>
                  </a:cubicBezTo>
                  <a:cubicBezTo>
                    <a:pt x="23" y="22"/>
                    <a:pt x="24" y="23"/>
                    <a:pt x="25" y="24"/>
                  </a:cubicBezTo>
                  <a:cubicBezTo>
                    <a:pt x="26" y="25"/>
                    <a:pt x="26" y="26"/>
                    <a:pt x="26" y="28"/>
                  </a:cubicBezTo>
                  <a:cubicBezTo>
                    <a:pt x="26" y="30"/>
                    <a:pt x="25" y="32"/>
                    <a:pt x="23" y="33"/>
                  </a:cubicBezTo>
                  <a:cubicBezTo>
                    <a:pt x="21" y="35"/>
                    <a:pt x="18" y="36"/>
                    <a:pt x="13" y="36"/>
                  </a:cubicBezTo>
                  <a:cubicBezTo>
                    <a:pt x="8" y="36"/>
                    <a:pt x="5" y="35"/>
                    <a:pt x="3" y="34"/>
                  </a:cubicBezTo>
                  <a:cubicBezTo>
                    <a:pt x="1" y="33"/>
                    <a:pt x="0" y="32"/>
                    <a:pt x="0" y="30"/>
                  </a:cubicBezTo>
                  <a:cubicBezTo>
                    <a:pt x="0" y="28"/>
                    <a:pt x="2" y="27"/>
                    <a:pt x="4" y="26"/>
                  </a:cubicBezTo>
                  <a:cubicBezTo>
                    <a:pt x="2" y="25"/>
                    <a:pt x="1" y="23"/>
                    <a:pt x="1" y="22"/>
                  </a:cubicBezTo>
                  <a:cubicBezTo>
                    <a:pt x="1" y="19"/>
                    <a:pt x="3" y="18"/>
                    <a:pt x="6" y="16"/>
                  </a:cubicBezTo>
                  <a:cubicBezTo>
                    <a:pt x="3" y="15"/>
                    <a:pt x="2" y="13"/>
                    <a:pt x="2" y="11"/>
                  </a:cubicBezTo>
                  <a:cubicBezTo>
                    <a:pt x="2" y="8"/>
                    <a:pt x="3" y="7"/>
                    <a:pt x="5" y="5"/>
                  </a:cubicBezTo>
                  <a:cubicBezTo>
                    <a:pt x="7" y="4"/>
                    <a:pt x="9" y="3"/>
                    <a:pt x="13" y="3"/>
                  </a:cubicBezTo>
                  <a:cubicBezTo>
                    <a:pt x="15" y="3"/>
                    <a:pt x="17" y="4"/>
                    <a:pt x="19" y="4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lnTo>
                    <a:pt x="26" y="4"/>
                  </a:lnTo>
                  <a:close/>
                  <a:moveTo>
                    <a:pt x="8" y="27"/>
                  </a:move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6" y="29"/>
                    <a:pt x="6" y="29"/>
                  </a:cubicBezTo>
                  <a:cubicBezTo>
                    <a:pt x="6" y="30"/>
                    <a:pt x="7" y="31"/>
                    <a:pt x="8" y="31"/>
                  </a:cubicBezTo>
                  <a:cubicBezTo>
                    <a:pt x="10" y="31"/>
                    <a:pt x="11" y="31"/>
                    <a:pt x="13" y="31"/>
                  </a:cubicBezTo>
                  <a:cubicBezTo>
                    <a:pt x="16" y="31"/>
                    <a:pt x="17" y="31"/>
                    <a:pt x="18" y="31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19" y="28"/>
                    <a:pt x="18" y="28"/>
                  </a:cubicBezTo>
                  <a:cubicBezTo>
                    <a:pt x="18" y="27"/>
                    <a:pt x="16" y="27"/>
                    <a:pt x="1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lose/>
                  <a:moveTo>
                    <a:pt x="13" y="7"/>
                  </a:moveTo>
                  <a:cubicBezTo>
                    <a:pt x="12" y="7"/>
                    <a:pt x="11" y="7"/>
                    <a:pt x="10" y="8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3"/>
                    <a:pt x="10" y="14"/>
                    <a:pt x="13" y="14"/>
                  </a:cubicBezTo>
                  <a:cubicBezTo>
                    <a:pt x="14" y="14"/>
                    <a:pt x="15" y="14"/>
                    <a:pt x="16" y="13"/>
                  </a:cubicBezTo>
                  <a:cubicBezTo>
                    <a:pt x="16" y="12"/>
                    <a:pt x="17" y="11"/>
                    <a:pt x="17" y="10"/>
                  </a:cubicBezTo>
                  <a:cubicBezTo>
                    <a:pt x="17" y="10"/>
                    <a:pt x="16" y="9"/>
                    <a:pt x="16" y="8"/>
                  </a:cubicBezTo>
                  <a:cubicBezTo>
                    <a:pt x="15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565"/>
            <p:cNvSpPr>
              <a:spLocks noEditPoints="1"/>
            </p:cNvSpPr>
            <p:nvPr/>
          </p:nvSpPr>
          <p:spPr bwMode="auto">
            <a:xfrm>
              <a:off x="4458" y="2866"/>
              <a:ext cx="33" cy="35"/>
            </a:xfrm>
            <a:custGeom>
              <a:avLst/>
              <a:gdLst>
                <a:gd name="T0" fmla="*/ 23 w 23"/>
                <a:gd name="T1" fmla="*/ 14 h 25"/>
                <a:gd name="T2" fmla="*/ 7 w 23"/>
                <a:gd name="T3" fmla="*/ 14 h 25"/>
                <a:gd name="T4" fmla="*/ 7 w 23"/>
                <a:gd name="T5" fmla="*/ 15 h 25"/>
                <a:gd name="T6" fmla="*/ 9 w 23"/>
                <a:gd name="T7" fmla="*/ 19 h 25"/>
                <a:gd name="T8" fmla="*/ 12 w 23"/>
                <a:gd name="T9" fmla="*/ 20 h 25"/>
                <a:gd name="T10" fmla="*/ 16 w 23"/>
                <a:gd name="T11" fmla="*/ 16 h 25"/>
                <a:gd name="T12" fmla="*/ 22 w 23"/>
                <a:gd name="T13" fmla="*/ 17 h 25"/>
                <a:gd name="T14" fmla="*/ 12 w 23"/>
                <a:gd name="T15" fmla="*/ 25 h 25"/>
                <a:gd name="T16" fmla="*/ 6 w 23"/>
                <a:gd name="T17" fmla="*/ 23 h 25"/>
                <a:gd name="T18" fmla="*/ 2 w 23"/>
                <a:gd name="T19" fmla="*/ 19 h 25"/>
                <a:gd name="T20" fmla="*/ 0 w 23"/>
                <a:gd name="T21" fmla="*/ 13 h 25"/>
                <a:gd name="T22" fmla="*/ 3 w 23"/>
                <a:gd name="T23" fmla="*/ 4 h 25"/>
                <a:gd name="T24" fmla="*/ 11 w 23"/>
                <a:gd name="T25" fmla="*/ 0 h 25"/>
                <a:gd name="T26" fmla="*/ 19 w 23"/>
                <a:gd name="T27" fmla="*/ 3 h 25"/>
                <a:gd name="T28" fmla="*/ 23 w 23"/>
                <a:gd name="T29" fmla="*/ 14 h 25"/>
                <a:gd name="T30" fmla="*/ 7 w 23"/>
                <a:gd name="T31" fmla="*/ 10 h 25"/>
                <a:gd name="T32" fmla="*/ 16 w 23"/>
                <a:gd name="T33" fmla="*/ 10 h 25"/>
                <a:gd name="T34" fmla="*/ 12 w 23"/>
                <a:gd name="T35" fmla="*/ 5 h 25"/>
                <a:gd name="T36" fmla="*/ 7 w 23"/>
                <a:gd name="T37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5">
                  <a:moveTo>
                    <a:pt x="2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7" y="16"/>
                    <a:pt x="8" y="18"/>
                    <a:pt x="9" y="19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4" y="20"/>
                    <a:pt x="16" y="19"/>
                    <a:pt x="16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22"/>
                    <a:pt x="17" y="25"/>
                    <a:pt x="12" y="25"/>
                  </a:cubicBezTo>
                  <a:cubicBezTo>
                    <a:pt x="9" y="25"/>
                    <a:pt x="7" y="24"/>
                    <a:pt x="6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6"/>
                    <a:pt x="23" y="9"/>
                    <a:pt x="23" y="14"/>
                  </a:cubicBezTo>
                  <a:close/>
                  <a:moveTo>
                    <a:pt x="7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9" y="5"/>
                    <a:pt x="8" y="6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566"/>
            <p:cNvSpPr>
              <a:spLocks/>
            </p:cNvSpPr>
            <p:nvPr/>
          </p:nvSpPr>
          <p:spPr bwMode="auto">
            <a:xfrm>
              <a:off x="4497" y="2866"/>
              <a:ext cx="30" cy="34"/>
            </a:xfrm>
            <a:custGeom>
              <a:avLst/>
              <a:gdLst>
                <a:gd name="T0" fmla="*/ 21 w 21"/>
                <a:gd name="T1" fmla="*/ 24 h 24"/>
                <a:gd name="T2" fmla="*/ 14 w 21"/>
                <a:gd name="T3" fmla="*/ 24 h 24"/>
                <a:gd name="T4" fmla="*/ 14 w 21"/>
                <a:gd name="T5" fmla="*/ 11 h 24"/>
                <a:gd name="T6" fmla="*/ 13 w 21"/>
                <a:gd name="T7" fmla="*/ 8 h 24"/>
                <a:gd name="T8" fmla="*/ 12 w 21"/>
                <a:gd name="T9" fmla="*/ 6 h 24"/>
                <a:gd name="T10" fmla="*/ 11 w 21"/>
                <a:gd name="T11" fmla="*/ 6 h 24"/>
                <a:gd name="T12" fmla="*/ 7 w 21"/>
                <a:gd name="T13" fmla="*/ 11 h 24"/>
                <a:gd name="T14" fmla="*/ 7 w 21"/>
                <a:gd name="T15" fmla="*/ 24 h 24"/>
                <a:gd name="T16" fmla="*/ 0 w 21"/>
                <a:gd name="T17" fmla="*/ 24 h 24"/>
                <a:gd name="T18" fmla="*/ 0 w 21"/>
                <a:gd name="T19" fmla="*/ 1 h 24"/>
                <a:gd name="T20" fmla="*/ 6 w 21"/>
                <a:gd name="T21" fmla="*/ 1 h 24"/>
                <a:gd name="T22" fmla="*/ 6 w 21"/>
                <a:gd name="T23" fmla="*/ 5 h 24"/>
                <a:gd name="T24" fmla="*/ 10 w 21"/>
                <a:gd name="T25" fmla="*/ 1 h 24"/>
                <a:gd name="T26" fmla="*/ 13 w 21"/>
                <a:gd name="T27" fmla="*/ 0 h 24"/>
                <a:gd name="T28" fmla="*/ 18 w 21"/>
                <a:gd name="T29" fmla="*/ 2 h 24"/>
                <a:gd name="T30" fmla="*/ 21 w 21"/>
                <a:gd name="T31" fmla="*/ 9 h 24"/>
                <a:gd name="T32" fmla="*/ 21 w 21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4">
                  <a:moveTo>
                    <a:pt x="21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3" y="7"/>
                    <a:pt x="13" y="7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8" y="6"/>
                    <a:pt x="7" y="7"/>
                    <a:pt x="7" y="1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3"/>
                    <a:pt x="9" y="2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7" y="1"/>
                    <a:pt x="18" y="2"/>
                  </a:cubicBezTo>
                  <a:cubicBezTo>
                    <a:pt x="20" y="3"/>
                    <a:pt x="21" y="6"/>
                    <a:pt x="21" y="9"/>
                  </a:cubicBez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567"/>
            <p:cNvSpPr>
              <a:spLocks/>
            </p:cNvSpPr>
            <p:nvPr/>
          </p:nvSpPr>
          <p:spPr bwMode="auto">
            <a:xfrm>
              <a:off x="4529" y="2856"/>
              <a:ext cx="25" cy="45"/>
            </a:xfrm>
            <a:custGeom>
              <a:avLst/>
              <a:gdLst>
                <a:gd name="T0" fmla="*/ 11 w 17"/>
                <a:gd name="T1" fmla="*/ 13 h 32"/>
                <a:gd name="T2" fmla="*/ 11 w 17"/>
                <a:gd name="T3" fmla="*/ 23 h 32"/>
                <a:gd name="T4" fmla="*/ 12 w 17"/>
                <a:gd name="T5" fmla="*/ 26 h 32"/>
                <a:gd name="T6" fmla="*/ 14 w 17"/>
                <a:gd name="T7" fmla="*/ 26 h 32"/>
                <a:gd name="T8" fmla="*/ 17 w 17"/>
                <a:gd name="T9" fmla="*/ 26 h 32"/>
                <a:gd name="T10" fmla="*/ 17 w 17"/>
                <a:gd name="T11" fmla="*/ 31 h 32"/>
                <a:gd name="T12" fmla="*/ 12 w 17"/>
                <a:gd name="T13" fmla="*/ 32 h 32"/>
                <a:gd name="T14" fmla="*/ 6 w 17"/>
                <a:gd name="T15" fmla="*/ 30 h 32"/>
                <a:gd name="T16" fmla="*/ 4 w 17"/>
                <a:gd name="T17" fmla="*/ 24 h 32"/>
                <a:gd name="T18" fmla="*/ 4 w 17"/>
                <a:gd name="T19" fmla="*/ 13 h 32"/>
                <a:gd name="T20" fmla="*/ 0 w 17"/>
                <a:gd name="T21" fmla="*/ 13 h 32"/>
                <a:gd name="T22" fmla="*/ 0 w 17"/>
                <a:gd name="T23" fmla="*/ 8 h 32"/>
                <a:gd name="T24" fmla="*/ 5 w 17"/>
                <a:gd name="T25" fmla="*/ 8 h 32"/>
                <a:gd name="T26" fmla="*/ 5 w 17"/>
                <a:gd name="T27" fmla="*/ 1 h 32"/>
                <a:gd name="T28" fmla="*/ 11 w 17"/>
                <a:gd name="T29" fmla="*/ 0 h 32"/>
                <a:gd name="T30" fmla="*/ 11 w 17"/>
                <a:gd name="T31" fmla="*/ 8 h 32"/>
                <a:gd name="T32" fmla="*/ 16 w 17"/>
                <a:gd name="T33" fmla="*/ 8 h 32"/>
                <a:gd name="T34" fmla="*/ 16 w 17"/>
                <a:gd name="T35" fmla="*/ 13 h 32"/>
                <a:gd name="T36" fmla="*/ 11 w 17"/>
                <a:gd name="T3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2">
                  <a:moveTo>
                    <a:pt x="11" y="1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5"/>
                    <a:pt x="12" y="26"/>
                  </a:cubicBezTo>
                  <a:cubicBezTo>
                    <a:pt x="12" y="26"/>
                    <a:pt x="13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2"/>
                    <a:pt x="13" y="32"/>
                    <a:pt x="12" y="32"/>
                  </a:cubicBezTo>
                  <a:cubicBezTo>
                    <a:pt x="9" y="32"/>
                    <a:pt x="7" y="31"/>
                    <a:pt x="6" y="30"/>
                  </a:cubicBezTo>
                  <a:cubicBezTo>
                    <a:pt x="5" y="29"/>
                    <a:pt x="4" y="27"/>
                    <a:pt x="4" y="2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6" y="13"/>
                    <a:pt x="16" y="13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568"/>
            <p:cNvSpPr>
              <a:spLocks noEditPoints="1"/>
            </p:cNvSpPr>
            <p:nvPr/>
          </p:nvSpPr>
          <p:spPr bwMode="auto">
            <a:xfrm>
              <a:off x="4558" y="2854"/>
              <a:ext cx="10" cy="46"/>
            </a:xfrm>
            <a:custGeom>
              <a:avLst/>
              <a:gdLst>
                <a:gd name="T0" fmla="*/ 10 w 10"/>
                <a:gd name="T1" fmla="*/ 0 h 46"/>
                <a:gd name="T2" fmla="*/ 10 w 10"/>
                <a:gd name="T3" fmla="*/ 10 h 46"/>
                <a:gd name="T4" fmla="*/ 0 w 10"/>
                <a:gd name="T5" fmla="*/ 10 h 46"/>
                <a:gd name="T6" fmla="*/ 0 w 10"/>
                <a:gd name="T7" fmla="*/ 0 h 46"/>
                <a:gd name="T8" fmla="*/ 10 w 10"/>
                <a:gd name="T9" fmla="*/ 0 h 46"/>
                <a:gd name="T10" fmla="*/ 10 w 10"/>
                <a:gd name="T11" fmla="*/ 13 h 46"/>
                <a:gd name="T12" fmla="*/ 10 w 10"/>
                <a:gd name="T13" fmla="*/ 46 h 46"/>
                <a:gd name="T14" fmla="*/ 0 w 10"/>
                <a:gd name="T15" fmla="*/ 46 h 46"/>
                <a:gd name="T16" fmla="*/ 0 w 10"/>
                <a:gd name="T17" fmla="*/ 13 h 46"/>
                <a:gd name="T18" fmla="*/ 10 w 10"/>
                <a:gd name="T1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6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3"/>
                  </a:moveTo>
                  <a:lnTo>
                    <a:pt x="10" y="46"/>
                  </a:lnTo>
                  <a:lnTo>
                    <a:pt x="0" y="46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569"/>
            <p:cNvSpPr>
              <a:spLocks/>
            </p:cNvSpPr>
            <p:nvPr/>
          </p:nvSpPr>
          <p:spPr bwMode="auto">
            <a:xfrm>
              <a:off x="4576" y="2866"/>
              <a:ext cx="29" cy="34"/>
            </a:xfrm>
            <a:custGeom>
              <a:avLst/>
              <a:gdLst>
                <a:gd name="T0" fmla="*/ 20 w 20"/>
                <a:gd name="T1" fmla="*/ 24 h 24"/>
                <a:gd name="T2" fmla="*/ 13 w 20"/>
                <a:gd name="T3" fmla="*/ 24 h 24"/>
                <a:gd name="T4" fmla="*/ 13 w 20"/>
                <a:gd name="T5" fmla="*/ 11 h 24"/>
                <a:gd name="T6" fmla="*/ 13 w 20"/>
                <a:gd name="T7" fmla="*/ 8 h 24"/>
                <a:gd name="T8" fmla="*/ 12 w 20"/>
                <a:gd name="T9" fmla="*/ 6 h 24"/>
                <a:gd name="T10" fmla="*/ 11 w 20"/>
                <a:gd name="T11" fmla="*/ 6 h 24"/>
                <a:gd name="T12" fmla="*/ 7 w 20"/>
                <a:gd name="T13" fmla="*/ 11 h 24"/>
                <a:gd name="T14" fmla="*/ 7 w 20"/>
                <a:gd name="T15" fmla="*/ 24 h 24"/>
                <a:gd name="T16" fmla="*/ 0 w 20"/>
                <a:gd name="T17" fmla="*/ 24 h 24"/>
                <a:gd name="T18" fmla="*/ 0 w 20"/>
                <a:gd name="T19" fmla="*/ 1 h 24"/>
                <a:gd name="T20" fmla="*/ 6 w 20"/>
                <a:gd name="T21" fmla="*/ 1 h 24"/>
                <a:gd name="T22" fmla="*/ 6 w 20"/>
                <a:gd name="T23" fmla="*/ 5 h 24"/>
                <a:gd name="T24" fmla="*/ 10 w 20"/>
                <a:gd name="T25" fmla="*/ 1 h 24"/>
                <a:gd name="T26" fmla="*/ 13 w 20"/>
                <a:gd name="T27" fmla="*/ 0 h 24"/>
                <a:gd name="T28" fmla="*/ 18 w 20"/>
                <a:gd name="T29" fmla="*/ 2 h 24"/>
                <a:gd name="T30" fmla="*/ 20 w 20"/>
                <a:gd name="T31" fmla="*/ 9 h 24"/>
                <a:gd name="T32" fmla="*/ 20 w 20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7"/>
                    <a:pt x="13" y="7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8" y="6"/>
                    <a:pt x="7" y="7"/>
                    <a:pt x="7" y="1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3"/>
                    <a:pt x="9" y="2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7" y="1"/>
                    <a:pt x="18" y="2"/>
                  </a:cubicBezTo>
                  <a:cubicBezTo>
                    <a:pt x="20" y="3"/>
                    <a:pt x="20" y="6"/>
                    <a:pt x="20" y="9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570"/>
            <p:cNvSpPr>
              <a:spLocks noEditPoints="1"/>
            </p:cNvSpPr>
            <p:nvPr/>
          </p:nvSpPr>
          <p:spPr bwMode="auto">
            <a:xfrm>
              <a:off x="4612" y="2866"/>
              <a:ext cx="31" cy="35"/>
            </a:xfrm>
            <a:custGeom>
              <a:avLst/>
              <a:gdLst>
                <a:gd name="T0" fmla="*/ 22 w 22"/>
                <a:gd name="T1" fmla="*/ 24 h 25"/>
                <a:gd name="T2" fmla="*/ 15 w 22"/>
                <a:gd name="T3" fmla="*/ 24 h 25"/>
                <a:gd name="T4" fmla="*/ 15 w 22"/>
                <a:gd name="T5" fmla="*/ 21 h 25"/>
                <a:gd name="T6" fmla="*/ 11 w 22"/>
                <a:gd name="T7" fmla="*/ 24 h 25"/>
                <a:gd name="T8" fmla="*/ 7 w 22"/>
                <a:gd name="T9" fmla="*/ 25 h 25"/>
                <a:gd name="T10" fmla="*/ 2 w 22"/>
                <a:gd name="T11" fmla="*/ 23 h 25"/>
                <a:gd name="T12" fmla="*/ 0 w 22"/>
                <a:gd name="T13" fmla="*/ 18 h 25"/>
                <a:gd name="T14" fmla="*/ 1 w 22"/>
                <a:gd name="T15" fmla="*/ 14 h 25"/>
                <a:gd name="T16" fmla="*/ 5 w 22"/>
                <a:gd name="T17" fmla="*/ 11 h 25"/>
                <a:gd name="T18" fmla="*/ 14 w 22"/>
                <a:gd name="T19" fmla="*/ 10 h 25"/>
                <a:gd name="T20" fmla="*/ 14 w 22"/>
                <a:gd name="T21" fmla="*/ 8 h 25"/>
                <a:gd name="T22" fmla="*/ 11 w 22"/>
                <a:gd name="T23" fmla="*/ 5 h 25"/>
                <a:gd name="T24" fmla="*/ 7 w 22"/>
                <a:gd name="T25" fmla="*/ 8 h 25"/>
                <a:gd name="T26" fmla="*/ 1 w 22"/>
                <a:gd name="T27" fmla="*/ 8 h 25"/>
                <a:gd name="T28" fmla="*/ 4 w 22"/>
                <a:gd name="T29" fmla="*/ 2 h 25"/>
                <a:gd name="T30" fmla="*/ 12 w 22"/>
                <a:gd name="T31" fmla="*/ 0 h 25"/>
                <a:gd name="T32" fmla="*/ 16 w 22"/>
                <a:gd name="T33" fmla="*/ 1 h 25"/>
                <a:gd name="T34" fmla="*/ 19 w 22"/>
                <a:gd name="T35" fmla="*/ 2 h 25"/>
                <a:gd name="T36" fmla="*/ 21 w 22"/>
                <a:gd name="T37" fmla="*/ 5 h 25"/>
                <a:gd name="T38" fmla="*/ 21 w 22"/>
                <a:gd name="T39" fmla="*/ 9 h 25"/>
                <a:gd name="T40" fmla="*/ 21 w 22"/>
                <a:gd name="T41" fmla="*/ 20 h 25"/>
                <a:gd name="T42" fmla="*/ 22 w 22"/>
                <a:gd name="T43" fmla="*/ 24 h 25"/>
                <a:gd name="T44" fmla="*/ 14 w 22"/>
                <a:gd name="T45" fmla="*/ 13 h 25"/>
                <a:gd name="T46" fmla="*/ 7 w 22"/>
                <a:gd name="T47" fmla="*/ 17 h 25"/>
                <a:gd name="T48" fmla="*/ 8 w 22"/>
                <a:gd name="T49" fmla="*/ 20 h 25"/>
                <a:gd name="T50" fmla="*/ 10 w 22"/>
                <a:gd name="T51" fmla="*/ 20 h 25"/>
                <a:gd name="T52" fmla="*/ 13 w 22"/>
                <a:gd name="T53" fmla="*/ 19 h 25"/>
                <a:gd name="T54" fmla="*/ 14 w 22"/>
                <a:gd name="T55" fmla="*/ 15 h 25"/>
                <a:gd name="T56" fmla="*/ 14 w 22"/>
                <a:gd name="T5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5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4" y="22"/>
                    <a:pt x="12" y="23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2" y="13"/>
                    <a:pt x="3" y="12"/>
                    <a:pt x="5" y="11"/>
                  </a:cubicBezTo>
                  <a:cubicBezTo>
                    <a:pt x="7" y="10"/>
                    <a:pt x="10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3" y="5"/>
                    <a:pt x="11" y="5"/>
                  </a:cubicBezTo>
                  <a:cubicBezTo>
                    <a:pt x="9" y="5"/>
                    <a:pt x="7" y="6"/>
                    <a:pt x="7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19" y="2"/>
                  </a:cubicBezTo>
                  <a:cubicBezTo>
                    <a:pt x="20" y="3"/>
                    <a:pt x="21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4" y="13"/>
                  </a:moveTo>
                  <a:cubicBezTo>
                    <a:pt x="10" y="13"/>
                    <a:pt x="7" y="15"/>
                    <a:pt x="7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8"/>
                    <a:pt x="14" y="17"/>
                    <a:pt x="14" y="15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571"/>
            <p:cNvSpPr>
              <a:spLocks/>
            </p:cNvSpPr>
            <p:nvPr/>
          </p:nvSpPr>
          <p:spPr bwMode="auto">
            <a:xfrm>
              <a:off x="4845" y="3029"/>
              <a:ext cx="36" cy="46"/>
            </a:xfrm>
            <a:custGeom>
              <a:avLst/>
              <a:gdLst>
                <a:gd name="T0" fmla="*/ 25 w 25"/>
                <a:gd name="T1" fmla="*/ 0 h 32"/>
                <a:gd name="T2" fmla="*/ 25 w 25"/>
                <a:gd name="T3" fmla="*/ 20 h 32"/>
                <a:gd name="T4" fmla="*/ 24 w 25"/>
                <a:gd name="T5" fmla="*/ 27 h 32"/>
                <a:gd name="T6" fmla="*/ 20 w 25"/>
                <a:gd name="T7" fmla="*/ 31 h 32"/>
                <a:gd name="T8" fmla="*/ 12 w 25"/>
                <a:gd name="T9" fmla="*/ 32 h 32"/>
                <a:gd name="T10" fmla="*/ 5 w 25"/>
                <a:gd name="T11" fmla="*/ 31 h 32"/>
                <a:gd name="T12" fmla="*/ 1 w 25"/>
                <a:gd name="T13" fmla="*/ 27 h 32"/>
                <a:gd name="T14" fmla="*/ 0 w 25"/>
                <a:gd name="T15" fmla="*/ 20 h 32"/>
                <a:gd name="T16" fmla="*/ 0 w 25"/>
                <a:gd name="T17" fmla="*/ 0 h 32"/>
                <a:gd name="T18" fmla="*/ 8 w 25"/>
                <a:gd name="T19" fmla="*/ 0 h 32"/>
                <a:gd name="T20" fmla="*/ 8 w 25"/>
                <a:gd name="T21" fmla="*/ 20 h 32"/>
                <a:gd name="T22" fmla="*/ 8 w 25"/>
                <a:gd name="T23" fmla="*/ 24 h 32"/>
                <a:gd name="T24" fmla="*/ 10 w 25"/>
                <a:gd name="T25" fmla="*/ 26 h 32"/>
                <a:gd name="T26" fmla="*/ 13 w 25"/>
                <a:gd name="T27" fmla="*/ 26 h 32"/>
                <a:gd name="T28" fmla="*/ 16 w 25"/>
                <a:gd name="T29" fmla="*/ 26 h 32"/>
                <a:gd name="T30" fmla="*/ 18 w 25"/>
                <a:gd name="T31" fmla="*/ 24 h 32"/>
                <a:gd name="T32" fmla="*/ 19 w 25"/>
                <a:gd name="T33" fmla="*/ 20 h 32"/>
                <a:gd name="T34" fmla="*/ 19 w 25"/>
                <a:gd name="T35" fmla="*/ 0 h 32"/>
                <a:gd name="T36" fmla="*/ 25 w 25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32">
                  <a:moveTo>
                    <a:pt x="25" y="0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3"/>
                    <a:pt x="25" y="26"/>
                    <a:pt x="24" y="27"/>
                  </a:cubicBezTo>
                  <a:cubicBezTo>
                    <a:pt x="23" y="29"/>
                    <a:pt x="22" y="30"/>
                    <a:pt x="20" y="31"/>
                  </a:cubicBezTo>
                  <a:cubicBezTo>
                    <a:pt x="18" y="32"/>
                    <a:pt x="15" y="32"/>
                    <a:pt x="12" y="32"/>
                  </a:cubicBezTo>
                  <a:cubicBezTo>
                    <a:pt x="9" y="32"/>
                    <a:pt x="7" y="32"/>
                    <a:pt x="5" y="31"/>
                  </a:cubicBezTo>
                  <a:cubicBezTo>
                    <a:pt x="3" y="30"/>
                    <a:pt x="2" y="29"/>
                    <a:pt x="1" y="27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5"/>
                    <a:pt x="9" y="25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6"/>
                    <a:pt x="16" y="26"/>
                    <a:pt x="16" y="26"/>
                  </a:cubicBezTo>
                  <a:cubicBezTo>
                    <a:pt x="17" y="25"/>
                    <a:pt x="18" y="25"/>
                    <a:pt x="18" y="24"/>
                  </a:cubicBezTo>
                  <a:cubicBezTo>
                    <a:pt x="19" y="23"/>
                    <a:pt x="19" y="22"/>
                    <a:pt x="19" y="2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572"/>
            <p:cNvSpPr>
              <a:spLocks/>
            </p:cNvSpPr>
            <p:nvPr/>
          </p:nvSpPr>
          <p:spPr bwMode="auto">
            <a:xfrm>
              <a:off x="4889" y="3041"/>
              <a:ext cx="19" cy="34"/>
            </a:xfrm>
            <a:custGeom>
              <a:avLst/>
              <a:gdLst>
                <a:gd name="T0" fmla="*/ 7 w 13"/>
                <a:gd name="T1" fmla="*/ 24 h 24"/>
                <a:gd name="T2" fmla="*/ 0 w 13"/>
                <a:gd name="T3" fmla="*/ 24 h 24"/>
                <a:gd name="T4" fmla="*/ 0 w 13"/>
                <a:gd name="T5" fmla="*/ 0 h 24"/>
                <a:gd name="T6" fmla="*/ 6 w 13"/>
                <a:gd name="T7" fmla="*/ 0 h 24"/>
                <a:gd name="T8" fmla="*/ 6 w 13"/>
                <a:gd name="T9" fmla="*/ 5 h 24"/>
                <a:gd name="T10" fmla="*/ 11 w 13"/>
                <a:gd name="T11" fmla="*/ 0 h 24"/>
                <a:gd name="T12" fmla="*/ 13 w 13"/>
                <a:gd name="T13" fmla="*/ 0 h 24"/>
                <a:gd name="T14" fmla="*/ 13 w 13"/>
                <a:gd name="T15" fmla="*/ 7 h 24"/>
                <a:gd name="T16" fmla="*/ 9 w 13"/>
                <a:gd name="T17" fmla="*/ 7 h 24"/>
                <a:gd name="T18" fmla="*/ 7 w 13"/>
                <a:gd name="T19" fmla="*/ 10 h 24"/>
                <a:gd name="T20" fmla="*/ 7 w 13"/>
                <a:gd name="T21" fmla="*/ 14 h 24"/>
                <a:gd name="T22" fmla="*/ 7 w 13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1"/>
                    <a:pt x="7" y="12"/>
                    <a:pt x="7" y="14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573"/>
            <p:cNvSpPr>
              <a:spLocks/>
            </p:cNvSpPr>
            <p:nvPr/>
          </p:nvSpPr>
          <p:spPr bwMode="auto">
            <a:xfrm>
              <a:off x="4914" y="3041"/>
              <a:ext cx="28" cy="34"/>
            </a:xfrm>
            <a:custGeom>
              <a:avLst/>
              <a:gdLst>
                <a:gd name="T0" fmla="*/ 20 w 20"/>
                <a:gd name="T1" fmla="*/ 0 h 24"/>
                <a:gd name="T2" fmla="*/ 20 w 20"/>
                <a:gd name="T3" fmla="*/ 24 h 24"/>
                <a:gd name="T4" fmla="*/ 13 w 20"/>
                <a:gd name="T5" fmla="*/ 24 h 24"/>
                <a:gd name="T6" fmla="*/ 13 w 20"/>
                <a:gd name="T7" fmla="*/ 20 h 24"/>
                <a:gd name="T8" fmla="*/ 6 w 20"/>
                <a:gd name="T9" fmla="*/ 24 h 24"/>
                <a:gd name="T10" fmla="*/ 2 w 20"/>
                <a:gd name="T11" fmla="*/ 23 h 24"/>
                <a:gd name="T12" fmla="*/ 0 w 20"/>
                <a:gd name="T13" fmla="*/ 21 h 24"/>
                <a:gd name="T14" fmla="*/ 0 w 20"/>
                <a:gd name="T15" fmla="*/ 16 h 24"/>
                <a:gd name="T16" fmla="*/ 0 w 20"/>
                <a:gd name="T17" fmla="*/ 0 h 24"/>
                <a:gd name="T18" fmla="*/ 6 w 20"/>
                <a:gd name="T19" fmla="*/ 0 h 24"/>
                <a:gd name="T20" fmla="*/ 6 w 20"/>
                <a:gd name="T21" fmla="*/ 16 h 24"/>
                <a:gd name="T22" fmla="*/ 9 w 20"/>
                <a:gd name="T23" fmla="*/ 19 h 24"/>
                <a:gd name="T24" fmla="*/ 11 w 20"/>
                <a:gd name="T25" fmla="*/ 18 h 24"/>
                <a:gd name="T26" fmla="*/ 13 w 20"/>
                <a:gd name="T27" fmla="*/ 17 h 24"/>
                <a:gd name="T28" fmla="*/ 13 w 20"/>
                <a:gd name="T29" fmla="*/ 14 h 24"/>
                <a:gd name="T30" fmla="*/ 13 w 20"/>
                <a:gd name="T31" fmla="*/ 0 h 24"/>
                <a:gd name="T32" fmla="*/ 20 w 20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3"/>
                    <a:pt x="10" y="24"/>
                    <a:pt x="6" y="24"/>
                  </a:cubicBezTo>
                  <a:cubicBezTo>
                    <a:pt x="5" y="24"/>
                    <a:pt x="3" y="24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7" y="19"/>
                    <a:pt x="9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2" y="18"/>
                    <a:pt x="12" y="17"/>
                    <a:pt x="13" y="17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574"/>
            <p:cNvSpPr>
              <a:spLocks noEditPoints="1"/>
            </p:cNvSpPr>
            <p:nvPr/>
          </p:nvSpPr>
          <p:spPr bwMode="auto">
            <a:xfrm>
              <a:off x="4946" y="3035"/>
              <a:ext cx="37" cy="51"/>
            </a:xfrm>
            <a:custGeom>
              <a:avLst/>
              <a:gdLst>
                <a:gd name="T0" fmla="*/ 26 w 26"/>
                <a:gd name="T1" fmla="*/ 5 h 36"/>
                <a:gd name="T2" fmla="*/ 24 w 26"/>
                <a:gd name="T3" fmla="*/ 5 h 36"/>
                <a:gd name="T4" fmla="*/ 22 w 26"/>
                <a:gd name="T5" fmla="*/ 7 h 36"/>
                <a:gd name="T6" fmla="*/ 24 w 26"/>
                <a:gd name="T7" fmla="*/ 11 h 36"/>
                <a:gd name="T8" fmla="*/ 21 w 26"/>
                <a:gd name="T9" fmla="*/ 17 h 36"/>
                <a:gd name="T10" fmla="*/ 13 w 26"/>
                <a:gd name="T11" fmla="*/ 19 h 36"/>
                <a:gd name="T12" fmla="*/ 9 w 26"/>
                <a:gd name="T13" fmla="*/ 18 h 36"/>
                <a:gd name="T14" fmla="*/ 8 w 26"/>
                <a:gd name="T15" fmla="*/ 20 h 36"/>
                <a:gd name="T16" fmla="*/ 9 w 26"/>
                <a:gd name="T17" fmla="*/ 22 h 36"/>
                <a:gd name="T18" fmla="*/ 14 w 26"/>
                <a:gd name="T19" fmla="*/ 22 h 36"/>
                <a:gd name="T20" fmla="*/ 21 w 26"/>
                <a:gd name="T21" fmla="*/ 23 h 36"/>
                <a:gd name="T22" fmla="*/ 25 w 26"/>
                <a:gd name="T23" fmla="*/ 25 h 36"/>
                <a:gd name="T24" fmla="*/ 26 w 26"/>
                <a:gd name="T25" fmla="*/ 29 h 36"/>
                <a:gd name="T26" fmla="*/ 23 w 26"/>
                <a:gd name="T27" fmla="*/ 34 h 36"/>
                <a:gd name="T28" fmla="*/ 12 w 26"/>
                <a:gd name="T29" fmla="*/ 36 h 36"/>
                <a:gd name="T30" fmla="*/ 3 w 26"/>
                <a:gd name="T31" fmla="*/ 35 h 36"/>
                <a:gd name="T32" fmla="*/ 0 w 26"/>
                <a:gd name="T33" fmla="*/ 31 h 36"/>
                <a:gd name="T34" fmla="*/ 4 w 26"/>
                <a:gd name="T35" fmla="*/ 27 h 36"/>
                <a:gd name="T36" fmla="*/ 1 w 26"/>
                <a:gd name="T37" fmla="*/ 22 h 36"/>
                <a:gd name="T38" fmla="*/ 6 w 26"/>
                <a:gd name="T39" fmla="*/ 17 h 36"/>
                <a:gd name="T40" fmla="*/ 2 w 26"/>
                <a:gd name="T41" fmla="*/ 11 h 36"/>
                <a:gd name="T42" fmla="*/ 5 w 26"/>
                <a:gd name="T43" fmla="*/ 6 h 36"/>
                <a:gd name="T44" fmla="*/ 13 w 26"/>
                <a:gd name="T45" fmla="*/ 4 h 36"/>
                <a:gd name="T46" fmla="*/ 19 w 26"/>
                <a:gd name="T47" fmla="*/ 5 h 36"/>
                <a:gd name="T48" fmla="*/ 20 w 26"/>
                <a:gd name="T49" fmla="*/ 2 h 36"/>
                <a:gd name="T50" fmla="*/ 24 w 26"/>
                <a:gd name="T51" fmla="*/ 0 h 36"/>
                <a:gd name="T52" fmla="*/ 26 w 26"/>
                <a:gd name="T53" fmla="*/ 0 h 36"/>
                <a:gd name="T54" fmla="*/ 26 w 26"/>
                <a:gd name="T55" fmla="*/ 5 h 36"/>
                <a:gd name="T56" fmla="*/ 8 w 26"/>
                <a:gd name="T57" fmla="*/ 28 h 36"/>
                <a:gd name="T58" fmla="*/ 7 w 26"/>
                <a:gd name="T59" fmla="*/ 28 h 36"/>
                <a:gd name="T60" fmla="*/ 6 w 26"/>
                <a:gd name="T61" fmla="*/ 30 h 36"/>
                <a:gd name="T62" fmla="*/ 8 w 26"/>
                <a:gd name="T63" fmla="*/ 32 h 36"/>
                <a:gd name="T64" fmla="*/ 13 w 26"/>
                <a:gd name="T65" fmla="*/ 32 h 36"/>
                <a:gd name="T66" fmla="*/ 18 w 26"/>
                <a:gd name="T67" fmla="*/ 32 h 36"/>
                <a:gd name="T68" fmla="*/ 20 w 26"/>
                <a:gd name="T69" fmla="*/ 30 h 36"/>
                <a:gd name="T70" fmla="*/ 18 w 26"/>
                <a:gd name="T71" fmla="*/ 28 h 36"/>
                <a:gd name="T72" fmla="*/ 12 w 26"/>
                <a:gd name="T73" fmla="*/ 28 h 36"/>
                <a:gd name="T74" fmla="*/ 11 w 26"/>
                <a:gd name="T75" fmla="*/ 28 h 36"/>
                <a:gd name="T76" fmla="*/ 9 w 26"/>
                <a:gd name="T77" fmla="*/ 28 h 36"/>
                <a:gd name="T78" fmla="*/ 8 w 26"/>
                <a:gd name="T79" fmla="*/ 28 h 36"/>
                <a:gd name="T80" fmla="*/ 13 w 26"/>
                <a:gd name="T81" fmla="*/ 8 h 36"/>
                <a:gd name="T82" fmla="*/ 10 w 26"/>
                <a:gd name="T83" fmla="*/ 9 h 36"/>
                <a:gd name="T84" fmla="*/ 9 w 26"/>
                <a:gd name="T85" fmla="*/ 11 h 36"/>
                <a:gd name="T86" fmla="*/ 13 w 26"/>
                <a:gd name="T87" fmla="*/ 15 h 36"/>
                <a:gd name="T88" fmla="*/ 16 w 26"/>
                <a:gd name="T89" fmla="*/ 14 h 36"/>
                <a:gd name="T90" fmla="*/ 17 w 26"/>
                <a:gd name="T91" fmla="*/ 11 h 36"/>
                <a:gd name="T92" fmla="*/ 16 w 26"/>
                <a:gd name="T93" fmla="*/ 9 h 36"/>
                <a:gd name="T94" fmla="*/ 13 w 26"/>
                <a:gd name="T9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36">
                  <a:moveTo>
                    <a:pt x="26" y="5"/>
                  </a:moveTo>
                  <a:cubicBezTo>
                    <a:pt x="26" y="5"/>
                    <a:pt x="25" y="5"/>
                    <a:pt x="24" y="5"/>
                  </a:cubicBezTo>
                  <a:cubicBezTo>
                    <a:pt x="23" y="5"/>
                    <a:pt x="22" y="5"/>
                    <a:pt x="22" y="7"/>
                  </a:cubicBezTo>
                  <a:cubicBezTo>
                    <a:pt x="23" y="8"/>
                    <a:pt x="24" y="10"/>
                    <a:pt x="24" y="11"/>
                  </a:cubicBezTo>
                  <a:cubicBezTo>
                    <a:pt x="24" y="13"/>
                    <a:pt x="23" y="15"/>
                    <a:pt x="21" y="17"/>
                  </a:cubicBezTo>
                  <a:cubicBezTo>
                    <a:pt x="19" y="18"/>
                    <a:pt x="16" y="19"/>
                    <a:pt x="13" y="19"/>
                  </a:cubicBezTo>
                  <a:cubicBezTo>
                    <a:pt x="11" y="19"/>
                    <a:pt x="10" y="18"/>
                    <a:pt x="9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2"/>
                    <a:pt x="14" y="22"/>
                  </a:cubicBezTo>
                  <a:cubicBezTo>
                    <a:pt x="17" y="22"/>
                    <a:pt x="20" y="23"/>
                    <a:pt x="21" y="23"/>
                  </a:cubicBezTo>
                  <a:cubicBezTo>
                    <a:pt x="23" y="23"/>
                    <a:pt x="24" y="24"/>
                    <a:pt x="25" y="25"/>
                  </a:cubicBezTo>
                  <a:cubicBezTo>
                    <a:pt x="26" y="26"/>
                    <a:pt x="26" y="27"/>
                    <a:pt x="26" y="29"/>
                  </a:cubicBezTo>
                  <a:cubicBezTo>
                    <a:pt x="26" y="31"/>
                    <a:pt x="25" y="33"/>
                    <a:pt x="23" y="34"/>
                  </a:cubicBezTo>
                  <a:cubicBezTo>
                    <a:pt x="21" y="36"/>
                    <a:pt x="18" y="36"/>
                    <a:pt x="12" y="36"/>
                  </a:cubicBezTo>
                  <a:cubicBezTo>
                    <a:pt x="8" y="36"/>
                    <a:pt x="4" y="36"/>
                    <a:pt x="3" y="35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ubicBezTo>
                    <a:pt x="2" y="26"/>
                    <a:pt x="1" y="24"/>
                    <a:pt x="1" y="22"/>
                  </a:cubicBezTo>
                  <a:cubicBezTo>
                    <a:pt x="1" y="20"/>
                    <a:pt x="3" y="18"/>
                    <a:pt x="6" y="17"/>
                  </a:cubicBezTo>
                  <a:cubicBezTo>
                    <a:pt x="3" y="16"/>
                    <a:pt x="2" y="14"/>
                    <a:pt x="2" y="11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7" y="5"/>
                    <a:pt x="9" y="4"/>
                    <a:pt x="13" y="4"/>
                  </a:cubicBezTo>
                  <a:cubicBezTo>
                    <a:pt x="15" y="4"/>
                    <a:pt x="17" y="4"/>
                    <a:pt x="19" y="5"/>
                  </a:cubicBezTo>
                  <a:cubicBezTo>
                    <a:pt x="19" y="4"/>
                    <a:pt x="20" y="2"/>
                    <a:pt x="20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5" y="0"/>
                    <a:pt x="26" y="0"/>
                    <a:pt x="26" y="0"/>
                  </a:cubicBezTo>
                  <a:lnTo>
                    <a:pt x="26" y="5"/>
                  </a:lnTo>
                  <a:close/>
                  <a:moveTo>
                    <a:pt x="8" y="28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7" y="29"/>
                    <a:pt x="6" y="29"/>
                    <a:pt x="6" y="30"/>
                  </a:cubicBezTo>
                  <a:cubicBezTo>
                    <a:pt x="6" y="31"/>
                    <a:pt x="7" y="31"/>
                    <a:pt x="8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19" y="29"/>
                    <a:pt x="18" y="28"/>
                  </a:cubicBezTo>
                  <a:cubicBezTo>
                    <a:pt x="18" y="28"/>
                    <a:pt x="15" y="28"/>
                    <a:pt x="1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lose/>
                  <a:moveTo>
                    <a:pt x="13" y="8"/>
                  </a:moveTo>
                  <a:cubicBezTo>
                    <a:pt x="11" y="8"/>
                    <a:pt x="11" y="8"/>
                    <a:pt x="10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9" y="14"/>
                    <a:pt x="10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8"/>
                    <a:pt x="14" y="8"/>
                    <a:pt x="1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575"/>
            <p:cNvSpPr>
              <a:spLocks/>
            </p:cNvSpPr>
            <p:nvPr/>
          </p:nvSpPr>
          <p:spPr bwMode="auto">
            <a:xfrm>
              <a:off x="4988" y="3041"/>
              <a:ext cx="28" cy="34"/>
            </a:xfrm>
            <a:custGeom>
              <a:avLst/>
              <a:gdLst>
                <a:gd name="T0" fmla="*/ 20 w 20"/>
                <a:gd name="T1" fmla="*/ 0 h 24"/>
                <a:gd name="T2" fmla="*/ 20 w 20"/>
                <a:gd name="T3" fmla="*/ 24 h 24"/>
                <a:gd name="T4" fmla="*/ 14 w 20"/>
                <a:gd name="T5" fmla="*/ 24 h 24"/>
                <a:gd name="T6" fmla="*/ 14 w 20"/>
                <a:gd name="T7" fmla="*/ 20 h 24"/>
                <a:gd name="T8" fmla="*/ 7 w 20"/>
                <a:gd name="T9" fmla="*/ 24 h 24"/>
                <a:gd name="T10" fmla="*/ 3 w 20"/>
                <a:gd name="T11" fmla="*/ 23 h 24"/>
                <a:gd name="T12" fmla="*/ 1 w 20"/>
                <a:gd name="T13" fmla="*/ 21 h 24"/>
                <a:gd name="T14" fmla="*/ 0 w 20"/>
                <a:gd name="T15" fmla="*/ 16 h 24"/>
                <a:gd name="T16" fmla="*/ 0 w 20"/>
                <a:gd name="T17" fmla="*/ 0 h 24"/>
                <a:gd name="T18" fmla="*/ 7 w 20"/>
                <a:gd name="T19" fmla="*/ 0 h 24"/>
                <a:gd name="T20" fmla="*/ 7 w 20"/>
                <a:gd name="T21" fmla="*/ 16 h 24"/>
                <a:gd name="T22" fmla="*/ 10 w 20"/>
                <a:gd name="T23" fmla="*/ 19 h 24"/>
                <a:gd name="T24" fmla="*/ 12 w 20"/>
                <a:gd name="T25" fmla="*/ 18 h 24"/>
                <a:gd name="T26" fmla="*/ 13 w 20"/>
                <a:gd name="T27" fmla="*/ 17 h 24"/>
                <a:gd name="T28" fmla="*/ 13 w 20"/>
                <a:gd name="T29" fmla="*/ 14 h 24"/>
                <a:gd name="T30" fmla="*/ 13 w 20"/>
                <a:gd name="T31" fmla="*/ 0 h 24"/>
                <a:gd name="T32" fmla="*/ 20 w 20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3"/>
                    <a:pt x="10" y="24"/>
                    <a:pt x="7" y="24"/>
                  </a:cubicBezTo>
                  <a:cubicBezTo>
                    <a:pt x="5" y="24"/>
                    <a:pt x="4" y="24"/>
                    <a:pt x="3" y="23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8" y="19"/>
                    <a:pt x="10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76"/>
            <p:cNvSpPr>
              <a:spLocks noEditPoints="1"/>
            </p:cNvSpPr>
            <p:nvPr/>
          </p:nvSpPr>
          <p:spPr bwMode="auto">
            <a:xfrm>
              <a:off x="5023" y="3041"/>
              <a:ext cx="32" cy="34"/>
            </a:xfrm>
            <a:custGeom>
              <a:avLst/>
              <a:gdLst>
                <a:gd name="T0" fmla="*/ 22 w 22"/>
                <a:gd name="T1" fmla="*/ 24 h 24"/>
                <a:gd name="T2" fmla="*/ 15 w 22"/>
                <a:gd name="T3" fmla="*/ 24 h 24"/>
                <a:gd name="T4" fmla="*/ 15 w 22"/>
                <a:gd name="T5" fmla="*/ 20 h 24"/>
                <a:gd name="T6" fmla="*/ 11 w 22"/>
                <a:gd name="T7" fmla="*/ 24 h 24"/>
                <a:gd name="T8" fmla="*/ 7 w 22"/>
                <a:gd name="T9" fmla="*/ 24 h 24"/>
                <a:gd name="T10" fmla="*/ 2 w 22"/>
                <a:gd name="T11" fmla="*/ 23 h 24"/>
                <a:gd name="T12" fmla="*/ 0 w 22"/>
                <a:gd name="T13" fmla="*/ 18 h 24"/>
                <a:gd name="T14" fmla="*/ 1 w 22"/>
                <a:gd name="T15" fmla="*/ 14 h 24"/>
                <a:gd name="T16" fmla="*/ 5 w 22"/>
                <a:gd name="T17" fmla="*/ 11 h 24"/>
                <a:gd name="T18" fmla="*/ 14 w 22"/>
                <a:gd name="T19" fmla="*/ 9 h 24"/>
                <a:gd name="T20" fmla="*/ 14 w 22"/>
                <a:gd name="T21" fmla="*/ 8 h 24"/>
                <a:gd name="T22" fmla="*/ 11 w 22"/>
                <a:gd name="T23" fmla="*/ 4 h 24"/>
                <a:gd name="T24" fmla="*/ 7 w 22"/>
                <a:gd name="T25" fmla="*/ 8 h 24"/>
                <a:gd name="T26" fmla="*/ 0 w 22"/>
                <a:gd name="T27" fmla="*/ 7 h 24"/>
                <a:gd name="T28" fmla="*/ 4 w 22"/>
                <a:gd name="T29" fmla="*/ 2 h 24"/>
                <a:gd name="T30" fmla="*/ 11 w 22"/>
                <a:gd name="T31" fmla="*/ 0 h 24"/>
                <a:gd name="T32" fmla="*/ 16 w 22"/>
                <a:gd name="T33" fmla="*/ 0 h 24"/>
                <a:gd name="T34" fmla="*/ 19 w 22"/>
                <a:gd name="T35" fmla="*/ 2 h 24"/>
                <a:gd name="T36" fmla="*/ 21 w 22"/>
                <a:gd name="T37" fmla="*/ 4 h 24"/>
                <a:gd name="T38" fmla="*/ 21 w 22"/>
                <a:gd name="T39" fmla="*/ 9 h 24"/>
                <a:gd name="T40" fmla="*/ 21 w 22"/>
                <a:gd name="T41" fmla="*/ 20 h 24"/>
                <a:gd name="T42" fmla="*/ 22 w 22"/>
                <a:gd name="T43" fmla="*/ 24 h 24"/>
                <a:gd name="T44" fmla="*/ 14 w 22"/>
                <a:gd name="T45" fmla="*/ 13 h 24"/>
                <a:gd name="T46" fmla="*/ 7 w 22"/>
                <a:gd name="T47" fmla="*/ 17 h 24"/>
                <a:gd name="T48" fmla="*/ 8 w 22"/>
                <a:gd name="T49" fmla="*/ 19 h 24"/>
                <a:gd name="T50" fmla="*/ 10 w 22"/>
                <a:gd name="T51" fmla="*/ 20 h 24"/>
                <a:gd name="T52" fmla="*/ 13 w 22"/>
                <a:gd name="T53" fmla="*/ 19 h 24"/>
                <a:gd name="T54" fmla="*/ 14 w 22"/>
                <a:gd name="T55" fmla="*/ 15 h 24"/>
                <a:gd name="T56" fmla="*/ 14 w 22"/>
                <a:gd name="T5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4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4" y="22"/>
                    <a:pt x="12" y="23"/>
                    <a:pt x="11" y="24"/>
                  </a:cubicBezTo>
                  <a:cubicBezTo>
                    <a:pt x="10" y="24"/>
                    <a:pt x="9" y="24"/>
                    <a:pt x="7" y="24"/>
                  </a:cubicBezTo>
                  <a:cubicBezTo>
                    <a:pt x="5" y="24"/>
                    <a:pt x="3" y="24"/>
                    <a:pt x="2" y="23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2" y="12"/>
                    <a:pt x="3" y="12"/>
                    <a:pt x="5" y="11"/>
                  </a:cubicBezTo>
                  <a:cubicBezTo>
                    <a:pt x="7" y="10"/>
                    <a:pt x="10" y="10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3" y="4"/>
                    <a:pt x="11" y="4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1" y="7"/>
                    <a:pt x="21" y="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4" y="13"/>
                  </a:moveTo>
                  <a:cubicBezTo>
                    <a:pt x="10" y="13"/>
                    <a:pt x="7" y="15"/>
                    <a:pt x="7" y="17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577"/>
            <p:cNvSpPr>
              <a:spLocks/>
            </p:cNvSpPr>
            <p:nvPr/>
          </p:nvSpPr>
          <p:spPr bwMode="auto">
            <a:xfrm>
              <a:off x="5057" y="3041"/>
              <a:ext cx="30" cy="45"/>
            </a:xfrm>
            <a:custGeom>
              <a:avLst/>
              <a:gdLst>
                <a:gd name="T0" fmla="*/ 21 w 21"/>
                <a:gd name="T1" fmla="*/ 0 h 32"/>
                <a:gd name="T2" fmla="*/ 13 w 21"/>
                <a:gd name="T3" fmla="*/ 23 h 32"/>
                <a:gd name="T4" fmla="*/ 11 w 21"/>
                <a:gd name="T5" fmla="*/ 29 h 32"/>
                <a:gd name="T6" fmla="*/ 9 w 21"/>
                <a:gd name="T7" fmla="*/ 31 h 32"/>
                <a:gd name="T8" fmla="*/ 4 w 21"/>
                <a:gd name="T9" fmla="*/ 32 h 32"/>
                <a:gd name="T10" fmla="*/ 1 w 21"/>
                <a:gd name="T11" fmla="*/ 32 h 32"/>
                <a:gd name="T12" fmla="*/ 1 w 21"/>
                <a:gd name="T13" fmla="*/ 27 h 32"/>
                <a:gd name="T14" fmla="*/ 4 w 21"/>
                <a:gd name="T15" fmla="*/ 27 h 32"/>
                <a:gd name="T16" fmla="*/ 7 w 21"/>
                <a:gd name="T17" fmla="*/ 26 h 32"/>
                <a:gd name="T18" fmla="*/ 8 w 21"/>
                <a:gd name="T19" fmla="*/ 24 h 32"/>
                <a:gd name="T20" fmla="*/ 0 w 21"/>
                <a:gd name="T21" fmla="*/ 0 h 32"/>
                <a:gd name="T22" fmla="*/ 7 w 21"/>
                <a:gd name="T23" fmla="*/ 0 h 32"/>
                <a:gd name="T24" fmla="*/ 11 w 21"/>
                <a:gd name="T25" fmla="*/ 14 h 32"/>
                <a:gd name="T26" fmla="*/ 16 w 21"/>
                <a:gd name="T27" fmla="*/ 0 h 32"/>
                <a:gd name="T28" fmla="*/ 21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21" y="0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6"/>
                    <a:pt x="12" y="27"/>
                    <a:pt x="11" y="29"/>
                  </a:cubicBezTo>
                  <a:cubicBezTo>
                    <a:pt x="11" y="30"/>
                    <a:pt x="10" y="31"/>
                    <a:pt x="9" y="31"/>
                  </a:cubicBezTo>
                  <a:cubicBezTo>
                    <a:pt x="8" y="32"/>
                    <a:pt x="6" y="32"/>
                    <a:pt x="4" y="32"/>
                  </a:cubicBezTo>
                  <a:cubicBezTo>
                    <a:pt x="3" y="32"/>
                    <a:pt x="2" y="32"/>
                    <a:pt x="1" y="32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7"/>
                    <a:pt x="3" y="27"/>
                    <a:pt x="4" y="27"/>
                  </a:cubicBezTo>
                  <a:cubicBezTo>
                    <a:pt x="6" y="27"/>
                    <a:pt x="7" y="27"/>
                    <a:pt x="7" y="26"/>
                  </a:cubicBezTo>
                  <a:cubicBezTo>
                    <a:pt x="8" y="26"/>
                    <a:pt x="8" y="25"/>
                    <a:pt x="8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578"/>
            <p:cNvSpPr>
              <a:spLocks/>
            </p:cNvSpPr>
            <p:nvPr/>
          </p:nvSpPr>
          <p:spPr bwMode="auto">
            <a:xfrm>
              <a:off x="4112" y="2745"/>
              <a:ext cx="39" cy="45"/>
            </a:xfrm>
            <a:custGeom>
              <a:avLst/>
              <a:gdLst>
                <a:gd name="T0" fmla="*/ 27 w 27"/>
                <a:gd name="T1" fmla="*/ 12 h 32"/>
                <a:gd name="T2" fmla="*/ 19 w 27"/>
                <a:gd name="T3" fmla="*/ 12 h 32"/>
                <a:gd name="T4" fmla="*/ 14 w 27"/>
                <a:gd name="T5" fmla="*/ 6 h 32"/>
                <a:gd name="T6" fmla="*/ 8 w 27"/>
                <a:gd name="T7" fmla="*/ 16 h 32"/>
                <a:gd name="T8" fmla="*/ 10 w 27"/>
                <a:gd name="T9" fmla="*/ 24 h 32"/>
                <a:gd name="T10" fmla="*/ 14 w 27"/>
                <a:gd name="T11" fmla="*/ 26 h 32"/>
                <a:gd name="T12" fmla="*/ 20 w 27"/>
                <a:gd name="T13" fmla="*/ 20 h 32"/>
                <a:gd name="T14" fmla="*/ 27 w 27"/>
                <a:gd name="T15" fmla="*/ 21 h 32"/>
                <a:gd name="T16" fmla="*/ 23 w 27"/>
                <a:gd name="T17" fmla="*/ 30 h 32"/>
                <a:gd name="T18" fmla="*/ 14 w 27"/>
                <a:gd name="T19" fmla="*/ 32 h 32"/>
                <a:gd name="T20" fmla="*/ 4 w 27"/>
                <a:gd name="T21" fmla="*/ 28 h 32"/>
                <a:gd name="T22" fmla="*/ 0 w 27"/>
                <a:gd name="T23" fmla="*/ 16 h 32"/>
                <a:gd name="T24" fmla="*/ 4 w 27"/>
                <a:gd name="T25" fmla="*/ 4 h 32"/>
                <a:gd name="T26" fmla="*/ 14 w 27"/>
                <a:gd name="T27" fmla="*/ 0 h 32"/>
                <a:gd name="T28" fmla="*/ 27 w 27"/>
                <a:gd name="T2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2">
                  <a:moveTo>
                    <a:pt x="27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19" y="8"/>
                    <a:pt x="18" y="6"/>
                    <a:pt x="14" y="6"/>
                  </a:cubicBezTo>
                  <a:cubicBezTo>
                    <a:pt x="10" y="6"/>
                    <a:pt x="8" y="9"/>
                    <a:pt x="8" y="16"/>
                  </a:cubicBezTo>
                  <a:cubicBezTo>
                    <a:pt x="8" y="20"/>
                    <a:pt x="9" y="23"/>
                    <a:pt x="10" y="24"/>
                  </a:cubicBezTo>
                  <a:cubicBezTo>
                    <a:pt x="11" y="26"/>
                    <a:pt x="12" y="26"/>
                    <a:pt x="14" y="26"/>
                  </a:cubicBezTo>
                  <a:cubicBezTo>
                    <a:pt x="17" y="26"/>
                    <a:pt x="19" y="24"/>
                    <a:pt x="20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1"/>
                    <a:pt x="18" y="32"/>
                    <a:pt x="14" y="32"/>
                  </a:cubicBezTo>
                  <a:cubicBezTo>
                    <a:pt x="10" y="32"/>
                    <a:pt x="7" y="31"/>
                    <a:pt x="4" y="28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2" y="0"/>
                    <a:pt x="26" y="4"/>
                    <a:pt x="2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579"/>
            <p:cNvSpPr>
              <a:spLocks/>
            </p:cNvSpPr>
            <p:nvPr/>
          </p:nvSpPr>
          <p:spPr bwMode="auto">
            <a:xfrm>
              <a:off x="4157" y="2745"/>
              <a:ext cx="29" cy="45"/>
            </a:xfrm>
            <a:custGeom>
              <a:avLst/>
              <a:gdLst>
                <a:gd name="T0" fmla="*/ 7 w 21"/>
                <a:gd name="T1" fmla="*/ 0 h 32"/>
                <a:gd name="T2" fmla="*/ 7 w 21"/>
                <a:gd name="T3" fmla="*/ 12 h 32"/>
                <a:gd name="T4" fmla="*/ 14 w 21"/>
                <a:gd name="T5" fmla="*/ 8 h 32"/>
                <a:gd name="T6" fmla="*/ 18 w 21"/>
                <a:gd name="T7" fmla="*/ 9 h 32"/>
                <a:gd name="T8" fmla="*/ 20 w 21"/>
                <a:gd name="T9" fmla="*/ 12 h 32"/>
                <a:gd name="T10" fmla="*/ 21 w 21"/>
                <a:gd name="T11" fmla="*/ 16 h 32"/>
                <a:gd name="T12" fmla="*/ 21 w 21"/>
                <a:gd name="T13" fmla="*/ 32 h 32"/>
                <a:gd name="T14" fmla="*/ 14 w 21"/>
                <a:gd name="T15" fmla="*/ 32 h 32"/>
                <a:gd name="T16" fmla="*/ 14 w 21"/>
                <a:gd name="T17" fmla="*/ 19 h 32"/>
                <a:gd name="T18" fmla="*/ 14 w 21"/>
                <a:gd name="T19" fmla="*/ 15 h 32"/>
                <a:gd name="T20" fmla="*/ 13 w 21"/>
                <a:gd name="T21" fmla="*/ 14 h 32"/>
                <a:gd name="T22" fmla="*/ 11 w 21"/>
                <a:gd name="T23" fmla="*/ 13 h 32"/>
                <a:gd name="T24" fmla="*/ 8 w 21"/>
                <a:gd name="T25" fmla="*/ 14 h 32"/>
                <a:gd name="T26" fmla="*/ 7 w 21"/>
                <a:gd name="T27" fmla="*/ 19 h 32"/>
                <a:gd name="T28" fmla="*/ 7 w 21"/>
                <a:gd name="T29" fmla="*/ 32 h 32"/>
                <a:gd name="T30" fmla="*/ 0 w 21"/>
                <a:gd name="T31" fmla="*/ 32 h 32"/>
                <a:gd name="T32" fmla="*/ 0 w 21"/>
                <a:gd name="T33" fmla="*/ 0 h 32"/>
                <a:gd name="T34" fmla="*/ 7 w 21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2">
                  <a:moveTo>
                    <a:pt x="7" y="0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9"/>
                    <a:pt x="11" y="8"/>
                    <a:pt x="14" y="8"/>
                  </a:cubicBezTo>
                  <a:cubicBezTo>
                    <a:pt x="15" y="8"/>
                    <a:pt x="16" y="8"/>
                    <a:pt x="18" y="9"/>
                  </a:cubicBezTo>
                  <a:cubicBezTo>
                    <a:pt x="19" y="10"/>
                    <a:pt x="20" y="10"/>
                    <a:pt x="20" y="12"/>
                  </a:cubicBezTo>
                  <a:cubicBezTo>
                    <a:pt x="20" y="13"/>
                    <a:pt x="21" y="14"/>
                    <a:pt x="21" y="1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7"/>
                    <a:pt x="14" y="16"/>
                    <a:pt x="14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8" y="15"/>
                    <a:pt x="7" y="16"/>
                    <a:pt x="7" y="1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580"/>
            <p:cNvSpPr>
              <a:spLocks noEditPoints="1"/>
            </p:cNvSpPr>
            <p:nvPr/>
          </p:nvSpPr>
          <p:spPr bwMode="auto">
            <a:xfrm>
              <a:off x="4194" y="2743"/>
              <a:ext cx="10" cy="47"/>
            </a:xfrm>
            <a:custGeom>
              <a:avLst/>
              <a:gdLst>
                <a:gd name="T0" fmla="*/ 10 w 10"/>
                <a:gd name="T1" fmla="*/ 0 h 47"/>
                <a:gd name="T2" fmla="*/ 10 w 10"/>
                <a:gd name="T3" fmla="*/ 10 h 47"/>
                <a:gd name="T4" fmla="*/ 0 w 10"/>
                <a:gd name="T5" fmla="*/ 10 h 47"/>
                <a:gd name="T6" fmla="*/ 0 w 10"/>
                <a:gd name="T7" fmla="*/ 0 h 47"/>
                <a:gd name="T8" fmla="*/ 10 w 10"/>
                <a:gd name="T9" fmla="*/ 0 h 47"/>
                <a:gd name="T10" fmla="*/ 10 w 10"/>
                <a:gd name="T11" fmla="*/ 13 h 47"/>
                <a:gd name="T12" fmla="*/ 10 w 10"/>
                <a:gd name="T13" fmla="*/ 47 h 47"/>
                <a:gd name="T14" fmla="*/ 0 w 10"/>
                <a:gd name="T15" fmla="*/ 47 h 47"/>
                <a:gd name="T16" fmla="*/ 0 w 10"/>
                <a:gd name="T17" fmla="*/ 13 h 47"/>
                <a:gd name="T18" fmla="*/ 10 w 10"/>
                <a:gd name="T1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3"/>
                  </a:moveTo>
                  <a:lnTo>
                    <a:pt x="10" y="47"/>
                  </a:lnTo>
                  <a:lnTo>
                    <a:pt x="0" y="47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Rectangle 581"/>
            <p:cNvSpPr>
              <a:spLocks noChangeArrowheads="1"/>
            </p:cNvSpPr>
            <p:nvPr/>
          </p:nvSpPr>
          <p:spPr bwMode="auto">
            <a:xfrm>
              <a:off x="4212" y="2745"/>
              <a:ext cx="10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582"/>
            <p:cNvSpPr>
              <a:spLocks noEditPoints="1"/>
            </p:cNvSpPr>
            <p:nvPr/>
          </p:nvSpPr>
          <p:spPr bwMode="auto">
            <a:xfrm>
              <a:off x="4229" y="2756"/>
              <a:ext cx="31" cy="34"/>
            </a:xfrm>
            <a:custGeom>
              <a:avLst/>
              <a:gdLst>
                <a:gd name="T0" fmla="*/ 22 w 22"/>
                <a:gd name="T1" fmla="*/ 13 h 24"/>
                <a:gd name="T2" fmla="*/ 7 w 22"/>
                <a:gd name="T3" fmla="*/ 13 h 24"/>
                <a:gd name="T4" fmla="*/ 7 w 22"/>
                <a:gd name="T5" fmla="*/ 14 h 24"/>
                <a:gd name="T6" fmla="*/ 8 w 22"/>
                <a:gd name="T7" fmla="*/ 18 h 24"/>
                <a:gd name="T8" fmla="*/ 11 w 22"/>
                <a:gd name="T9" fmla="*/ 20 h 24"/>
                <a:gd name="T10" fmla="*/ 16 w 22"/>
                <a:gd name="T11" fmla="*/ 16 h 24"/>
                <a:gd name="T12" fmla="*/ 22 w 22"/>
                <a:gd name="T13" fmla="*/ 16 h 24"/>
                <a:gd name="T14" fmla="*/ 11 w 22"/>
                <a:gd name="T15" fmla="*/ 24 h 24"/>
                <a:gd name="T16" fmla="*/ 5 w 22"/>
                <a:gd name="T17" fmla="*/ 23 h 24"/>
                <a:gd name="T18" fmla="*/ 1 w 22"/>
                <a:gd name="T19" fmla="*/ 19 h 24"/>
                <a:gd name="T20" fmla="*/ 0 w 22"/>
                <a:gd name="T21" fmla="*/ 12 h 24"/>
                <a:gd name="T22" fmla="*/ 3 w 22"/>
                <a:gd name="T23" fmla="*/ 3 h 24"/>
                <a:gd name="T24" fmla="*/ 11 w 22"/>
                <a:gd name="T25" fmla="*/ 0 h 24"/>
                <a:gd name="T26" fmla="*/ 19 w 22"/>
                <a:gd name="T27" fmla="*/ 3 h 24"/>
                <a:gd name="T28" fmla="*/ 22 w 22"/>
                <a:gd name="T29" fmla="*/ 13 h 24"/>
                <a:gd name="T30" fmla="*/ 7 w 22"/>
                <a:gd name="T31" fmla="*/ 9 h 24"/>
                <a:gd name="T32" fmla="*/ 15 w 22"/>
                <a:gd name="T33" fmla="*/ 9 h 24"/>
                <a:gd name="T34" fmla="*/ 11 w 22"/>
                <a:gd name="T35" fmla="*/ 4 h 24"/>
                <a:gd name="T36" fmla="*/ 7 w 22"/>
                <a:gd name="T3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4">
                  <a:moveTo>
                    <a:pt x="2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7" y="17"/>
                    <a:pt x="8" y="18"/>
                  </a:cubicBezTo>
                  <a:cubicBezTo>
                    <a:pt x="9" y="19"/>
                    <a:pt x="10" y="20"/>
                    <a:pt x="11" y="20"/>
                  </a:cubicBezTo>
                  <a:cubicBezTo>
                    <a:pt x="14" y="20"/>
                    <a:pt x="15" y="18"/>
                    <a:pt x="1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22"/>
                    <a:pt x="17" y="24"/>
                    <a:pt x="11" y="24"/>
                  </a:cubicBezTo>
                  <a:cubicBezTo>
                    <a:pt x="9" y="24"/>
                    <a:pt x="7" y="24"/>
                    <a:pt x="5" y="23"/>
                  </a:cubicBezTo>
                  <a:cubicBezTo>
                    <a:pt x="4" y="22"/>
                    <a:pt x="2" y="21"/>
                    <a:pt x="1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9"/>
                    <a:pt x="22" y="13"/>
                  </a:cubicBezTo>
                  <a:close/>
                  <a:moveTo>
                    <a:pt x="7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4" y="4"/>
                    <a:pt x="11" y="4"/>
                  </a:cubicBezTo>
                  <a:cubicBezTo>
                    <a:pt x="9" y="4"/>
                    <a:pt x="7" y="6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583"/>
            <p:cNvSpPr>
              <a:spLocks noEditPoints="1"/>
            </p:cNvSpPr>
            <p:nvPr/>
          </p:nvSpPr>
          <p:spPr bwMode="auto">
            <a:xfrm>
              <a:off x="4389" y="2335"/>
              <a:ext cx="37" cy="45"/>
            </a:xfrm>
            <a:custGeom>
              <a:avLst/>
              <a:gdLst>
                <a:gd name="T0" fmla="*/ 0 w 26"/>
                <a:gd name="T1" fmla="*/ 0 h 32"/>
                <a:gd name="T2" fmla="*/ 14 w 26"/>
                <a:gd name="T3" fmla="*/ 0 h 32"/>
                <a:gd name="T4" fmla="*/ 20 w 26"/>
                <a:gd name="T5" fmla="*/ 1 h 32"/>
                <a:gd name="T6" fmla="*/ 24 w 26"/>
                <a:gd name="T7" fmla="*/ 4 h 32"/>
                <a:gd name="T8" fmla="*/ 25 w 26"/>
                <a:gd name="T9" fmla="*/ 8 h 32"/>
                <a:gd name="T10" fmla="*/ 19 w 26"/>
                <a:gd name="T11" fmla="*/ 15 h 32"/>
                <a:gd name="T12" fmla="*/ 24 w 26"/>
                <a:gd name="T13" fmla="*/ 18 h 32"/>
                <a:gd name="T14" fmla="*/ 26 w 26"/>
                <a:gd name="T15" fmla="*/ 23 h 32"/>
                <a:gd name="T16" fmla="*/ 23 w 26"/>
                <a:gd name="T17" fmla="*/ 29 h 32"/>
                <a:gd name="T18" fmla="*/ 14 w 26"/>
                <a:gd name="T19" fmla="*/ 32 h 32"/>
                <a:gd name="T20" fmla="*/ 0 w 26"/>
                <a:gd name="T21" fmla="*/ 32 h 32"/>
                <a:gd name="T22" fmla="*/ 0 w 26"/>
                <a:gd name="T23" fmla="*/ 0 h 32"/>
                <a:gd name="T24" fmla="*/ 7 w 26"/>
                <a:gd name="T25" fmla="*/ 6 h 32"/>
                <a:gd name="T26" fmla="*/ 7 w 26"/>
                <a:gd name="T27" fmla="*/ 13 h 32"/>
                <a:gd name="T28" fmla="*/ 13 w 26"/>
                <a:gd name="T29" fmla="*/ 13 h 32"/>
                <a:gd name="T30" fmla="*/ 17 w 26"/>
                <a:gd name="T31" fmla="*/ 11 h 32"/>
                <a:gd name="T32" fmla="*/ 17 w 26"/>
                <a:gd name="T33" fmla="*/ 9 h 32"/>
                <a:gd name="T34" fmla="*/ 17 w 26"/>
                <a:gd name="T35" fmla="*/ 7 h 32"/>
                <a:gd name="T36" fmla="*/ 15 w 26"/>
                <a:gd name="T37" fmla="*/ 6 h 32"/>
                <a:gd name="T38" fmla="*/ 12 w 26"/>
                <a:gd name="T39" fmla="*/ 6 h 32"/>
                <a:gd name="T40" fmla="*/ 7 w 26"/>
                <a:gd name="T41" fmla="*/ 6 h 32"/>
                <a:gd name="T42" fmla="*/ 7 w 26"/>
                <a:gd name="T43" fmla="*/ 18 h 32"/>
                <a:gd name="T44" fmla="*/ 7 w 26"/>
                <a:gd name="T45" fmla="*/ 26 h 32"/>
                <a:gd name="T46" fmla="*/ 13 w 26"/>
                <a:gd name="T47" fmla="*/ 26 h 32"/>
                <a:gd name="T48" fmla="*/ 17 w 26"/>
                <a:gd name="T49" fmla="*/ 25 h 32"/>
                <a:gd name="T50" fmla="*/ 18 w 26"/>
                <a:gd name="T51" fmla="*/ 22 h 32"/>
                <a:gd name="T52" fmla="*/ 17 w 26"/>
                <a:gd name="T53" fmla="*/ 19 h 32"/>
                <a:gd name="T54" fmla="*/ 13 w 26"/>
                <a:gd name="T55" fmla="*/ 18 h 32"/>
                <a:gd name="T56" fmla="*/ 7 w 26"/>
                <a:gd name="T57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" h="32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2"/>
                    <a:pt x="23" y="3"/>
                    <a:pt x="24" y="4"/>
                  </a:cubicBezTo>
                  <a:cubicBezTo>
                    <a:pt x="25" y="5"/>
                    <a:pt x="25" y="7"/>
                    <a:pt x="25" y="8"/>
                  </a:cubicBezTo>
                  <a:cubicBezTo>
                    <a:pt x="25" y="12"/>
                    <a:pt x="23" y="14"/>
                    <a:pt x="19" y="15"/>
                  </a:cubicBezTo>
                  <a:cubicBezTo>
                    <a:pt x="22" y="16"/>
                    <a:pt x="23" y="17"/>
                    <a:pt x="24" y="18"/>
                  </a:cubicBezTo>
                  <a:cubicBezTo>
                    <a:pt x="25" y="20"/>
                    <a:pt x="26" y="21"/>
                    <a:pt x="26" y="23"/>
                  </a:cubicBezTo>
                  <a:cubicBezTo>
                    <a:pt x="26" y="26"/>
                    <a:pt x="25" y="28"/>
                    <a:pt x="23" y="29"/>
                  </a:cubicBezTo>
                  <a:cubicBezTo>
                    <a:pt x="21" y="31"/>
                    <a:pt x="19" y="32"/>
                    <a:pt x="14" y="32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0" y="0"/>
                  </a:lnTo>
                  <a:close/>
                  <a:moveTo>
                    <a:pt x="7" y="6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1"/>
                    <a:pt x="17" y="10"/>
                    <a:pt x="17" y="9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2" y="6"/>
                  </a:cubicBezTo>
                  <a:lnTo>
                    <a:pt x="7" y="6"/>
                  </a:lnTo>
                  <a:close/>
                  <a:moveTo>
                    <a:pt x="7" y="18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6"/>
                    <a:pt x="17" y="25"/>
                  </a:cubicBezTo>
                  <a:cubicBezTo>
                    <a:pt x="18" y="24"/>
                    <a:pt x="18" y="23"/>
                    <a:pt x="18" y="22"/>
                  </a:cubicBezTo>
                  <a:cubicBezTo>
                    <a:pt x="18" y="21"/>
                    <a:pt x="18" y="20"/>
                    <a:pt x="17" y="19"/>
                  </a:cubicBezTo>
                  <a:cubicBezTo>
                    <a:pt x="16" y="19"/>
                    <a:pt x="15" y="18"/>
                    <a:pt x="13" y="18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584"/>
            <p:cNvSpPr>
              <a:spLocks noEditPoints="1"/>
            </p:cNvSpPr>
            <p:nvPr/>
          </p:nvSpPr>
          <p:spPr bwMode="auto">
            <a:xfrm>
              <a:off x="4430" y="2346"/>
              <a:ext cx="33" cy="34"/>
            </a:xfrm>
            <a:custGeom>
              <a:avLst/>
              <a:gdLst>
                <a:gd name="T0" fmla="*/ 11 w 23"/>
                <a:gd name="T1" fmla="*/ 0 h 24"/>
                <a:gd name="T2" fmla="*/ 20 w 23"/>
                <a:gd name="T3" fmla="*/ 3 h 24"/>
                <a:gd name="T4" fmla="*/ 23 w 23"/>
                <a:gd name="T5" fmla="*/ 12 h 24"/>
                <a:gd name="T6" fmla="*/ 20 w 23"/>
                <a:gd name="T7" fmla="*/ 21 h 24"/>
                <a:gd name="T8" fmla="*/ 11 w 23"/>
                <a:gd name="T9" fmla="*/ 24 h 24"/>
                <a:gd name="T10" fmla="*/ 3 w 23"/>
                <a:gd name="T11" fmla="*/ 21 h 24"/>
                <a:gd name="T12" fmla="*/ 0 w 23"/>
                <a:gd name="T13" fmla="*/ 12 h 24"/>
                <a:gd name="T14" fmla="*/ 1 w 23"/>
                <a:gd name="T15" fmla="*/ 6 h 24"/>
                <a:gd name="T16" fmla="*/ 5 w 23"/>
                <a:gd name="T17" fmla="*/ 1 h 24"/>
                <a:gd name="T18" fmla="*/ 11 w 23"/>
                <a:gd name="T19" fmla="*/ 0 h 24"/>
                <a:gd name="T20" fmla="*/ 11 w 23"/>
                <a:gd name="T21" fmla="*/ 4 h 24"/>
                <a:gd name="T22" fmla="*/ 8 w 23"/>
                <a:gd name="T23" fmla="*/ 6 h 24"/>
                <a:gd name="T24" fmla="*/ 7 w 23"/>
                <a:gd name="T25" fmla="*/ 12 h 24"/>
                <a:gd name="T26" fmla="*/ 8 w 23"/>
                <a:gd name="T27" fmla="*/ 18 h 24"/>
                <a:gd name="T28" fmla="*/ 11 w 23"/>
                <a:gd name="T29" fmla="*/ 20 h 24"/>
                <a:gd name="T30" fmla="*/ 14 w 23"/>
                <a:gd name="T31" fmla="*/ 18 h 24"/>
                <a:gd name="T32" fmla="*/ 15 w 23"/>
                <a:gd name="T33" fmla="*/ 12 h 24"/>
                <a:gd name="T34" fmla="*/ 14 w 23"/>
                <a:gd name="T35" fmla="*/ 6 h 24"/>
                <a:gd name="T36" fmla="*/ 11 w 23"/>
                <a:gd name="T3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5" y="0"/>
                    <a:pt x="18" y="1"/>
                    <a:pt x="20" y="3"/>
                  </a:cubicBezTo>
                  <a:cubicBezTo>
                    <a:pt x="22" y="6"/>
                    <a:pt x="23" y="9"/>
                    <a:pt x="23" y="12"/>
                  </a:cubicBezTo>
                  <a:cubicBezTo>
                    <a:pt x="23" y="16"/>
                    <a:pt x="22" y="19"/>
                    <a:pt x="20" y="21"/>
                  </a:cubicBezTo>
                  <a:cubicBezTo>
                    <a:pt x="18" y="23"/>
                    <a:pt x="15" y="24"/>
                    <a:pt x="11" y="24"/>
                  </a:cubicBezTo>
                  <a:cubicBezTo>
                    <a:pt x="8" y="24"/>
                    <a:pt x="5" y="23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10"/>
                    <a:pt x="1" y="7"/>
                    <a:pt x="1" y="6"/>
                  </a:cubicBezTo>
                  <a:cubicBezTo>
                    <a:pt x="2" y="4"/>
                    <a:pt x="4" y="3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lose/>
                  <a:moveTo>
                    <a:pt x="11" y="4"/>
                  </a:moveTo>
                  <a:cubicBezTo>
                    <a:pt x="10" y="4"/>
                    <a:pt x="9" y="5"/>
                    <a:pt x="8" y="6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15"/>
                    <a:pt x="8" y="17"/>
                    <a:pt x="8" y="18"/>
                  </a:cubicBezTo>
                  <a:cubicBezTo>
                    <a:pt x="9" y="19"/>
                    <a:pt x="10" y="20"/>
                    <a:pt x="11" y="20"/>
                  </a:cubicBezTo>
                  <a:cubicBezTo>
                    <a:pt x="13" y="20"/>
                    <a:pt x="14" y="19"/>
                    <a:pt x="14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Rectangle 585"/>
            <p:cNvSpPr>
              <a:spLocks noChangeArrowheads="1"/>
            </p:cNvSpPr>
            <p:nvPr/>
          </p:nvSpPr>
          <p:spPr bwMode="auto">
            <a:xfrm>
              <a:off x="4468" y="2335"/>
              <a:ext cx="10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586"/>
            <p:cNvSpPr>
              <a:spLocks noEditPoints="1"/>
            </p:cNvSpPr>
            <p:nvPr/>
          </p:nvSpPr>
          <p:spPr bwMode="auto">
            <a:xfrm>
              <a:off x="4487" y="2333"/>
              <a:ext cx="10" cy="47"/>
            </a:xfrm>
            <a:custGeom>
              <a:avLst/>
              <a:gdLst>
                <a:gd name="T0" fmla="*/ 10 w 10"/>
                <a:gd name="T1" fmla="*/ 0 h 47"/>
                <a:gd name="T2" fmla="*/ 10 w 10"/>
                <a:gd name="T3" fmla="*/ 10 h 47"/>
                <a:gd name="T4" fmla="*/ 0 w 10"/>
                <a:gd name="T5" fmla="*/ 10 h 47"/>
                <a:gd name="T6" fmla="*/ 0 w 10"/>
                <a:gd name="T7" fmla="*/ 0 h 47"/>
                <a:gd name="T8" fmla="*/ 10 w 10"/>
                <a:gd name="T9" fmla="*/ 0 h 47"/>
                <a:gd name="T10" fmla="*/ 10 w 10"/>
                <a:gd name="T11" fmla="*/ 13 h 47"/>
                <a:gd name="T12" fmla="*/ 10 w 10"/>
                <a:gd name="T13" fmla="*/ 47 h 47"/>
                <a:gd name="T14" fmla="*/ 0 w 10"/>
                <a:gd name="T15" fmla="*/ 47 h 47"/>
                <a:gd name="T16" fmla="*/ 0 w 10"/>
                <a:gd name="T17" fmla="*/ 13 h 47"/>
                <a:gd name="T18" fmla="*/ 10 w 10"/>
                <a:gd name="T1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3"/>
                  </a:moveTo>
                  <a:lnTo>
                    <a:pt x="10" y="47"/>
                  </a:lnTo>
                  <a:lnTo>
                    <a:pt x="0" y="47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587"/>
            <p:cNvSpPr>
              <a:spLocks/>
            </p:cNvSpPr>
            <p:nvPr/>
          </p:nvSpPr>
          <p:spPr bwMode="auto">
            <a:xfrm>
              <a:off x="4501" y="2346"/>
              <a:ext cx="30" cy="34"/>
            </a:xfrm>
            <a:custGeom>
              <a:avLst/>
              <a:gdLst>
                <a:gd name="T0" fmla="*/ 30 w 30"/>
                <a:gd name="T1" fmla="*/ 0 h 34"/>
                <a:gd name="T2" fmla="*/ 18 w 30"/>
                <a:gd name="T3" fmla="*/ 34 h 34"/>
                <a:gd name="T4" fmla="*/ 11 w 30"/>
                <a:gd name="T5" fmla="*/ 34 h 34"/>
                <a:gd name="T6" fmla="*/ 0 w 30"/>
                <a:gd name="T7" fmla="*/ 0 h 34"/>
                <a:gd name="T8" fmla="*/ 10 w 30"/>
                <a:gd name="T9" fmla="*/ 0 h 34"/>
                <a:gd name="T10" fmla="*/ 16 w 30"/>
                <a:gd name="T11" fmla="*/ 22 h 34"/>
                <a:gd name="T12" fmla="*/ 23 w 30"/>
                <a:gd name="T13" fmla="*/ 0 h 34"/>
                <a:gd name="T14" fmla="*/ 30 w 30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4">
                  <a:moveTo>
                    <a:pt x="30" y="0"/>
                  </a:moveTo>
                  <a:lnTo>
                    <a:pt x="18" y="34"/>
                  </a:lnTo>
                  <a:lnTo>
                    <a:pt x="11" y="3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6" y="22"/>
                  </a:lnTo>
                  <a:lnTo>
                    <a:pt x="2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588"/>
            <p:cNvSpPr>
              <a:spLocks noEditPoints="1"/>
            </p:cNvSpPr>
            <p:nvPr/>
          </p:nvSpPr>
          <p:spPr bwMode="auto">
            <a:xfrm>
              <a:off x="4535" y="2333"/>
              <a:ext cx="10" cy="47"/>
            </a:xfrm>
            <a:custGeom>
              <a:avLst/>
              <a:gdLst>
                <a:gd name="T0" fmla="*/ 10 w 10"/>
                <a:gd name="T1" fmla="*/ 0 h 47"/>
                <a:gd name="T2" fmla="*/ 10 w 10"/>
                <a:gd name="T3" fmla="*/ 10 h 47"/>
                <a:gd name="T4" fmla="*/ 0 w 10"/>
                <a:gd name="T5" fmla="*/ 10 h 47"/>
                <a:gd name="T6" fmla="*/ 0 w 10"/>
                <a:gd name="T7" fmla="*/ 0 h 47"/>
                <a:gd name="T8" fmla="*/ 10 w 10"/>
                <a:gd name="T9" fmla="*/ 0 h 47"/>
                <a:gd name="T10" fmla="*/ 10 w 10"/>
                <a:gd name="T11" fmla="*/ 13 h 47"/>
                <a:gd name="T12" fmla="*/ 10 w 10"/>
                <a:gd name="T13" fmla="*/ 47 h 47"/>
                <a:gd name="T14" fmla="*/ 0 w 10"/>
                <a:gd name="T15" fmla="*/ 47 h 47"/>
                <a:gd name="T16" fmla="*/ 0 w 10"/>
                <a:gd name="T17" fmla="*/ 13 h 47"/>
                <a:gd name="T18" fmla="*/ 10 w 10"/>
                <a:gd name="T19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3"/>
                  </a:moveTo>
                  <a:lnTo>
                    <a:pt x="10" y="47"/>
                  </a:lnTo>
                  <a:lnTo>
                    <a:pt x="0" y="47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589"/>
            <p:cNvSpPr>
              <a:spLocks noEditPoints="1"/>
            </p:cNvSpPr>
            <p:nvPr/>
          </p:nvSpPr>
          <p:spPr bwMode="auto">
            <a:xfrm>
              <a:off x="4552" y="2346"/>
              <a:ext cx="31" cy="34"/>
            </a:xfrm>
            <a:custGeom>
              <a:avLst/>
              <a:gdLst>
                <a:gd name="T0" fmla="*/ 22 w 22"/>
                <a:gd name="T1" fmla="*/ 24 h 24"/>
                <a:gd name="T2" fmla="*/ 15 w 22"/>
                <a:gd name="T3" fmla="*/ 24 h 24"/>
                <a:gd name="T4" fmla="*/ 15 w 22"/>
                <a:gd name="T5" fmla="*/ 20 h 24"/>
                <a:gd name="T6" fmla="*/ 11 w 22"/>
                <a:gd name="T7" fmla="*/ 24 h 24"/>
                <a:gd name="T8" fmla="*/ 7 w 22"/>
                <a:gd name="T9" fmla="*/ 24 h 24"/>
                <a:gd name="T10" fmla="*/ 2 w 22"/>
                <a:gd name="T11" fmla="*/ 23 h 24"/>
                <a:gd name="T12" fmla="*/ 0 w 22"/>
                <a:gd name="T13" fmla="*/ 18 h 24"/>
                <a:gd name="T14" fmla="*/ 1 w 22"/>
                <a:gd name="T15" fmla="*/ 14 h 24"/>
                <a:gd name="T16" fmla="*/ 5 w 22"/>
                <a:gd name="T17" fmla="*/ 11 h 24"/>
                <a:gd name="T18" fmla="*/ 14 w 22"/>
                <a:gd name="T19" fmla="*/ 9 h 24"/>
                <a:gd name="T20" fmla="*/ 14 w 22"/>
                <a:gd name="T21" fmla="*/ 8 h 24"/>
                <a:gd name="T22" fmla="*/ 11 w 22"/>
                <a:gd name="T23" fmla="*/ 4 h 24"/>
                <a:gd name="T24" fmla="*/ 7 w 22"/>
                <a:gd name="T25" fmla="*/ 8 h 24"/>
                <a:gd name="T26" fmla="*/ 0 w 22"/>
                <a:gd name="T27" fmla="*/ 7 h 24"/>
                <a:gd name="T28" fmla="*/ 4 w 22"/>
                <a:gd name="T29" fmla="*/ 2 h 24"/>
                <a:gd name="T30" fmla="*/ 11 w 22"/>
                <a:gd name="T31" fmla="*/ 0 h 24"/>
                <a:gd name="T32" fmla="*/ 16 w 22"/>
                <a:gd name="T33" fmla="*/ 0 h 24"/>
                <a:gd name="T34" fmla="*/ 19 w 22"/>
                <a:gd name="T35" fmla="*/ 2 h 24"/>
                <a:gd name="T36" fmla="*/ 21 w 22"/>
                <a:gd name="T37" fmla="*/ 4 h 24"/>
                <a:gd name="T38" fmla="*/ 21 w 22"/>
                <a:gd name="T39" fmla="*/ 9 h 24"/>
                <a:gd name="T40" fmla="*/ 21 w 22"/>
                <a:gd name="T41" fmla="*/ 20 h 24"/>
                <a:gd name="T42" fmla="*/ 22 w 22"/>
                <a:gd name="T43" fmla="*/ 24 h 24"/>
                <a:gd name="T44" fmla="*/ 14 w 22"/>
                <a:gd name="T45" fmla="*/ 13 h 24"/>
                <a:gd name="T46" fmla="*/ 7 w 22"/>
                <a:gd name="T47" fmla="*/ 17 h 24"/>
                <a:gd name="T48" fmla="*/ 8 w 22"/>
                <a:gd name="T49" fmla="*/ 19 h 24"/>
                <a:gd name="T50" fmla="*/ 10 w 22"/>
                <a:gd name="T51" fmla="*/ 20 h 24"/>
                <a:gd name="T52" fmla="*/ 13 w 22"/>
                <a:gd name="T53" fmla="*/ 19 h 24"/>
                <a:gd name="T54" fmla="*/ 14 w 22"/>
                <a:gd name="T55" fmla="*/ 15 h 24"/>
                <a:gd name="T56" fmla="*/ 14 w 22"/>
                <a:gd name="T5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4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10" y="24"/>
                    <a:pt x="8" y="24"/>
                    <a:pt x="7" y="24"/>
                  </a:cubicBezTo>
                  <a:cubicBezTo>
                    <a:pt x="5" y="24"/>
                    <a:pt x="3" y="24"/>
                    <a:pt x="2" y="23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2" y="12"/>
                    <a:pt x="3" y="12"/>
                    <a:pt x="5" y="11"/>
                  </a:cubicBezTo>
                  <a:cubicBezTo>
                    <a:pt x="6" y="10"/>
                    <a:pt x="10" y="10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3" y="4"/>
                    <a:pt x="11" y="4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6" y="0"/>
                    <a:pt x="9" y="0"/>
                    <a:pt x="11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1" y="7"/>
                    <a:pt x="21" y="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2"/>
                    <a:pt x="21" y="23"/>
                    <a:pt x="22" y="24"/>
                  </a:cubicBezTo>
                  <a:close/>
                  <a:moveTo>
                    <a:pt x="14" y="13"/>
                  </a:moveTo>
                  <a:cubicBezTo>
                    <a:pt x="9" y="13"/>
                    <a:pt x="7" y="15"/>
                    <a:pt x="7" y="17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590"/>
            <p:cNvSpPr>
              <a:spLocks noEditPoints="1"/>
            </p:cNvSpPr>
            <p:nvPr/>
          </p:nvSpPr>
          <p:spPr bwMode="auto">
            <a:xfrm>
              <a:off x="3959" y="1988"/>
              <a:ext cx="35" cy="45"/>
            </a:xfrm>
            <a:custGeom>
              <a:avLst/>
              <a:gdLst>
                <a:gd name="T0" fmla="*/ 8 w 25"/>
                <a:gd name="T1" fmla="*/ 20 h 32"/>
                <a:gd name="T2" fmla="*/ 8 w 25"/>
                <a:gd name="T3" fmla="*/ 32 h 32"/>
                <a:gd name="T4" fmla="*/ 0 w 25"/>
                <a:gd name="T5" fmla="*/ 32 h 32"/>
                <a:gd name="T6" fmla="*/ 0 w 25"/>
                <a:gd name="T7" fmla="*/ 0 h 32"/>
                <a:gd name="T8" fmla="*/ 13 w 25"/>
                <a:gd name="T9" fmla="*/ 0 h 32"/>
                <a:gd name="T10" fmla="*/ 19 w 25"/>
                <a:gd name="T11" fmla="*/ 1 h 32"/>
                <a:gd name="T12" fmla="*/ 23 w 25"/>
                <a:gd name="T13" fmla="*/ 4 h 32"/>
                <a:gd name="T14" fmla="*/ 25 w 25"/>
                <a:gd name="T15" fmla="*/ 10 h 32"/>
                <a:gd name="T16" fmla="*/ 24 w 25"/>
                <a:gd name="T17" fmla="*/ 14 h 32"/>
                <a:gd name="T18" fmla="*/ 21 w 25"/>
                <a:gd name="T19" fmla="*/ 18 h 32"/>
                <a:gd name="T20" fmla="*/ 18 w 25"/>
                <a:gd name="T21" fmla="*/ 20 h 32"/>
                <a:gd name="T22" fmla="*/ 13 w 25"/>
                <a:gd name="T23" fmla="*/ 20 h 32"/>
                <a:gd name="T24" fmla="*/ 8 w 25"/>
                <a:gd name="T25" fmla="*/ 20 h 32"/>
                <a:gd name="T26" fmla="*/ 8 w 25"/>
                <a:gd name="T27" fmla="*/ 14 h 32"/>
                <a:gd name="T28" fmla="*/ 12 w 25"/>
                <a:gd name="T29" fmla="*/ 14 h 32"/>
                <a:gd name="T30" fmla="*/ 16 w 25"/>
                <a:gd name="T31" fmla="*/ 13 h 32"/>
                <a:gd name="T32" fmla="*/ 17 w 25"/>
                <a:gd name="T33" fmla="*/ 10 h 32"/>
                <a:gd name="T34" fmla="*/ 16 w 25"/>
                <a:gd name="T35" fmla="*/ 7 h 32"/>
                <a:gd name="T36" fmla="*/ 12 w 25"/>
                <a:gd name="T37" fmla="*/ 6 h 32"/>
                <a:gd name="T38" fmla="*/ 8 w 25"/>
                <a:gd name="T39" fmla="*/ 6 h 32"/>
                <a:gd name="T40" fmla="*/ 8 w 25"/>
                <a:gd name="T4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32">
                  <a:moveTo>
                    <a:pt x="8" y="20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0"/>
                    <a:pt x="19" y="1"/>
                  </a:cubicBezTo>
                  <a:cubicBezTo>
                    <a:pt x="21" y="2"/>
                    <a:pt x="22" y="3"/>
                    <a:pt x="23" y="4"/>
                  </a:cubicBezTo>
                  <a:cubicBezTo>
                    <a:pt x="24" y="6"/>
                    <a:pt x="25" y="8"/>
                    <a:pt x="25" y="10"/>
                  </a:cubicBezTo>
                  <a:cubicBezTo>
                    <a:pt x="25" y="11"/>
                    <a:pt x="25" y="13"/>
                    <a:pt x="24" y="14"/>
                  </a:cubicBezTo>
                  <a:cubicBezTo>
                    <a:pt x="23" y="16"/>
                    <a:pt x="23" y="17"/>
                    <a:pt x="21" y="18"/>
                  </a:cubicBezTo>
                  <a:cubicBezTo>
                    <a:pt x="20" y="19"/>
                    <a:pt x="19" y="19"/>
                    <a:pt x="18" y="20"/>
                  </a:cubicBezTo>
                  <a:cubicBezTo>
                    <a:pt x="17" y="20"/>
                    <a:pt x="15" y="20"/>
                    <a:pt x="13" y="20"/>
                  </a:cubicBezTo>
                  <a:lnTo>
                    <a:pt x="8" y="20"/>
                  </a:lnTo>
                  <a:close/>
                  <a:moveTo>
                    <a:pt x="8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6" y="14"/>
                    <a:pt x="16" y="13"/>
                  </a:cubicBezTo>
                  <a:cubicBezTo>
                    <a:pt x="17" y="12"/>
                    <a:pt x="17" y="11"/>
                    <a:pt x="17" y="10"/>
                  </a:cubicBezTo>
                  <a:cubicBezTo>
                    <a:pt x="17" y="9"/>
                    <a:pt x="17" y="8"/>
                    <a:pt x="16" y="7"/>
                  </a:cubicBezTo>
                  <a:cubicBezTo>
                    <a:pt x="15" y="6"/>
                    <a:pt x="14" y="6"/>
                    <a:pt x="12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591"/>
            <p:cNvSpPr>
              <a:spLocks noEditPoints="1"/>
            </p:cNvSpPr>
            <p:nvPr/>
          </p:nvSpPr>
          <p:spPr bwMode="auto">
            <a:xfrm>
              <a:off x="3997" y="1999"/>
              <a:ext cx="33" cy="34"/>
            </a:xfrm>
            <a:custGeom>
              <a:avLst/>
              <a:gdLst>
                <a:gd name="T0" fmla="*/ 23 w 23"/>
                <a:gd name="T1" fmla="*/ 13 h 24"/>
                <a:gd name="T2" fmla="*/ 7 w 23"/>
                <a:gd name="T3" fmla="*/ 13 h 24"/>
                <a:gd name="T4" fmla="*/ 7 w 23"/>
                <a:gd name="T5" fmla="*/ 14 h 24"/>
                <a:gd name="T6" fmla="*/ 9 w 23"/>
                <a:gd name="T7" fmla="*/ 18 h 24"/>
                <a:gd name="T8" fmla="*/ 12 w 23"/>
                <a:gd name="T9" fmla="*/ 20 h 24"/>
                <a:gd name="T10" fmla="*/ 16 w 23"/>
                <a:gd name="T11" fmla="*/ 16 h 24"/>
                <a:gd name="T12" fmla="*/ 22 w 23"/>
                <a:gd name="T13" fmla="*/ 16 h 24"/>
                <a:gd name="T14" fmla="*/ 12 w 23"/>
                <a:gd name="T15" fmla="*/ 24 h 24"/>
                <a:gd name="T16" fmla="*/ 6 w 23"/>
                <a:gd name="T17" fmla="*/ 23 h 24"/>
                <a:gd name="T18" fmla="*/ 2 w 23"/>
                <a:gd name="T19" fmla="*/ 19 h 24"/>
                <a:gd name="T20" fmla="*/ 0 w 23"/>
                <a:gd name="T21" fmla="*/ 12 h 24"/>
                <a:gd name="T22" fmla="*/ 3 w 23"/>
                <a:gd name="T23" fmla="*/ 3 h 24"/>
                <a:gd name="T24" fmla="*/ 11 w 23"/>
                <a:gd name="T25" fmla="*/ 0 h 24"/>
                <a:gd name="T26" fmla="*/ 19 w 23"/>
                <a:gd name="T27" fmla="*/ 3 h 24"/>
                <a:gd name="T28" fmla="*/ 23 w 23"/>
                <a:gd name="T29" fmla="*/ 13 h 24"/>
                <a:gd name="T30" fmla="*/ 7 w 23"/>
                <a:gd name="T31" fmla="*/ 9 h 24"/>
                <a:gd name="T32" fmla="*/ 16 w 23"/>
                <a:gd name="T33" fmla="*/ 9 h 24"/>
                <a:gd name="T34" fmla="*/ 12 w 23"/>
                <a:gd name="T35" fmla="*/ 4 h 24"/>
                <a:gd name="T36" fmla="*/ 7 w 23"/>
                <a:gd name="T3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4">
                  <a:moveTo>
                    <a:pt x="2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4" y="20"/>
                    <a:pt x="16" y="18"/>
                    <a:pt x="1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22"/>
                    <a:pt x="17" y="24"/>
                    <a:pt x="12" y="24"/>
                  </a:cubicBezTo>
                  <a:cubicBezTo>
                    <a:pt x="9" y="24"/>
                    <a:pt x="7" y="24"/>
                    <a:pt x="6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3" y="9"/>
                    <a:pt x="23" y="13"/>
                  </a:cubicBezTo>
                  <a:close/>
                  <a:moveTo>
                    <a:pt x="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9" y="4"/>
                    <a:pt x="8" y="6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592"/>
            <p:cNvSpPr>
              <a:spLocks/>
            </p:cNvSpPr>
            <p:nvPr/>
          </p:nvSpPr>
          <p:spPr bwMode="auto">
            <a:xfrm>
              <a:off x="4036" y="1999"/>
              <a:ext cx="18" cy="34"/>
            </a:xfrm>
            <a:custGeom>
              <a:avLst/>
              <a:gdLst>
                <a:gd name="T0" fmla="*/ 7 w 13"/>
                <a:gd name="T1" fmla="*/ 24 h 24"/>
                <a:gd name="T2" fmla="*/ 0 w 13"/>
                <a:gd name="T3" fmla="*/ 24 h 24"/>
                <a:gd name="T4" fmla="*/ 0 w 13"/>
                <a:gd name="T5" fmla="*/ 0 h 24"/>
                <a:gd name="T6" fmla="*/ 6 w 13"/>
                <a:gd name="T7" fmla="*/ 0 h 24"/>
                <a:gd name="T8" fmla="*/ 6 w 13"/>
                <a:gd name="T9" fmla="*/ 5 h 24"/>
                <a:gd name="T10" fmla="*/ 11 w 13"/>
                <a:gd name="T11" fmla="*/ 0 h 24"/>
                <a:gd name="T12" fmla="*/ 13 w 13"/>
                <a:gd name="T13" fmla="*/ 0 h 24"/>
                <a:gd name="T14" fmla="*/ 13 w 13"/>
                <a:gd name="T15" fmla="*/ 7 h 24"/>
                <a:gd name="T16" fmla="*/ 9 w 13"/>
                <a:gd name="T17" fmla="*/ 7 h 24"/>
                <a:gd name="T18" fmla="*/ 7 w 13"/>
                <a:gd name="T19" fmla="*/ 10 h 24"/>
                <a:gd name="T20" fmla="*/ 7 w 13"/>
                <a:gd name="T21" fmla="*/ 14 h 24"/>
                <a:gd name="T22" fmla="*/ 7 w 13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24">
                  <a:moveTo>
                    <a:pt x="7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1"/>
                    <a:pt x="7" y="12"/>
                    <a:pt x="7" y="14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593"/>
            <p:cNvSpPr>
              <a:spLocks/>
            </p:cNvSpPr>
            <p:nvPr/>
          </p:nvSpPr>
          <p:spPr bwMode="auto">
            <a:xfrm>
              <a:off x="4060" y="1999"/>
              <a:ext cx="28" cy="34"/>
            </a:xfrm>
            <a:custGeom>
              <a:avLst/>
              <a:gdLst>
                <a:gd name="T0" fmla="*/ 20 w 20"/>
                <a:gd name="T1" fmla="*/ 0 h 24"/>
                <a:gd name="T2" fmla="*/ 20 w 20"/>
                <a:gd name="T3" fmla="*/ 24 h 24"/>
                <a:gd name="T4" fmla="*/ 13 w 20"/>
                <a:gd name="T5" fmla="*/ 24 h 24"/>
                <a:gd name="T6" fmla="*/ 13 w 20"/>
                <a:gd name="T7" fmla="*/ 20 h 24"/>
                <a:gd name="T8" fmla="*/ 6 w 20"/>
                <a:gd name="T9" fmla="*/ 24 h 24"/>
                <a:gd name="T10" fmla="*/ 2 w 20"/>
                <a:gd name="T11" fmla="*/ 23 h 24"/>
                <a:gd name="T12" fmla="*/ 0 w 20"/>
                <a:gd name="T13" fmla="*/ 21 h 24"/>
                <a:gd name="T14" fmla="*/ 0 w 20"/>
                <a:gd name="T15" fmla="*/ 16 h 24"/>
                <a:gd name="T16" fmla="*/ 0 w 20"/>
                <a:gd name="T17" fmla="*/ 0 h 24"/>
                <a:gd name="T18" fmla="*/ 6 w 20"/>
                <a:gd name="T19" fmla="*/ 0 h 24"/>
                <a:gd name="T20" fmla="*/ 6 w 20"/>
                <a:gd name="T21" fmla="*/ 16 h 24"/>
                <a:gd name="T22" fmla="*/ 9 w 20"/>
                <a:gd name="T23" fmla="*/ 19 h 24"/>
                <a:gd name="T24" fmla="*/ 11 w 20"/>
                <a:gd name="T25" fmla="*/ 18 h 24"/>
                <a:gd name="T26" fmla="*/ 13 w 20"/>
                <a:gd name="T27" fmla="*/ 17 h 24"/>
                <a:gd name="T28" fmla="*/ 13 w 20"/>
                <a:gd name="T29" fmla="*/ 14 h 24"/>
                <a:gd name="T30" fmla="*/ 13 w 20"/>
                <a:gd name="T31" fmla="*/ 0 h 24"/>
                <a:gd name="T32" fmla="*/ 20 w 20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3"/>
                    <a:pt x="10" y="24"/>
                    <a:pt x="6" y="24"/>
                  </a:cubicBezTo>
                  <a:cubicBezTo>
                    <a:pt x="5" y="24"/>
                    <a:pt x="3" y="24"/>
                    <a:pt x="2" y="23"/>
                  </a:cubicBezTo>
                  <a:cubicBezTo>
                    <a:pt x="1" y="23"/>
                    <a:pt x="1" y="22"/>
                    <a:pt x="0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7" y="19"/>
                    <a:pt x="9" y="19"/>
                  </a:cubicBezTo>
                  <a:cubicBezTo>
                    <a:pt x="10" y="19"/>
                    <a:pt x="11" y="19"/>
                    <a:pt x="11" y="18"/>
                  </a:cubicBezTo>
                  <a:cubicBezTo>
                    <a:pt x="12" y="18"/>
                    <a:pt x="12" y="17"/>
                    <a:pt x="13" y="17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594"/>
            <p:cNvSpPr>
              <a:spLocks/>
            </p:cNvSpPr>
            <p:nvPr/>
          </p:nvSpPr>
          <p:spPr bwMode="auto">
            <a:xfrm>
              <a:off x="3694" y="1750"/>
              <a:ext cx="31" cy="45"/>
            </a:xfrm>
            <a:custGeom>
              <a:avLst/>
              <a:gdLst>
                <a:gd name="T0" fmla="*/ 31 w 31"/>
                <a:gd name="T1" fmla="*/ 8 h 45"/>
                <a:gd name="T2" fmla="*/ 10 w 31"/>
                <a:gd name="T3" fmla="*/ 8 h 45"/>
                <a:gd name="T4" fmla="*/ 10 w 31"/>
                <a:gd name="T5" fmla="*/ 18 h 45"/>
                <a:gd name="T6" fmla="*/ 27 w 31"/>
                <a:gd name="T7" fmla="*/ 18 h 45"/>
                <a:gd name="T8" fmla="*/ 27 w 31"/>
                <a:gd name="T9" fmla="*/ 27 h 45"/>
                <a:gd name="T10" fmla="*/ 10 w 31"/>
                <a:gd name="T11" fmla="*/ 27 h 45"/>
                <a:gd name="T12" fmla="*/ 10 w 31"/>
                <a:gd name="T13" fmla="*/ 37 h 45"/>
                <a:gd name="T14" fmla="*/ 31 w 31"/>
                <a:gd name="T15" fmla="*/ 37 h 45"/>
                <a:gd name="T16" fmla="*/ 31 w 31"/>
                <a:gd name="T17" fmla="*/ 45 h 45"/>
                <a:gd name="T18" fmla="*/ 0 w 31"/>
                <a:gd name="T19" fmla="*/ 45 h 45"/>
                <a:gd name="T20" fmla="*/ 0 w 31"/>
                <a:gd name="T21" fmla="*/ 0 h 45"/>
                <a:gd name="T22" fmla="*/ 31 w 31"/>
                <a:gd name="T23" fmla="*/ 0 h 45"/>
                <a:gd name="T24" fmla="*/ 31 w 31"/>
                <a:gd name="T2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31" y="8"/>
                  </a:moveTo>
                  <a:lnTo>
                    <a:pt x="10" y="8"/>
                  </a:lnTo>
                  <a:lnTo>
                    <a:pt x="10" y="18"/>
                  </a:lnTo>
                  <a:lnTo>
                    <a:pt x="27" y="18"/>
                  </a:lnTo>
                  <a:lnTo>
                    <a:pt x="27" y="27"/>
                  </a:lnTo>
                  <a:lnTo>
                    <a:pt x="10" y="27"/>
                  </a:lnTo>
                  <a:lnTo>
                    <a:pt x="10" y="37"/>
                  </a:lnTo>
                  <a:lnTo>
                    <a:pt x="31" y="37"/>
                  </a:lnTo>
                  <a:lnTo>
                    <a:pt x="31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595"/>
            <p:cNvSpPr>
              <a:spLocks/>
            </p:cNvSpPr>
            <p:nvPr/>
          </p:nvSpPr>
          <p:spPr bwMode="auto">
            <a:xfrm>
              <a:off x="3730" y="1761"/>
              <a:ext cx="31" cy="36"/>
            </a:xfrm>
            <a:custGeom>
              <a:avLst/>
              <a:gdLst>
                <a:gd name="T0" fmla="*/ 22 w 22"/>
                <a:gd name="T1" fmla="*/ 15 h 25"/>
                <a:gd name="T2" fmla="*/ 19 w 22"/>
                <a:gd name="T3" fmla="*/ 22 h 25"/>
                <a:gd name="T4" fmla="*/ 12 w 22"/>
                <a:gd name="T5" fmla="*/ 25 h 25"/>
                <a:gd name="T6" fmla="*/ 3 w 22"/>
                <a:gd name="T7" fmla="*/ 22 h 25"/>
                <a:gd name="T8" fmla="*/ 0 w 22"/>
                <a:gd name="T9" fmla="*/ 13 h 25"/>
                <a:gd name="T10" fmla="*/ 3 w 22"/>
                <a:gd name="T11" fmla="*/ 4 h 25"/>
                <a:gd name="T12" fmla="*/ 12 w 22"/>
                <a:gd name="T13" fmla="*/ 0 h 25"/>
                <a:gd name="T14" fmla="*/ 19 w 22"/>
                <a:gd name="T15" fmla="*/ 3 h 25"/>
                <a:gd name="T16" fmla="*/ 22 w 22"/>
                <a:gd name="T17" fmla="*/ 9 h 25"/>
                <a:gd name="T18" fmla="*/ 16 w 22"/>
                <a:gd name="T19" fmla="*/ 10 h 25"/>
                <a:gd name="T20" fmla="*/ 12 w 22"/>
                <a:gd name="T21" fmla="*/ 5 h 25"/>
                <a:gd name="T22" fmla="*/ 8 w 22"/>
                <a:gd name="T23" fmla="*/ 12 h 25"/>
                <a:gd name="T24" fmla="*/ 9 w 22"/>
                <a:gd name="T25" fmla="*/ 18 h 25"/>
                <a:gd name="T26" fmla="*/ 12 w 22"/>
                <a:gd name="T27" fmla="*/ 19 h 25"/>
                <a:gd name="T28" fmla="*/ 16 w 22"/>
                <a:gd name="T29" fmla="*/ 15 h 25"/>
                <a:gd name="T30" fmla="*/ 22 w 22"/>
                <a:gd name="T3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5">
                  <a:moveTo>
                    <a:pt x="22" y="15"/>
                  </a:moveTo>
                  <a:cubicBezTo>
                    <a:pt x="22" y="18"/>
                    <a:pt x="21" y="21"/>
                    <a:pt x="19" y="22"/>
                  </a:cubicBezTo>
                  <a:cubicBezTo>
                    <a:pt x="17" y="24"/>
                    <a:pt x="15" y="25"/>
                    <a:pt x="12" y="25"/>
                  </a:cubicBez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1"/>
                    <a:pt x="8" y="0"/>
                    <a:pt x="12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1" y="5"/>
                    <a:pt x="22" y="7"/>
                    <a:pt x="22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7"/>
                    <a:pt x="14" y="5"/>
                    <a:pt x="12" y="5"/>
                  </a:cubicBezTo>
                  <a:cubicBezTo>
                    <a:pt x="9" y="5"/>
                    <a:pt x="8" y="8"/>
                    <a:pt x="8" y="12"/>
                  </a:cubicBezTo>
                  <a:cubicBezTo>
                    <a:pt x="8" y="15"/>
                    <a:pt x="8" y="17"/>
                    <a:pt x="9" y="18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5" y="18"/>
                    <a:pt x="16" y="15"/>
                  </a:cubicBez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596"/>
            <p:cNvSpPr>
              <a:spLocks/>
            </p:cNvSpPr>
            <p:nvPr/>
          </p:nvSpPr>
          <p:spPr bwMode="auto">
            <a:xfrm>
              <a:off x="3767" y="1763"/>
              <a:ext cx="28" cy="34"/>
            </a:xfrm>
            <a:custGeom>
              <a:avLst/>
              <a:gdLst>
                <a:gd name="T0" fmla="*/ 20 w 20"/>
                <a:gd name="T1" fmla="*/ 0 h 24"/>
                <a:gd name="T2" fmla="*/ 20 w 20"/>
                <a:gd name="T3" fmla="*/ 23 h 24"/>
                <a:gd name="T4" fmla="*/ 14 w 20"/>
                <a:gd name="T5" fmla="*/ 23 h 24"/>
                <a:gd name="T6" fmla="*/ 14 w 20"/>
                <a:gd name="T7" fmla="*/ 19 h 24"/>
                <a:gd name="T8" fmla="*/ 7 w 20"/>
                <a:gd name="T9" fmla="*/ 24 h 24"/>
                <a:gd name="T10" fmla="*/ 3 w 20"/>
                <a:gd name="T11" fmla="*/ 23 h 24"/>
                <a:gd name="T12" fmla="*/ 1 w 20"/>
                <a:gd name="T13" fmla="*/ 20 h 24"/>
                <a:gd name="T14" fmla="*/ 0 w 20"/>
                <a:gd name="T15" fmla="*/ 15 h 24"/>
                <a:gd name="T16" fmla="*/ 0 w 20"/>
                <a:gd name="T17" fmla="*/ 0 h 24"/>
                <a:gd name="T18" fmla="*/ 7 w 20"/>
                <a:gd name="T19" fmla="*/ 0 h 24"/>
                <a:gd name="T20" fmla="*/ 7 w 20"/>
                <a:gd name="T21" fmla="*/ 15 h 24"/>
                <a:gd name="T22" fmla="*/ 10 w 20"/>
                <a:gd name="T23" fmla="*/ 18 h 24"/>
                <a:gd name="T24" fmla="*/ 12 w 20"/>
                <a:gd name="T25" fmla="*/ 18 h 24"/>
                <a:gd name="T26" fmla="*/ 13 w 20"/>
                <a:gd name="T27" fmla="*/ 16 h 24"/>
                <a:gd name="T28" fmla="*/ 13 w 20"/>
                <a:gd name="T29" fmla="*/ 13 h 24"/>
                <a:gd name="T30" fmla="*/ 13 w 20"/>
                <a:gd name="T31" fmla="*/ 0 h 24"/>
                <a:gd name="T32" fmla="*/ 20 w 20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22"/>
                    <a:pt x="10" y="24"/>
                    <a:pt x="7" y="24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597"/>
            <p:cNvSpPr>
              <a:spLocks noEditPoints="1"/>
            </p:cNvSpPr>
            <p:nvPr/>
          </p:nvSpPr>
          <p:spPr bwMode="auto">
            <a:xfrm>
              <a:off x="3802" y="1761"/>
              <a:ext cx="32" cy="36"/>
            </a:xfrm>
            <a:custGeom>
              <a:avLst/>
              <a:gdLst>
                <a:gd name="T0" fmla="*/ 22 w 22"/>
                <a:gd name="T1" fmla="*/ 24 h 25"/>
                <a:gd name="T2" fmla="*/ 15 w 22"/>
                <a:gd name="T3" fmla="*/ 24 h 25"/>
                <a:gd name="T4" fmla="*/ 15 w 22"/>
                <a:gd name="T5" fmla="*/ 21 h 25"/>
                <a:gd name="T6" fmla="*/ 11 w 22"/>
                <a:gd name="T7" fmla="*/ 24 h 25"/>
                <a:gd name="T8" fmla="*/ 7 w 22"/>
                <a:gd name="T9" fmla="*/ 25 h 25"/>
                <a:gd name="T10" fmla="*/ 2 w 22"/>
                <a:gd name="T11" fmla="*/ 23 h 25"/>
                <a:gd name="T12" fmla="*/ 0 w 22"/>
                <a:gd name="T13" fmla="*/ 18 h 25"/>
                <a:gd name="T14" fmla="*/ 1 w 22"/>
                <a:gd name="T15" fmla="*/ 14 h 25"/>
                <a:gd name="T16" fmla="*/ 5 w 22"/>
                <a:gd name="T17" fmla="*/ 11 h 25"/>
                <a:gd name="T18" fmla="*/ 14 w 22"/>
                <a:gd name="T19" fmla="*/ 10 h 25"/>
                <a:gd name="T20" fmla="*/ 14 w 22"/>
                <a:gd name="T21" fmla="*/ 8 h 25"/>
                <a:gd name="T22" fmla="*/ 11 w 22"/>
                <a:gd name="T23" fmla="*/ 5 h 25"/>
                <a:gd name="T24" fmla="*/ 7 w 22"/>
                <a:gd name="T25" fmla="*/ 8 h 25"/>
                <a:gd name="T26" fmla="*/ 0 w 22"/>
                <a:gd name="T27" fmla="*/ 8 h 25"/>
                <a:gd name="T28" fmla="*/ 4 w 22"/>
                <a:gd name="T29" fmla="*/ 2 h 25"/>
                <a:gd name="T30" fmla="*/ 11 w 22"/>
                <a:gd name="T31" fmla="*/ 0 h 25"/>
                <a:gd name="T32" fmla="*/ 16 w 22"/>
                <a:gd name="T33" fmla="*/ 1 h 25"/>
                <a:gd name="T34" fmla="*/ 19 w 22"/>
                <a:gd name="T35" fmla="*/ 2 h 25"/>
                <a:gd name="T36" fmla="*/ 21 w 22"/>
                <a:gd name="T37" fmla="*/ 5 h 25"/>
                <a:gd name="T38" fmla="*/ 21 w 22"/>
                <a:gd name="T39" fmla="*/ 9 h 25"/>
                <a:gd name="T40" fmla="*/ 21 w 22"/>
                <a:gd name="T41" fmla="*/ 20 h 25"/>
                <a:gd name="T42" fmla="*/ 22 w 22"/>
                <a:gd name="T43" fmla="*/ 24 h 25"/>
                <a:gd name="T44" fmla="*/ 14 w 22"/>
                <a:gd name="T45" fmla="*/ 13 h 25"/>
                <a:gd name="T46" fmla="*/ 7 w 22"/>
                <a:gd name="T47" fmla="*/ 17 h 25"/>
                <a:gd name="T48" fmla="*/ 8 w 22"/>
                <a:gd name="T49" fmla="*/ 20 h 25"/>
                <a:gd name="T50" fmla="*/ 10 w 22"/>
                <a:gd name="T51" fmla="*/ 20 h 25"/>
                <a:gd name="T52" fmla="*/ 13 w 22"/>
                <a:gd name="T53" fmla="*/ 19 h 25"/>
                <a:gd name="T54" fmla="*/ 14 w 22"/>
                <a:gd name="T55" fmla="*/ 15 h 25"/>
                <a:gd name="T56" fmla="*/ 14 w 22"/>
                <a:gd name="T5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5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3" y="22"/>
                    <a:pt x="12" y="23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2" y="13"/>
                    <a:pt x="3" y="12"/>
                    <a:pt x="5" y="11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6"/>
                    <a:pt x="13" y="5"/>
                    <a:pt x="11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1"/>
                    <a:pt x="19" y="2"/>
                    <a:pt x="19" y="2"/>
                  </a:cubicBezTo>
                  <a:cubicBezTo>
                    <a:pt x="20" y="3"/>
                    <a:pt x="21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2"/>
                    <a:pt x="21" y="23"/>
                    <a:pt x="22" y="24"/>
                  </a:cubicBezTo>
                  <a:close/>
                  <a:moveTo>
                    <a:pt x="14" y="13"/>
                  </a:moveTo>
                  <a:cubicBezTo>
                    <a:pt x="9" y="13"/>
                    <a:pt x="7" y="15"/>
                    <a:pt x="7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8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4" y="18"/>
                    <a:pt x="14" y="17"/>
                    <a:pt x="14" y="15"/>
                  </a:cubicBez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598"/>
            <p:cNvSpPr>
              <a:spLocks noEditPoints="1"/>
            </p:cNvSpPr>
            <p:nvPr/>
          </p:nvSpPr>
          <p:spPr bwMode="auto">
            <a:xfrm>
              <a:off x="3839" y="1750"/>
              <a:ext cx="30" cy="47"/>
            </a:xfrm>
            <a:custGeom>
              <a:avLst/>
              <a:gdLst>
                <a:gd name="T0" fmla="*/ 21 w 21"/>
                <a:gd name="T1" fmla="*/ 0 h 33"/>
                <a:gd name="T2" fmla="*/ 21 w 21"/>
                <a:gd name="T3" fmla="*/ 32 h 33"/>
                <a:gd name="T4" fmla="*/ 15 w 21"/>
                <a:gd name="T5" fmla="*/ 32 h 33"/>
                <a:gd name="T6" fmla="*/ 15 w 21"/>
                <a:gd name="T7" fmla="*/ 29 h 33"/>
                <a:gd name="T8" fmla="*/ 8 w 21"/>
                <a:gd name="T9" fmla="*/ 33 h 33"/>
                <a:gd name="T10" fmla="*/ 2 w 21"/>
                <a:gd name="T11" fmla="*/ 30 h 33"/>
                <a:gd name="T12" fmla="*/ 0 w 21"/>
                <a:gd name="T13" fmla="*/ 21 h 33"/>
                <a:gd name="T14" fmla="*/ 2 w 21"/>
                <a:gd name="T15" fmla="*/ 12 h 33"/>
                <a:gd name="T16" fmla="*/ 9 w 21"/>
                <a:gd name="T17" fmla="*/ 8 h 33"/>
                <a:gd name="T18" fmla="*/ 14 w 21"/>
                <a:gd name="T19" fmla="*/ 11 h 33"/>
                <a:gd name="T20" fmla="*/ 14 w 21"/>
                <a:gd name="T21" fmla="*/ 0 h 33"/>
                <a:gd name="T22" fmla="*/ 21 w 21"/>
                <a:gd name="T23" fmla="*/ 0 h 33"/>
                <a:gd name="T24" fmla="*/ 14 w 21"/>
                <a:gd name="T25" fmla="*/ 19 h 33"/>
                <a:gd name="T26" fmla="*/ 11 w 21"/>
                <a:gd name="T27" fmla="*/ 13 h 33"/>
                <a:gd name="T28" fmla="*/ 7 w 21"/>
                <a:gd name="T29" fmla="*/ 21 h 33"/>
                <a:gd name="T30" fmla="*/ 11 w 21"/>
                <a:gd name="T31" fmla="*/ 28 h 33"/>
                <a:gd name="T32" fmla="*/ 13 w 21"/>
                <a:gd name="T33" fmla="*/ 27 h 33"/>
                <a:gd name="T34" fmla="*/ 14 w 21"/>
                <a:gd name="T35" fmla="*/ 23 h 33"/>
                <a:gd name="T36" fmla="*/ 14 w 21"/>
                <a:gd name="T37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3">
                  <a:moveTo>
                    <a:pt x="21" y="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31"/>
                    <a:pt x="11" y="33"/>
                    <a:pt x="8" y="33"/>
                  </a:cubicBezTo>
                  <a:cubicBezTo>
                    <a:pt x="6" y="33"/>
                    <a:pt x="4" y="32"/>
                    <a:pt x="2" y="30"/>
                  </a:cubicBezTo>
                  <a:cubicBezTo>
                    <a:pt x="1" y="27"/>
                    <a:pt x="0" y="25"/>
                    <a:pt x="0" y="21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4" y="9"/>
                    <a:pt x="6" y="8"/>
                    <a:pt x="9" y="8"/>
                  </a:cubicBezTo>
                  <a:cubicBezTo>
                    <a:pt x="11" y="8"/>
                    <a:pt x="13" y="9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1" y="0"/>
                  </a:lnTo>
                  <a:close/>
                  <a:moveTo>
                    <a:pt x="14" y="19"/>
                  </a:moveTo>
                  <a:cubicBezTo>
                    <a:pt x="14" y="15"/>
                    <a:pt x="13" y="13"/>
                    <a:pt x="11" y="13"/>
                  </a:cubicBezTo>
                  <a:cubicBezTo>
                    <a:pt x="8" y="13"/>
                    <a:pt x="7" y="16"/>
                    <a:pt x="7" y="21"/>
                  </a:cubicBezTo>
                  <a:cubicBezTo>
                    <a:pt x="7" y="26"/>
                    <a:pt x="8" y="28"/>
                    <a:pt x="11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4" y="26"/>
                    <a:pt x="14" y="25"/>
                    <a:pt x="14" y="23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599"/>
            <p:cNvSpPr>
              <a:spLocks noEditPoints="1"/>
            </p:cNvSpPr>
            <p:nvPr/>
          </p:nvSpPr>
          <p:spPr bwMode="auto">
            <a:xfrm>
              <a:off x="3876" y="1761"/>
              <a:ext cx="32" cy="36"/>
            </a:xfrm>
            <a:custGeom>
              <a:avLst/>
              <a:gdLst>
                <a:gd name="T0" fmla="*/ 11 w 22"/>
                <a:gd name="T1" fmla="*/ 0 h 25"/>
                <a:gd name="T2" fmla="*/ 19 w 22"/>
                <a:gd name="T3" fmla="*/ 4 h 25"/>
                <a:gd name="T4" fmla="*/ 22 w 22"/>
                <a:gd name="T5" fmla="*/ 13 h 25"/>
                <a:gd name="T6" fmla="*/ 19 w 22"/>
                <a:gd name="T7" fmla="*/ 21 h 25"/>
                <a:gd name="T8" fmla="*/ 11 w 22"/>
                <a:gd name="T9" fmla="*/ 25 h 25"/>
                <a:gd name="T10" fmla="*/ 3 w 22"/>
                <a:gd name="T11" fmla="*/ 21 h 25"/>
                <a:gd name="T12" fmla="*/ 0 w 22"/>
                <a:gd name="T13" fmla="*/ 12 h 25"/>
                <a:gd name="T14" fmla="*/ 1 w 22"/>
                <a:gd name="T15" fmla="*/ 6 h 25"/>
                <a:gd name="T16" fmla="*/ 5 w 22"/>
                <a:gd name="T17" fmla="*/ 2 h 25"/>
                <a:gd name="T18" fmla="*/ 11 w 22"/>
                <a:gd name="T19" fmla="*/ 0 h 25"/>
                <a:gd name="T20" fmla="*/ 11 w 22"/>
                <a:gd name="T21" fmla="*/ 5 h 25"/>
                <a:gd name="T22" fmla="*/ 8 w 22"/>
                <a:gd name="T23" fmla="*/ 6 h 25"/>
                <a:gd name="T24" fmla="*/ 7 w 22"/>
                <a:gd name="T25" fmla="*/ 12 h 25"/>
                <a:gd name="T26" fmla="*/ 8 w 22"/>
                <a:gd name="T27" fmla="*/ 18 h 25"/>
                <a:gd name="T28" fmla="*/ 11 w 22"/>
                <a:gd name="T29" fmla="*/ 20 h 25"/>
                <a:gd name="T30" fmla="*/ 14 w 22"/>
                <a:gd name="T31" fmla="*/ 19 h 25"/>
                <a:gd name="T32" fmla="*/ 15 w 22"/>
                <a:gd name="T33" fmla="*/ 13 h 25"/>
                <a:gd name="T34" fmla="*/ 14 w 22"/>
                <a:gd name="T35" fmla="*/ 6 h 25"/>
                <a:gd name="T36" fmla="*/ 11 w 22"/>
                <a:gd name="T37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5">
                  <a:moveTo>
                    <a:pt x="11" y="0"/>
                  </a:moveTo>
                  <a:cubicBezTo>
                    <a:pt x="14" y="0"/>
                    <a:pt x="17" y="1"/>
                    <a:pt x="19" y="4"/>
                  </a:cubicBezTo>
                  <a:cubicBezTo>
                    <a:pt x="21" y="6"/>
                    <a:pt x="22" y="9"/>
                    <a:pt x="22" y="13"/>
                  </a:cubicBezTo>
                  <a:cubicBezTo>
                    <a:pt x="22" y="16"/>
                    <a:pt x="21" y="19"/>
                    <a:pt x="19" y="21"/>
                  </a:cubicBezTo>
                  <a:cubicBezTo>
                    <a:pt x="17" y="24"/>
                    <a:pt x="14" y="25"/>
                    <a:pt x="11" y="25"/>
                  </a:cubicBezTo>
                  <a:cubicBezTo>
                    <a:pt x="7" y="25"/>
                    <a:pt x="5" y="24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6" y="1"/>
                    <a:pt x="8" y="0"/>
                    <a:pt x="11" y="0"/>
                  </a:cubicBezTo>
                  <a:close/>
                  <a:moveTo>
                    <a:pt x="11" y="5"/>
                  </a:moveTo>
                  <a:cubicBezTo>
                    <a:pt x="10" y="5"/>
                    <a:pt x="9" y="5"/>
                    <a:pt x="8" y="6"/>
                  </a:cubicBezTo>
                  <a:cubicBezTo>
                    <a:pt x="7" y="7"/>
                    <a:pt x="7" y="9"/>
                    <a:pt x="7" y="12"/>
                  </a:cubicBezTo>
                  <a:cubicBezTo>
                    <a:pt x="7" y="15"/>
                    <a:pt x="7" y="17"/>
                    <a:pt x="8" y="18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5" y="18"/>
                    <a:pt x="15" y="16"/>
                    <a:pt x="15" y="13"/>
                  </a:cubicBezTo>
                  <a:cubicBezTo>
                    <a:pt x="15" y="10"/>
                    <a:pt x="15" y="8"/>
                    <a:pt x="14" y="6"/>
                  </a:cubicBezTo>
                  <a:cubicBezTo>
                    <a:pt x="13" y="5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600"/>
            <p:cNvSpPr>
              <a:spLocks/>
            </p:cNvSpPr>
            <p:nvPr/>
          </p:nvSpPr>
          <p:spPr bwMode="auto">
            <a:xfrm>
              <a:off x="3915" y="1761"/>
              <a:ext cx="17" cy="34"/>
            </a:xfrm>
            <a:custGeom>
              <a:avLst/>
              <a:gdLst>
                <a:gd name="T0" fmla="*/ 6 w 12"/>
                <a:gd name="T1" fmla="*/ 24 h 24"/>
                <a:gd name="T2" fmla="*/ 0 w 12"/>
                <a:gd name="T3" fmla="*/ 24 h 24"/>
                <a:gd name="T4" fmla="*/ 0 w 12"/>
                <a:gd name="T5" fmla="*/ 1 h 24"/>
                <a:gd name="T6" fmla="*/ 6 w 12"/>
                <a:gd name="T7" fmla="*/ 1 h 24"/>
                <a:gd name="T8" fmla="*/ 6 w 12"/>
                <a:gd name="T9" fmla="*/ 5 h 24"/>
                <a:gd name="T10" fmla="*/ 11 w 12"/>
                <a:gd name="T11" fmla="*/ 0 h 24"/>
                <a:gd name="T12" fmla="*/ 12 w 12"/>
                <a:gd name="T13" fmla="*/ 0 h 24"/>
                <a:gd name="T14" fmla="*/ 12 w 12"/>
                <a:gd name="T15" fmla="*/ 7 h 24"/>
                <a:gd name="T16" fmla="*/ 9 w 12"/>
                <a:gd name="T17" fmla="*/ 8 h 24"/>
                <a:gd name="T18" fmla="*/ 7 w 12"/>
                <a:gd name="T19" fmla="*/ 10 h 24"/>
                <a:gd name="T20" fmla="*/ 6 w 12"/>
                <a:gd name="T21" fmla="*/ 15 h 24"/>
                <a:gd name="T22" fmla="*/ 6 w 12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4">
                  <a:moveTo>
                    <a:pt x="6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7" y="11"/>
                    <a:pt x="6" y="13"/>
                    <a:pt x="6" y="15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601"/>
            <p:cNvSpPr>
              <a:spLocks/>
            </p:cNvSpPr>
            <p:nvPr/>
          </p:nvSpPr>
          <p:spPr bwMode="auto">
            <a:xfrm>
              <a:off x="4026" y="1545"/>
              <a:ext cx="38" cy="47"/>
            </a:xfrm>
            <a:custGeom>
              <a:avLst/>
              <a:gdLst>
                <a:gd name="T0" fmla="*/ 27 w 27"/>
                <a:gd name="T1" fmla="*/ 12 h 33"/>
                <a:gd name="T2" fmla="*/ 19 w 27"/>
                <a:gd name="T3" fmla="*/ 13 h 33"/>
                <a:gd name="T4" fmla="*/ 14 w 27"/>
                <a:gd name="T5" fmla="*/ 6 h 33"/>
                <a:gd name="T6" fmla="*/ 8 w 27"/>
                <a:gd name="T7" fmla="*/ 16 h 33"/>
                <a:gd name="T8" fmla="*/ 10 w 27"/>
                <a:gd name="T9" fmla="*/ 25 h 33"/>
                <a:gd name="T10" fmla="*/ 14 w 27"/>
                <a:gd name="T11" fmla="*/ 27 h 33"/>
                <a:gd name="T12" fmla="*/ 20 w 27"/>
                <a:gd name="T13" fmla="*/ 21 h 33"/>
                <a:gd name="T14" fmla="*/ 27 w 27"/>
                <a:gd name="T15" fmla="*/ 21 h 33"/>
                <a:gd name="T16" fmla="*/ 23 w 27"/>
                <a:gd name="T17" fmla="*/ 30 h 33"/>
                <a:gd name="T18" fmla="*/ 14 w 27"/>
                <a:gd name="T19" fmla="*/ 33 h 33"/>
                <a:gd name="T20" fmla="*/ 4 w 27"/>
                <a:gd name="T21" fmla="*/ 28 h 33"/>
                <a:gd name="T22" fmla="*/ 0 w 27"/>
                <a:gd name="T23" fmla="*/ 16 h 33"/>
                <a:gd name="T24" fmla="*/ 4 w 27"/>
                <a:gd name="T25" fmla="*/ 4 h 33"/>
                <a:gd name="T26" fmla="*/ 14 w 27"/>
                <a:gd name="T27" fmla="*/ 0 h 33"/>
                <a:gd name="T28" fmla="*/ 27 w 27"/>
                <a:gd name="T2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27" y="12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8"/>
                    <a:pt x="17" y="6"/>
                    <a:pt x="14" y="6"/>
                  </a:cubicBezTo>
                  <a:cubicBezTo>
                    <a:pt x="10" y="6"/>
                    <a:pt x="8" y="9"/>
                    <a:pt x="8" y="16"/>
                  </a:cubicBezTo>
                  <a:cubicBezTo>
                    <a:pt x="8" y="20"/>
                    <a:pt x="9" y="23"/>
                    <a:pt x="10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7" y="27"/>
                    <a:pt x="19" y="25"/>
                    <a:pt x="20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0" y="32"/>
                    <a:pt x="17" y="33"/>
                    <a:pt x="14" y="33"/>
                  </a:cubicBezTo>
                  <a:cubicBezTo>
                    <a:pt x="10" y="33"/>
                    <a:pt x="6" y="31"/>
                    <a:pt x="4" y="28"/>
                  </a:cubicBezTo>
                  <a:cubicBezTo>
                    <a:pt x="1" y="26"/>
                    <a:pt x="0" y="21"/>
                    <a:pt x="0" y="16"/>
                  </a:cubicBezTo>
                  <a:cubicBezTo>
                    <a:pt x="0" y="11"/>
                    <a:pt x="1" y="8"/>
                    <a:pt x="4" y="4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2" y="0"/>
                    <a:pt x="26" y="4"/>
                    <a:pt x="27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602"/>
            <p:cNvSpPr>
              <a:spLocks noEditPoints="1"/>
            </p:cNvSpPr>
            <p:nvPr/>
          </p:nvSpPr>
          <p:spPr bwMode="auto">
            <a:xfrm>
              <a:off x="4068" y="1556"/>
              <a:ext cx="32" cy="36"/>
            </a:xfrm>
            <a:custGeom>
              <a:avLst/>
              <a:gdLst>
                <a:gd name="T0" fmla="*/ 11 w 22"/>
                <a:gd name="T1" fmla="*/ 0 h 25"/>
                <a:gd name="T2" fmla="*/ 19 w 22"/>
                <a:gd name="T3" fmla="*/ 4 h 25"/>
                <a:gd name="T4" fmla="*/ 22 w 22"/>
                <a:gd name="T5" fmla="*/ 13 h 25"/>
                <a:gd name="T6" fmla="*/ 19 w 22"/>
                <a:gd name="T7" fmla="*/ 21 h 25"/>
                <a:gd name="T8" fmla="*/ 11 w 22"/>
                <a:gd name="T9" fmla="*/ 25 h 25"/>
                <a:gd name="T10" fmla="*/ 3 w 22"/>
                <a:gd name="T11" fmla="*/ 21 h 25"/>
                <a:gd name="T12" fmla="*/ 0 w 22"/>
                <a:gd name="T13" fmla="*/ 12 h 25"/>
                <a:gd name="T14" fmla="*/ 1 w 22"/>
                <a:gd name="T15" fmla="*/ 6 h 25"/>
                <a:gd name="T16" fmla="*/ 5 w 22"/>
                <a:gd name="T17" fmla="*/ 2 h 25"/>
                <a:gd name="T18" fmla="*/ 11 w 22"/>
                <a:gd name="T19" fmla="*/ 0 h 25"/>
                <a:gd name="T20" fmla="*/ 11 w 22"/>
                <a:gd name="T21" fmla="*/ 5 h 25"/>
                <a:gd name="T22" fmla="*/ 8 w 22"/>
                <a:gd name="T23" fmla="*/ 6 h 25"/>
                <a:gd name="T24" fmla="*/ 7 w 22"/>
                <a:gd name="T25" fmla="*/ 12 h 25"/>
                <a:gd name="T26" fmla="*/ 8 w 22"/>
                <a:gd name="T27" fmla="*/ 18 h 25"/>
                <a:gd name="T28" fmla="*/ 11 w 22"/>
                <a:gd name="T29" fmla="*/ 20 h 25"/>
                <a:gd name="T30" fmla="*/ 14 w 22"/>
                <a:gd name="T31" fmla="*/ 19 h 25"/>
                <a:gd name="T32" fmla="*/ 15 w 22"/>
                <a:gd name="T33" fmla="*/ 13 h 25"/>
                <a:gd name="T34" fmla="*/ 14 w 22"/>
                <a:gd name="T35" fmla="*/ 6 h 25"/>
                <a:gd name="T36" fmla="*/ 11 w 22"/>
                <a:gd name="T37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5">
                  <a:moveTo>
                    <a:pt x="11" y="0"/>
                  </a:moveTo>
                  <a:cubicBezTo>
                    <a:pt x="14" y="0"/>
                    <a:pt x="17" y="1"/>
                    <a:pt x="19" y="4"/>
                  </a:cubicBezTo>
                  <a:cubicBezTo>
                    <a:pt x="21" y="6"/>
                    <a:pt x="22" y="9"/>
                    <a:pt x="22" y="13"/>
                  </a:cubicBezTo>
                  <a:cubicBezTo>
                    <a:pt x="22" y="16"/>
                    <a:pt x="21" y="19"/>
                    <a:pt x="19" y="21"/>
                  </a:cubicBezTo>
                  <a:cubicBezTo>
                    <a:pt x="17" y="24"/>
                    <a:pt x="14" y="25"/>
                    <a:pt x="11" y="25"/>
                  </a:cubicBezTo>
                  <a:cubicBezTo>
                    <a:pt x="7" y="25"/>
                    <a:pt x="5" y="24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6" y="1"/>
                    <a:pt x="8" y="0"/>
                    <a:pt x="11" y="0"/>
                  </a:cubicBezTo>
                  <a:close/>
                  <a:moveTo>
                    <a:pt x="11" y="5"/>
                  </a:moveTo>
                  <a:cubicBezTo>
                    <a:pt x="10" y="5"/>
                    <a:pt x="9" y="5"/>
                    <a:pt x="8" y="6"/>
                  </a:cubicBezTo>
                  <a:cubicBezTo>
                    <a:pt x="7" y="7"/>
                    <a:pt x="7" y="9"/>
                    <a:pt x="7" y="12"/>
                  </a:cubicBezTo>
                  <a:cubicBezTo>
                    <a:pt x="7" y="15"/>
                    <a:pt x="7" y="17"/>
                    <a:pt x="8" y="18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5" y="18"/>
                    <a:pt x="15" y="16"/>
                    <a:pt x="15" y="13"/>
                  </a:cubicBezTo>
                  <a:cubicBezTo>
                    <a:pt x="15" y="10"/>
                    <a:pt x="15" y="8"/>
                    <a:pt x="14" y="6"/>
                  </a:cubicBezTo>
                  <a:cubicBezTo>
                    <a:pt x="13" y="5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Rectangle 603"/>
            <p:cNvSpPr>
              <a:spLocks noChangeArrowheads="1"/>
            </p:cNvSpPr>
            <p:nvPr/>
          </p:nvSpPr>
          <p:spPr bwMode="auto">
            <a:xfrm>
              <a:off x="4107" y="1545"/>
              <a:ext cx="10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604"/>
            <p:cNvSpPr>
              <a:spLocks noEditPoints="1"/>
            </p:cNvSpPr>
            <p:nvPr/>
          </p:nvSpPr>
          <p:spPr bwMode="auto">
            <a:xfrm>
              <a:off x="4122" y="1556"/>
              <a:ext cx="33" cy="36"/>
            </a:xfrm>
            <a:custGeom>
              <a:avLst/>
              <a:gdLst>
                <a:gd name="T0" fmla="*/ 11 w 23"/>
                <a:gd name="T1" fmla="*/ 0 h 25"/>
                <a:gd name="T2" fmla="*/ 20 w 23"/>
                <a:gd name="T3" fmla="*/ 4 h 25"/>
                <a:gd name="T4" fmla="*/ 23 w 23"/>
                <a:gd name="T5" fmla="*/ 13 h 25"/>
                <a:gd name="T6" fmla="*/ 20 w 23"/>
                <a:gd name="T7" fmla="*/ 21 h 25"/>
                <a:gd name="T8" fmla="*/ 11 w 23"/>
                <a:gd name="T9" fmla="*/ 25 h 25"/>
                <a:gd name="T10" fmla="*/ 3 w 23"/>
                <a:gd name="T11" fmla="*/ 21 h 25"/>
                <a:gd name="T12" fmla="*/ 0 w 23"/>
                <a:gd name="T13" fmla="*/ 12 h 25"/>
                <a:gd name="T14" fmla="*/ 1 w 23"/>
                <a:gd name="T15" fmla="*/ 6 h 25"/>
                <a:gd name="T16" fmla="*/ 5 w 23"/>
                <a:gd name="T17" fmla="*/ 2 h 25"/>
                <a:gd name="T18" fmla="*/ 11 w 23"/>
                <a:gd name="T19" fmla="*/ 0 h 25"/>
                <a:gd name="T20" fmla="*/ 11 w 23"/>
                <a:gd name="T21" fmla="*/ 5 h 25"/>
                <a:gd name="T22" fmla="*/ 8 w 23"/>
                <a:gd name="T23" fmla="*/ 6 h 25"/>
                <a:gd name="T24" fmla="*/ 7 w 23"/>
                <a:gd name="T25" fmla="*/ 12 h 25"/>
                <a:gd name="T26" fmla="*/ 8 w 23"/>
                <a:gd name="T27" fmla="*/ 18 h 25"/>
                <a:gd name="T28" fmla="*/ 11 w 23"/>
                <a:gd name="T29" fmla="*/ 20 h 25"/>
                <a:gd name="T30" fmla="*/ 14 w 23"/>
                <a:gd name="T31" fmla="*/ 19 h 25"/>
                <a:gd name="T32" fmla="*/ 15 w 23"/>
                <a:gd name="T33" fmla="*/ 13 h 25"/>
                <a:gd name="T34" fmla="*/ 14 w 23"/>
                <a:gd name="T35" fmla="*/ 6 h 25"/>
                <a:gd name="T36" fmla="*/ 11 w 23"/>
                <a:gd name="T37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2" y="6"/>
                    <a:pt x="23" y="9"/>
                    <a:pt x="23" y="13"/>
                  </a:cubicBezTo>
                  <a:cubicBezTo>
                    <a:pt x="23" y="16"/>
                    <a:pt x="22" y="19"/>
                    <a:pt x="20" y="21"/>
                  </a:cubicBezTo>
                  <a:cubicBezTo>
                    <a:pt x="17" y="24"/>
                    <a:pt x="15" y="25"/>
                    <a:pt x="11" y="25"/>
                  </a:cubicBezTo>
                  <a:cubicBezTo>
                    <a:pt x="8" y="25"/>
                    <a:pt x="5" y="24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2" y="4"/>
                    <a:pt x="4" y="3"/>
                    <a:pt x="5" y="2"/>
                  </a:cubicBezTo>
                  <a:cubicBezTo>
                    <a:pt x="7" y="1"/>
                    <a:pt x="9" y="0"/>
                    <a:pt x="11" y="0"/>
                  </a:cubicBezTo>
                  <a:close/>
                  <a:moveTo>
                    <a:pt x="11" y="5"/>
                  </a:moveTo>
                  <a:cubicBezTo>
                    <a:pt x="10" y="5"/>
                    <a:pt x="9" y="5"/>
                    <a:pt x="8" y="6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15"/>
                    <a:pt x="8" y="17"/>
                    <a:pt x="8" y="18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3" y="20"/>
                    <a:pt x="14" y="20"/>
                    <a:pt x="14" y="19"/>
                  </a:cubicBezTo>
                  <a:cubicBezTo>
                    <a:pt x="15" y="18"/>
                    <a:pt x="15" y="16"/>
                    <a:pt x="15" y="13"/>
                  </a:cubicBezTo>
                  <a:cubicBezTo>
                    <a:pt x="15" y="10"/>
                    <a:pt x="15" y="8"/>
                    <a:pt x="14" y="6"/>
                  </a:cubicBezTo>
                  <a:cubicBezTo>
                    <a:pt x="14" y="5"/>
                    <a:pt x="13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605"/>
            <p:cNvSpPr>
              <a:spLocks/>
            </p:cNvSpPr>
            <p:nvPr/>
          </p:nvSpPr>
          <p:spPr bwMode="auto">
            <a:xfrm>
              <a:off x="4161" y="1556"/>
              <a:ext cx="48" cy="34"/>
            </a:xfrm>
            <a:custGeom>
              <a:avLst/>
              <a:gdLst>
                <a:gd name="T0" fmla="*/ 34 w 34"/>
                <a:gd name="T1" fmla="*/ 24 h 24"/>
                <a:gd name="T2" fmla="*/ 27 w 34"/>
                <a:gd name="T3" fmla="*/ 24 h 24"/>
                <a:gd name="T4" fmla="*/ 27 w 34"/>
                <a:gd name="T5" fmla="*/ 11 h 24"/>
                <a:gd name="T6" fmla="*/ 27 w 34"/>
                <a:gd name="T7" fmla="*/ 8 h 24"/>
                <a:gd name="T8" fmla="*/ 26 w 34"/>
                <a:gd name="T9" fmla="*/ 6 h 24"/>
                <a:gd name="T10" fmla="*/ 24 w 34"/>
                <a:gd name="T11" fmla="*/ 6 h 24"/>
                <a:gd name="T12" fmla="*/ 22 w 34"/>
                <a:gd name="T13" fmla="*/ 7 h 24"/>
                <a:gd name="T14" fmla="*/ 20 w 34"/>
                <a:gd name="T15" fmla="*/ 11 h 24"/>
                <a:gd name="T16" fmla="*/ 20 w 34"/>
                <a:gd name="T17" fmla="*/ 24 h 24"/>
                <a:gd name="T18" fmla="*/ 13 w 34"/>
                <a:gd name="T19" fmla="*/ 24 h 24"/>
                <a:gd name="T20" fmla="*/ 13 w 34"/>
                <a:gd name="T21" fmla="*/ 11 h 24"/>
                <a:gd name="T22" fmla="*/ 13 w 34"/>
                <a:gd name="T23" fmla="*/ 8 h 24"/>
                <a:gd name="T24" fmla="*/ 12 w 34"/>
                <a:gd name="T25" fmla="*/ 6 h 24"/>
                <a:gd name="T26" fmla="*/ 10 w 34"/>
                <a:gd name="T27" fmla="*/ 6 h 24"/>
                <a:gd name="T28" fmla="*/ 8 w 34"/>
                <a:gd name="T29" fmla="*/ 7 h 24"/>
                <a:gd name="T30" fmla="*/ 7 w 34"/>
                <a:gd name="T31" fmla="*/ 11 h 24"/>
                <a:gd name="T32" fmla="*/ 7 w 34"/>
                <a:gd name="T33" fmla="*/ 24 h 24"/>
                <a:gd name="T34" fmla="*/ 0 w 34"/>
                <a:gd name="T35" fmla="*/ 24 h 24"/>
                <a:gd name="T36" fmla="*/ 0 w 34"/>
                <a:gd name="T37" fmla="*/ 1 h 24"/>
                <a:gd name="T38" fmla="*/ 7 w 34"/>
                <a:gd name="T39" fmla="*/ 1 h 24"/>
                <a:gd name="T40" fmla="*/ 7 w 34"/>
                <a:gd name="T41" fmla="*/ 4 h 24"/>
                <a:gd name="T42" fmla="*/ 13 w 34"/>
                <a:gd name="T43" fmla="*/ 0 h 24"/>
                <a:gd name="T44" fmla="*/ 20 w 34"/>
                <a:gd name="T45" fmla="*/ 4 h 24"/>
                <a:gd name="T46" fmla="*/ 27 w 34"/>
                <a:gd name="T47" fmla="*/ 0 h 24"/>
                <a:gd name="T48" fmla="*/ 31 w 34"/>
                <a:gd name="T49" fmla="*/ 1 h 24"/>
                <a:gd name="T50" fmla="*/ 33 w 34"/>
                <a:gd name="T51" fmla="*/ 4 h 24"/>
                <a:gd name="T52" fmla="*/ 34 w 34"/>
                <a:gd name="T53" fmla="*/ 9 h 24"/>
                <a:gd name="T54" fmla="*/ 34 w 34"/>
                <a:gd name="T5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24">
                  <a:moveTo>
                    <a:pt x="34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3" y="6"/>
                    <a:pt x="22" y="6"/>
                    <a:pt x="22" y="7"/>
                  </a:cubicBezTo>
                  <a:cubicBezTo>
                    <a:pt x="21" y="7"/>
                    <a:pt x="20" y="9"/>
                    <a:pt x="20" y="11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7"/>
                    <a:pt x="13" y="7"/>
                    <a:pt x="12" y="6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8" y="0"/>
                    <a:pt x="30" y="0"/>
                    <a:pt x="31" y="1"/>
                  </a:cubicBezTo>
                  <a:cubicBezTo>
                    <a:pt x="32" y="2"/>
                    <a:pt x="33" y="3"/>
                    <a:pt x="33" y="4"/>
                  </a:cubicBezTo>
                  <a:cubicBezTo>
                    <a:pt x="34" y="5"/>
                    <a:pt x="34" y="6"/>
                    <a:pt x="34" y="9"/>
                  </a:cubicBezTo>
                  <a:lnTo>
                    <a:pt x="3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606"/>
            <p:cNvSpPr>
              <a:spLocks noEditPoints="1"/>
            </p:cNvSpPr>
            <p:nvPr/>
          </p:nvSpPr>
          <p:spPr bwMode="auto">
            <a:xfrm>
              <a:off x="4218" y="1545"/>
              <a:ext cx="30" cy="47"/>
            </a:xfrm>
            <a:custGeom>
              <a:avLst/>
              <a:gdLst>
                <a:gd name="T0" fmla="*/ 7 w 21"/>
                <a:gd name="T1" fmla="*/ 0 h 33"/>
                <a:gd name="T2" fmla="*/ 7 w 21"/>
                <a:gd name="T3" fmla="*/ 12 h 33"/>
                <a:gd name="T4" fmla="*/ 13 w 21"/>
                <a:gd name="T5" fmla="*/ 8 h 33"/>
                <a:gd name="T6" fmla="*/ 19 w 21"/>
                <a:gd name="T7" fmla="*/ 11 h 33"/>
                <a:gd name="T8" fmla="*/ 21 w 21"/>
                <a:gd name="T9" fmla="*/ 20 h 33"/>
                <a:gd name="T10" fmla="*/ 19 w 21"/>
                <a:gd name="T11" fmla="*/ 29 h 33"/>
                <a:gd name="T12" fmla="*/ 12 w 21"/>
                <a:gd name="T13" fmla="*/ 33 h 33"/>
                <a:gd name="T14" fmla="*/ 8 w 21"/>
                <a:gd name="T15" fmla="*/ 32 h 33"/>
                <a:gd name="T16" fmla="*/ 5 w 21"/>
                <a:gd name="T17" fmla="*/ 29 h 33"/>
                <a:gd name="T18" fmla="*/ 3 w 21"/>
                <a:gd name="T19" fmla="*/ 32 h 33"/>
                <a:gd name="T20" fmla="*/ 0 w 21"/>
                <a:gd name="T21" fmla="*/ 32 h 33"/>
                <a:gd name="T22" fmla="*/ 0 w 21"/>
                <a:gd name="T23" fmla="*/ 0 h 33"/>
                <a:gd name="T24" fmla="*/ 7 w 21"/>
                <a:gd name="T25" fmla="*/ 0 h 33"/>
                <a:gd name="T26" fmla="*/ 7 w 21"/>
                <a:gd name="T27" fmla="*/ 23 h 33"/>
                <a:gd name="T28" fmla="*/ 8 w 21"/>
                <a:gd name="T29" fmla="*/ 27 h 33"/>
                <a:gd name="T30" fmla="*/ 10 w 21"/>
                <a:gd name="T31" fmla="*/ 28 h 33"/>
                <a:gd name="T32" fmla="*/ 13 w 21"/>
                <a:gd name="T33" fmla="*/ 26 h 33"/>
                <a:gd name="T34" fmla="*/ 14 w 21"/>
                <a:gd name="T35" fmla="*/ 20 h 33"/>
                <a:gd name="T36" fmla="*/ 13 w 21"/>
                <a:gd name="T37" fmla="*/ 14 h 33"/>
                <a:gd name="T38" fmla="*/ 10 w 21"/>
                <a:gd name="T39" fmla="*/ 13 h 33"/>
                <a:gd name="T40" fmla="*/ 8 w 21"/>
                <a:gd name="T41" fmla="*/ 14 h 33"/>
                <a:gd name="T42" fmla="*/ 7 w 21"/>
                <a:gd name="T43" fmla="*/ 18 h 33"/>
                <a:gd name="T44" fmla="*/ 7 w 21"/>
                <a:gd name="T4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33">
                  <a:moveTo>
                    <a:pt x="7" y="0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9"/>
                    <a:pt x="10" y="8"/>
                    <a:pt x="13" y="8"/>
                  </a:cubicBezTo>
                  <a:cubicBezTo>
                    <a:pt x="15" y="8"/>
                    <a:pt x="17" y="9"/>
                    <a:pt x="19" y="11"/>
                  </a:cubicBezTo>
                  <a:cubicBezTo>
                    <a:pt x="21" y="14"/>
                    <a:pt x="21" y="17"/>
                    <a:pt x="21" y="20"/>
                  </a:cubicBezTo>
                  <a:cubicBezTo>
                    <a:pt x="21" y="24"/>
                    <a:pt x="21" y="27"/>
                    <a:pt x="19" y="29"/>
                  </a:cubicBezTo>
                  <a:cubicBezTo>
                    <a:pt x="17" y="32"/>
                    <a:pt x="15" y="33"/>
                    <a:pt x="12" y="33"/>
                  </a:cubicBezTo>
                  <a:cubicBezTo>
                    <a:pt x="10" y="33"/>
                    <a:pt x="9" y="33"/>
                    <a:pt x="8" y="32"/>
                  </a:cubicBezTo>
                  <a:cubicBezTo>
                    <a:pt x="7" y="31"/>
                    <a:pt x="6" y="30"/>
                    <a:pt x="5" y="29"/>
                  </a:cubicBezTo>
                  <a:cubicBezTo>
                    <a:pt x="5" y="29"/>
                    <a:pt x="4" y="30"/>
                    <a:pt x="3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  <a:moveTo>
                    <a:pt x="7" y="23"/>
                  </a:moveTo>
                  <a:cubicBezTo>
                    <a:pt x="7" y="25"/>
                    <a:pt x="7" y="26"/>
                    <a:pt x="8" y="27"/>
                  </a:cubicBezTo>
                  <a:cubicBezTo>
                    <a:pt x="8" y="28"/>
                    <a:pt x="9" y="28"/>
                    <a:pt x="10" y="28"/>
                  </a:cubicBezTo>
                  <a:cubicBezTo>
                    <a:pt x="11" y="28"/>
                    <a:pt x="12" y="27"/>
                    <a:pt x="13" y="26"/>
                  </a:cubicBezTo>
                  <a:cubicBezTo>
                    <a:pt x="14" y="25"/>
                    <a:pt x="14" y="23"/>
                    <a:pt x="14" y="20"/>
                  </a:cubicBezTo>
                  <a:cubicBezTo>
                    <a:pt x="14" y="17"/>
                    <a:pt x="14" y="15"/>
                    <a:pt x="13" y="14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9" y="13"/>
                    <a:pt x="8" y="13"/>
                    <a:pt x="8" y="14"/>
                  </a:cubicBezTo>
                  <a:cubicBezTo>
                    <a:pt x="7" y="15"/>
                    <a:pt x="7" y="17"/>
                    <a:pt x="7" y="18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607"/>
            <p:cNvSpPr>
              <a:spLocks noEditPoints="1"/>
            </p:cNvSpPr>
            <p:nvPr/>
          </p:nvSpPr>
          <p:spPr bwMode="auto">
            <a:xfrm>
              <a:off x="4255" y="1545"/>
              <a:ext cx="10" cy="45"/>
            </a:xfrm>
            <a:custGeom>
              <a:avLst/>
              <a:gdLst>
                <a:gd name="T0" fmla="*/ 10 w 10"/>
                <a:gd name="T1" fmla="*/ 0 h 45"/>
                <a:gd name="T2" fmla="*/ 10 w 10"/>
                <a:gd name="T3" fmla="*/ 10 h 45"/>
                <a:gd name="T4" fmla="*/ 0 w 10"/>
                <a:gd name="T5" fmla="*/ 10 h 45"/>
                <a:gd name="T6" fmla="*/ 0 w 10"/>
                <a:gd name="T7" fmla="*/ 0 h 45"/>
                <a:gd name="T8" fmla="*/ 10 w 10"/>
                <a:gd name="T9" fmla="*/ 0 h 45"/>
                <a:gd name="T10" fmla="*/ 10 w 10"/>
                <a:gd name="T11" fmla="*/ 13 h 45"/>
                <a:gd name="T12" fmla="*/ 10 w 10"/>
                <a:gd name="T13" fmla="*/ 45 h 45"/>
                <a:gd name="T14" fmla="*/ 0 w 10"/>
                <a:gd name="T15" fmla="*/ 45 h 45"/>
                <a:gd name="T16" fmla="*/ 0 w 10"/>
                <a:gd name="T17" fmla="*/ 13 h 45"/>
                <a:gd name="T18" fmla="*/ 10 w 10"/>
                <a:gd name="T1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5">
                  <a:moveTo>
                    <a:pt x="10" y="0"/>
                  </a:moveTo>
                  <a:lnTo>
                    <a:pt x="1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close/>
                  <a:moveTo>
                    <a:pt x="10" y="13"/>
                  </a:moveTo>
                  <a:lnTo>
                    <a:pt x="10" y="45"/>
                  </a:lnTo>
                  <a:lnTo>
                    <a:pt x="0" y="45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608"/>
            <p:cNvSpPr>
              <a:spLocks noEditPoints="1"/>
            </p:cNvSpPr>
            <p:nvPr/>
          </p:nvSpPr>
          <p:spPr bwMode="auto">
            <a:xfrm>
              <a:off x="4270" y="1556"/>
              <a:ext cx="32" cy="36"/>
            </a:xfrm>
            <a:custGeom>
              <a:avLst/>
              <a:gdLst>
                <a:gd name="T0" fmla="*/ 22 w 22"/>
                <a:gd name="T1" fmla="*/ 24 h 25"/>
                <a:gd name="T2" fmla="*/ 15 w 22"/>
                <a:gd name="T3" fmla="*/ 24 h 25"/>
                <a:gd name="T4" fmla="*/ 15 w 22"/>
                <a:gd name="T5" fmla="*/ 21 h 25"/>
                <a:gd name="T6" fmla="*/ 12 w 22"/>
                <a:gd name="T7" fmla="*/ 24 h 25"/>
                <a:gd name="T8" fmla="*/ 8 w 22"/>
                <a:gd name="T9" fmla="*/ 25 h 25"/>
                <a:gd name="T10" fmla="*/ 2 w 22"/>
                <a:gd name="T11" fmla="*/ 23 h 25"/>
                <a:gd name="T12" fmla="*/ 0 w 22"/>
                <a:gd name="T13" fmla="*/ 18 h 25"/>
                <a:gd name="T14" fmla="*/ 1 w 22"/>
                <a:gd name="T15" fmla="*/ 14 h 25"/>
                <a:gd name="T16" fmla="*/ 5 w 22"/>
                <a:gd name="T17" fmla="*/ 11 h 25"/>
                <a:gd name="T18" fmla="*/ 15 w 22"/>
                <a:gd name="T19" fmla="*/ 10 h 25"/>
                <a:gd name="T20" fmla="*/ 15 w 22"/>
                <a:gd name="T21" fmla="*/ 8 h 25"/>
                <a:gd name="T22" fmla="*/ 11 w 22"/>
                <a:gd name="T23" fmla="*/ 5 h 25"/>
                <a:gd name="T24" fmla="*/ 7 w 22"/>
                <a:gd name="T25" fmla="*/ 8 h 25"/>
                <a:gd name="T26" fmla="*/ 1 w 22"/>
                <a:gd name="T27" fmla="*/ 8 h 25"/>
                <a:gd name="T28" fmla="*/ 5 w 22"/>
                <a:gd name="T29" fmla="*/ 2 h 25"/>
                <a:gd name="T30" fmla="*/ 12 w 22"/>
                <a:gd name="T31" fmla="*/ 0 h 25"/>
                <a:gd name="T32" fmla="*/ 16 w 22"/>
                <a:gd name="T33" fmla="*/ 1 h 25"/>
                <a:gd name="T34" fmla="*/ 20 w 22"/>
                <a:gd name="T35" fmla="*/ 2 h 25"/>
                <a:gd name="T36" fmla="*/ 21 w 22"/>
                <a:gd name="T37" fmla="*/ 5 h 25"/>
                <a:gd name="T38" fmla="*/ 22 w 22"/>
                <a:gd name="T39" fmla="*/ 9 h 25"/>
                <a:gd name="T40" fmla="*/ 22 w 22"/>
                <a:gd name="T41" fmla="*/ 20 h 25"/>
                <a:gd name="T42" fmla="*/ 22 w 22"/>
                <a:gd name="T43" fmla="*/ 24 h 25"/>
                <a:gd name="T44" fmla="*/ 15 w 22"/>
                <a:gd name="T45" fmla="*/ 13 h 25"/>
                <a:gd name="T46" fmla="*/ 7 w 22"/>
                <a:gd name="T47" fmla="*/ 17 h 25"/>
                <a:gd name="T48" fmla="*/ 8 w 22"/>
                <a:gd name="T49" fmla="*/ 20 h 25"/>
                <a:gd name="T50" fmla="*/ 10 w 22"/>
                <a:gd name="T51" fmla="*/ 20 h 25"/>
                <a:gd name="T52" fmla="*/ 14 w 22"/>
                <a:gd name="T53" fmla="*/ 19 h 25"/>
                <a:gd name="T54" fmla="*/ 15 w 22"/>
                <a:gd name="T55" fmla="*/ 15 h 25"/>
                <a:gd name="T56" fmla="*/ 15 w 22"/>
                <a:gd name="T57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5">
                  <a:moveTo>
                    <a:pt x="22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0" y="25"/>
                    <a:pt x="9" y="25"/>
                    <a:pt x="8" y="25"/>
                  </a:cubicBezTo>
                  <a:cubicBezTo>
                    <a:pt x="5" y="25"/>
                    <a:pt x="4" y="24"/>
                    <a:pt x="2" y="23"/>
                  </a:cubicBezTo>
                  <a:cubicBezTo>
                    <a:pt x="1" y="22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2" y="13"/>
                    <a:pt x="3" y="12"/>
                    <a:pt x="5" y="11"/>
                  </a:cubicBezTo>
                  <a:cubicBezTo>
                    <a:pt x="7" y="10"/>
                    <a:pt x="10" y="10"/>
                    <a:pt x="15" y="1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5"/>
                    <a:pt x="11" y="5"/>
                  </a:cubicBezTo>
                  <a:cubicBezTo>
                    <a:pt x="9" y="5"/>
                    <a:pt x="8" y="6"/>
                    <a:pt x="7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5"/>
                    <a:pt x="2" y="3"/>
                    <a:pt x="5" y="2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2" y="6"/>
                    <a:pt x="22" y="7"/>
                    <a:pt x="22" y="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2" y="24"/>
                  </a:cubicBezTo>
                  <a:close/>
                  <a:moveTo>
                    <a:pt x="15" y="13"/>
                  </a:moveTo>
                  <a:cubicBezTo>
                    <a:pt x="10" y="13"/>
                    <a:pt x="7" y="15"/>
                    <a:pt x="7" y="17"/>
                  </a:cubicBezTo>
                  <a:cubicBezTo>
                    <a:pt x="7" y="18"/>
                    <a:pt x="8" y="19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4" y="18"/>
                    <a:pt x="15" y="17"/>
                    <a:pt x="15" y="15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609"/>
            <p:cNvSpPr>
              <a:spLocks/>
            </p:cNvSpPr>
            <p:nvPr/>
          </p:nvSpPr>
          <p:spPr bwMode="auto">
            <a:xfrm>
              <a:off x="4245" y="1378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24 w 38"/>
                <a:gd name="T3" fmla="*/ 46 h 46"/>
                <a:gd name="T4" fmla="*/ 13 w 38"/>
                <a:gd name="T5" fmla="*/ 46 h 46"/>
                <a:gd name="T6" fmla="*/ 0 w 38"/>
                <a:gd name="T7" fmla="*/ 0 h 46"/>
                <a:gd name="T8" fmla="*/ 11 w 38"/>
                <a:gd name="T9" fmla="*/ 0 h 46"/>
                <a:gd name="T10" fmla="*/ 20 w 38"/>
                <a:gd name="T11" fmla="*/ 33 h 46"/>
                <a:gd name="T12" fmla="*/ 30 w 38"/>
                <a:gd name="T13" fmla="*/ 0 h 46"/>
                <a:gd name="T14" fmla="*/ 38 w 38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6">
                  <a:moveTo>
                    <a:pt x="38" y="0"/>
                  </a:moveTo>
                  <a:lnTo>
                    <a:pt x="24" y="46"/>
                  </a:lnTo>
                  <a:lnTo>
                    <a:pt x="13" y="4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0" y="3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610"/>
            <p:cNvSpPr>
              <a:spLocks noEditPoints="1"/>
            </p:cNvSpPr>
            <p:nvPr/>
          </p:nvSpPr>
          <p:spPr bwMode="auto">
            <a:xfrm>
              <a:off x="4283" y="1390"/>
              <a:ext cx="32" cy="34"/>
            </a:xfrm>
            <a:custGeom>
              <a:avLst/>
              <a:gdLst>
                <a:gd name="T0" fmla="*/ 22 w 22"/>
                <a:gd name="T1" fmla="*/ 13 h 24"/>
                <a:gd name="T2" fmla="*/ 7 w 22"/>
                <a:gd name="T3" fmla="*/ 13 h 24"/>
                <a:gd name="T4" fmla="*/ 7 w 22"/>
                <a:gd name="T5" fmla="*/ 14 h 24"/>
                <a:gd name="T6" fmla="*/ 9 w 22"/>
                <a:gd name="T7" fmla="*/ 18 h 24"/>
                <a:gd name="T8" fmla="*/ 12 w 22"/>
                <a:gd name="T9" fmla="*/ 20 h 24"/>
                <a:gd name="T10" fmla="*/ 16 w 22"/>
                <a:gd name="T11" fmla="*/ 16 h 24"/>
                <a:gd name="T12" fmla="*/ 22 w 22"/>
                <a:gd name="T13" fmla="*/ 16 h 24"/>
                <a:gd name="T14" fmla="*/ 12 w 22"/>
                <a:gd name="T15" fmla="*/ 24 h 24"/>
                <a:gd name="T16" fmla="*/ 6 w 22"/>
                <a:gd name="T17" fmla="*/ 23 h 24"/>
                <a:gd name="T18" fmla="*/ 1 w 22"/>
                <a:gd name="T19" fmla="*/ 19 h 24"/>
                <a:gd name="T20" fmla="*/ 0 w 22"/>
                <a:gd name="T21" fmla="*/ 12 h 24"/>
                <a:gd name="T22" fmla="*/ 3 w 22"/>
                <a:gd name="T23" fmla="*/ 3 h 24"/>
                <a:gd name="T24" fmla="*/ 11 w 22"/>
                <a:gd name="T25" fmla="*/ 0 h 24"/>
                <a:gd name="T26" fmla="*/ 19 w 22"/>
                <a:gd name="T27" fmla="*/ 3 h 24"/>
                <a:gd name="T28" fmla="*/ 22 w 22"/>
                <a:gd name="T29" fmla="*/ 13 h 24"/>
                <a:gd name="T30" fmla="*/ 7 w 22"/>
                <a:gd name="T31" fmla="*/ 9 h 24"/>
                <a:gd name="T32" fmla="*/ 16 w 22"/>
                <a:gd name="T33" fmla="*/ 9 h 24"/>
                <a:gd name="T34" fmla="*/ 12 w 22"/>
                <a:gd name="T35" fmla="*/ 4 h 24"/>
                <a:gd name="T36" fmla="*/ 7 w 22"/>
                <a:gd name="T3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4">
                  <a:moveTo>
                    <a:pt x="2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9" y="19"/>
                    <a:pt x="11" y="20"/>
                    <a:pt x="12" y="20"/>
                  </a:cubicBezTo>
                  <a:cubicBezTo>
                    <a:pt x="14" y="20"/>
                    <a:pt x="16" y="18"/>
                    <a:pt x="1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22"/>
                    <a:pt x="17" y="24"/>
                    <a:pt x="12" y="24"/>
                  </a:cubicBezTo>
                  <a:cubicBezTo>
                    <a:pt x="9" y="24"/>
                    <a:pt x="7" y="24"/>
                    <a:pt x="6" y="23"/>
                  </a:cubicBezTo>
                  <a:cubicBezTo>
                    <a:pt x="4" y="22"/>
                    <a:pt x="3" y="21"/>
                    <a:pt x="1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9"/>
                    <a:pt x="22" y="13"/>
                  </a:cubicBezTo>
                  <a:close/>
                  <a:moveTo>
                    <a:pt x="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9" y="4"/>
                    <a:pt x="8" y="6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611"/>
            <p:cNvSpPr>
              <a:spLocks/>
            </p:cNvSpPr>
            <p:nvPr/>
          </p:nvSpPr>
          <p:spPr bwMode="auto">
            <a:xfrm>
              <a:off x="4322" y="1390"/>
              <a:ext cx="28" cy="34"/>
            </a:xfrm>
            <a:custGeom>
              <a:avLst/>
              <a:gdLst>
                <a:gd name="T0" fmla="*/ 20 w 20"/>
                <a:gd name="T1" fmla="*/ 24 h 24"/>
                <a:gd name="T2" fmla="*/ 13 w 20"/>
                <a:gd name="T3" fmla="*/ 24 h 24"/>
                <a:gd name="T4" fmla="*/ 13 w 20"/>
                <a:gd name="T5" fmla="*/ 11 h 24"/>
                <a:gd name="T6" fmla="*/ 13 w 20"/>
                <a:gd name="T7" fmla="*/ 7 h 24"/>
                <a:gd name="T8" fmla="*/ 12 w 20"/>
                <a:gd name="T9" fmla="*/ 6 h 24"/>
                <a:gd name="T10" fmla="*/ 11 w 20"/>
                <a:gd name="T11" fmla="*/ 5 h 24"/>
                <a:gd name="T12" fmla="*/ 7 w 20"/>
                <a:gd name="T13" fmla="*/ 11 h 24"/>
                <a:gd name="T14" fmla="*/ 7 w 20"/>
                <a:gd name="T15" fmla="*/ 24 h 24"/>
                <a:gd name="T16" fmla="*/ 0 w 20"/>
                <a:gd name="T17" fmla="*/ 24 h 24"/>
                <a:gd name="T18" fmla="*/ 0 w 20"/>
                <a:gd name="T19" fmla="*/ 0 h 24"/>
                <a:gd name="T20" fmla="*/ 6 w 20"/>
                <a:gd name="T21" fmla="*/ 0 h 24"/>
                <a:gd name="T22" fmla="*/ 6 w 20"/>
                <a:gd name="T23" fmla="*/ 4 h 24"/>
                <a:gd name="T24" fmla="*/ 10 w 20"/>
                <a:gd name="T25" fmla="*/ 1 h 24"/>
                <a:gd name="T26" fmla="*/ 13 w 20"/>
                <a:gd name="T27" fmla="*/ 0 h 24"/>
                <a:gd name="T28" fmla="*/ 18 w 20"/>
                <a:gd name="T29" fmla="*/ 2 h 24"/>
                <a:gd name="T30" fmla="*/ 20 w 20"/>
                <a:gd name="T31" fmla="*/ 9 h 24"/>
                <a:gd name="T32" fmla="*/ 20 w 20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7"/>
                    <a:pt x="13" y="6"/>
                    <a:pt x="12" y="6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8" y="5"/>
                    <a:pt x="7" y="7"/>
                    <a:pt x="7" y="1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20" y="3"/>
                    <a:pt x="20" y="5"/>
                    <a:pt x="20" y="9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612"/>
            <p:cNvSpPr>
              <a:spLocks noEditPoints="1"/>
            </p:cNvSpPr>
            <p:nvPr/>
          </p:nvSpPr>
          <p:spPr bwMode="auto">
            <a:xfrm>
              <a:off x="4357" y="1390"/>
              <a:ext cx="32" cy="34"/>
            </a:xfrm>
            <a:custGeom>
              <a:avLst/>
              <a:gdLst>
                <a:gd name="T0" fmla="*/ 22 w 22"/>
                <a:gd name="T1" fmla="*/ 13 h 24"/>
                <a:gd name="T2" fmla="*/ 7 w 22"/>
                <a:gd name="T3" fmla="*/ 13 h 24"/>
                <a:gd name="T4" fmla="*/ 7 w 22"/>
                <a:gd name="T5" fmla="*/ 14 h 24"/>
                <a:gd name="T6" fmla="*/ 9 w 22"/>
                <a:gd name="T7" fmla="*/ 18 h 24"/>
                <a:gd name="T8" fmla="*/ 12 w 22"/>
                <a:gd name="T9" fmla="*/ 20 h 24"/>
                <a:gd name="T10" fmla="*/ 16 w 22"/>
                <a:gd name="T11" fmla="*/ 16 h 24"/>
                <a:gd name="T12" fmla="*/ 22 w 22"/>
                <a:gd name="T13" fmla="*/ 16 h 24"/>
                <a:gd name="T14" fmla="*/ 12 w 22"/>
                <a:gd name="T15" fmla="*/ 24 h 24"/>
                <a:gd name="T16" fmla="*/ 6 w 22"/>
                <a:gd name="T17" fmla="*/ 23 h 24"/>
                <a:gd name="T18" fmla="*/ 1 w 22"/>
                <a:gd name="T19" fmla="*/ 19 h 24"/>
                <a:gd name="T20" fmla="*/ 0 w 22"/>
                <a:gd name="T21" fmla="*/ 12 h 24"/>
                <a:gd name="T22" fmla="*/ 3 w 22"/>
                <a:gd name="T23" fmla="*/ 3 h 24"/>
                <a:gd name="T24" fmla="*/ 11 w 22"/>
                <a:gd name="T25" fmla="*/ 0 h 24"/>
                <a:gd name="T26" fmla="*/ 19 w 22"/>
                <a:gd name="T27" fmla="*/ 3 h 24"/>
                <a:gd name="T28" fmla="*/ 22 w 22"/>
                <a:gd name="T29" fmla="*/ 13 h 24"/>
                <a:gd name="T30" fmla="*/ 7 w 22"/>
                <a:gd name="T31" fmla="*/ 9 h 24"/>
                <a:gd name="T32" fmla="*/ 16 w 22"/>
                <a:gd name="T33" fmla="*/ 9 h 24"/>
                <a:gd name="T34" fmla="*/ 12 w 22"/>
                <a:gd name="T35" fmla="*/ 4 h 24"/>
                <a:gd name="T36" fmla="*/ 7 w 22"/>
                <a:gd name="T3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4">
                  <a:moveTo>
                    <a:pt x="2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9" y="19"/>
                    <a:pt x="11" y="20"/>
                    <a:pt x="12" y="20"/>
                  </a:cubicBezTo>
                  <a:cubicBezTo>
                    <a:pt x="14" y="20"/>
                    <a:pt x="16" y="18"/>
                    <a:pt x="16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22"/>
                    <a:pt x="17" y="24"/>
                    <a:pt x="12" y="24"/>
                  </a:cubicBezTo>
                  <a:cubicBezTo>
                    <a:pt x="9" y="24"/>
                    <a:pt x="7" y="24"/>
                    <a:pt x="6" y="23"/>
                  </a:cubicBezTo>
                  <a:cubicBezTo>
                    <a:pt x="4" y="22"/>
                    <a:pt x="3" y="21"/>
                    <a:pt x="1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9"/>
                    <a:pt x="22" y="13"/>
                  </a:cubicBezTo>
                  <a:close/>
                  <a:moveTo>
                    <a:pt x="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9" y="4"/>
                    <a:pt x="8" y="6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613"/>
            <p:cNvSpPr>
              <a:spLocks/>
            </p:cNvSpPr>
            <p:nvPr/>
          </p:nvSpPr>
          <p:spPr bwMode="auto">
            <a:xfrm>
              <a:off x="4393" y="1390"/>
              <a:ext cx="27" cy="34"/>
            </a:xfrm>
            <a:custGeom>
              <a:avLst/>
              <a:gdLst>
                <a:gd name="T0" fmla="*/ 25 w 27"/>
                <a:gd name="T1" fmla="*/ 0 h 34"/>
                <a:gd name="T2" fmla="*/ 25 w 27"/>
                <a:gd name="T3" fmla="*/ 7 h 34"/>
                <a:gd name="T4" fmla="*/ 11 w 27"/>
                <a:gd name="T5" fmla="*/ 27 h 34"/>
                <a:gd name="T6" fmla="*/ 27 w 27"/>
                <a:gd name="T7" fmla="*/ 27 h 34"/>
                <a:gd name="T8" fmla="*/ 27 w 27"/>
                <a:gd name="T9" fmla="*/ 34 h 34"/>
                <a:gd name="T10" fmla="*/ 0 w 27"/>
                <a:gd name="T11" fmla="*/ 34 h 34"/>
                <a:gd name="T12" fmla="*/ 0 w 27"/>
                <a:gd name="T13" fmla="*/ 27 h 34"/>
                <a:gd name="T14" fmla="*/ 14 w 27"/>
                <a:gd name="T15" fmla="*/ 7 h 34"/>
                <a:gd name="T16" fmla="*/ 1 w 27"/>
                <a:gd name="T17" fmla="*/ 7 h 34"/>
                <a:gd name="T18" fmla="*/ 1 w 27"/>
                <a:gd name="T19" fmla="*/ 0 h 34"/>
                <a:gd name="T20" fmla="*/ 25 w 27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4">
                  <a:moveTo>
                    <a:pt x="25" y="0"/>
                  </a:moveTo>
                  <a:lnTo>
                    <a:pt x="25" y="7"/>
                  </a:lnTo>
                  <a:lnTo>
                    <a:pt x="11" y="27"/>
                  </a:lnTo>
                  <a:lnTo>
                    <a:pt x="27" y="27"/>
                  </a:lnTo>
                  <a:lnTo>
                    <a:pt x="27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14" y="7"/>
                  </a:lnTo>
                  <a:lnTo>
                    <a:pt x="1" y="7"/>
                  </a:lnTo>
                  <a:lnTo>
                    <a:pt x="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614"/>
            <p:cNvSpPr>
              <a:spLocks/>
            </p:cNvSpPr>
            <p:nvPr/>
          </p:nvSpPr>
          <p:spPr bwMode="auto">
            <a:xfrm>
              <a:off x="4424" y="1390"/>
              <a:ext cx="30" cy="34"/>
            </a:xfrm>
            <a:custGeom>
              <a:avLst/>
              <a:gdLst>
                <a:gd name="T0" fmla="*/ 21 w 21"/>
                <a:gd name="T1" fmla="*/ 0 h 24"/>
                <a:gd name="T2" fmla="*/ 21 w 21"/>
                <a:gd name="T3" fmla="*/ 24 h 24"/>
                <a:gd name="T4" fmla="*/ 14 w 21"/>
                <a:gd name="T5" fmla="*/ 24 h 24"/>
                <a:gd name="T6" fmla="*/ 14 w 21"/>
                <a:gd name="T7" fmla="*/ 20 h 24"/>
                <a:gd name="T8" fmla="*/ 7 w 21"/>
                <a:gd name="T9" fmla="*/ 24 h 24"/>
                <a:gd name="T10" fmla="*/ 3 w 21"/>
                <a:gd name="T11" fmla="*/ 23 h 24"/>
                <a:gd name="T12" fmla="*/ 1 w 21"/>
                <a:gd name="T13" fmla="*/ 21 h 24"/>
                <a:gd name="T14" fmla="*/ 0 w 21"/>
                <a:gd name="T15" fmla="*/ 16 h 24"/>
                <a:gd name="T16" fmla="*/ 0 w 21"/>
                <a:gd name="T17" fmla="*/ 0 h 24"/>
                <a:gd name="T18" fmla="*/ 7 w 21"/>
                <a:gd name="T19" fmla="*/ 0 h 24"/>
                <a:gd name="T20" fmla="*/ 7 w 21"/>
                <a:gd name="T21" fmla="*/ 16 h 24"/>
                <a:gd name="T22" fmla="*/ 10 w 21"/>
                <a:gd name="T23" fmla="*/ 19 h 24"/>
                <a:gd name="T24" fmla="*/ 12 w 21"/>
                <a:gd name="T25" fmla="*/ 18 h 24"/>
                <a:gd name="T26" fmla="*/ 13 w 21"/>
                <a:gd name="T27" fmla="*/ 17 h 24"/>
                <a:gd name="T28" fmla="*/ 14 w 21"/>
                <a:gd name="T29" fmla="*/ 14 h 24"/>
                <a:gd name="T30" fmla="*/ 14 w 21"/>
                <a:gd name="T31" fmla="*/ 0 h 24"/>
                <a:gd name="T32" fmla="*/ 21 w 21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3"/>
                    <a:pt x="11" y="24"/>
                    <a:pt x="7" y="24"/>
                  </a:cubicBezTo>
                  <a:cubicBezTo>
                    <a:pt x="5" y="24"/>
                    <a:pt x="4" y="24"/>
                    <a:pt x="3" y="23"/>
                  </a:cubicBezTo>
                  <a:cubicBezTo>
                    <a:pt x="2" y="23"/>
                    <a:pt x="1" y="22"/>
                    <a:pt x="1" y="21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8" y="19"/>
                    <a:pt x="10" y="19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3" y="18"/>
                    <a:pt x="13" y="17"/>
                    <a:pt x="13" y="17"/>
                  </a:cubicBezTo>
                  <a:cubicBezTo>
                    <a:pt x="14" y="16"/>
                    <a:pt x="14" y="1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615"/>
            <p:cNvSpPr>
              <a:spLocks noEditPoints="1"/>
            </p:cNvSpPr>
            <p:nvPr/>
          </p:nvSpPr>
          <p:spPr bwMode="auto">
            <a:xfrm>
              <a:off x="4460" y="1390"/>
              <a:ext cx="32" cy="34"/>
            </a:xfrm>
            <a:custGeom>
              <a:avLst/>
              <a:gdLst>
                <a:gd name="T0" fmla="*/ 23 w 23"/>
                <a:gd name="T1" fmla="*/ 13 h 24"/>
                <a:gd name="T2" fmla="*/ 7 w 23"/>
                <a:gd name="T3" fmla="*/ 13 h 24"/>
                <a:gd name="T4" fmla="*/ 7 w 23"/>
                <a:gd name="T5" fmla="*/ 14 h 24"/>
                <a:gd name="T6" fmla="*/ 9 w 23"/>
                <a:gd name="T7" fmla="*/ 18 h 24"/>
                <a:gd name="T8" fmla="*/ 12 w 23"/>
                <a:gd name="T9" fmla="*/ 20 h 24"/>
                <a:gd name="T10" fmla="*/ 16 w 23"/>
                <a:gd name="T11" fmla="*/ 16 h 24"/>
                <a:gd name="T12" fmla="*/ 23 w 23"/>
                <a:gd name="T13" fmla="*/ 16 h 24"/>
                <a:gd name="T14" fmla="*/ 12 w 23"/>
                <a:gd name="T15" fmla="*/ 24 h 24"/>
                <a:gd name="T16" fmla="*/ 6 w 23"/>
                <a:gd name="T17" fmla="*/ 23 h 24"/>
                <a:gd name="T18" fmla="*/ 2 w 23"/>
                <a:gd name="T19" fmla="*/ 19 h 24"/>
                <a:gd name="T20" fmla="*/ 0 w 23"/>
                <a:gd name="T21" fmla="*/ 12 h 24"/>
                <a:gd name="T22" fmla="*/ 3 w 23"/>
                <a:gd name="T23" fmla="*/ 3 h 24"/>
                <a:gd name="T24" fmla="*/ 12 w 23"/>
                <a:gd name="T25" fmla="*/ 0 h 24"/>
                <a:gd name="T26" fmla="*/ 19 w 23"/>
                <a:gd name="T27" fmla="*/ 3 h 24"/>
                <a:gd name="T28" fmla="*/ 23 w 23"/>
                <a:gd name="T29" fmla="*/ 13 h 24"/>
                <a:gd name="T30" fmla="*/ 7 w 23"/>
                <a:gd name="T31" fmla="*/ 9 h 24"/>
                <a:gd name="T32" fmla="*/ 16 w 23"/>
                <a:gd name="T33" fmla="*/ 9 h 24"/>
                <a:gd name="T34" fmla="*/ 12 w 23"/>
                <a:gd name="T35" fmla="*/ 4 h 24"/>
                <a:gd name="T36" fmla="*/ 7 w 23"/>
                <a:gd name="T3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4">
                  <a:moveTo>
                    <a:pt x="2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6"/>
                    <a:pt x="8" y="17"/>
                    <a:pt x="9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4" y="20"/>
                    <a:pt x="16" y="18"/>
                    <a:pt x="1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2"/>
                    <a:pt x="17" y="24"/>
                    <a:pt x="12" y="24"/>
                  </a:cubicBezTo>
                  <a:cubicBezTo>
                    <a:pt x="9" y="24"/>
                    <a:pt x="7" y="24"/>
                    <a:pt x="6" y="23"/>
                  </a:cubicBezTo>
                  <a:cubicBezTo>
                    <a:pt x="4" y="22"/>
                    <a:pt x="3" y="21"/>
                    <a:pt x="2" y="19"/>
                  </a:cubicBezTo>
                  <a:cubicBezTo>
                    <a:pt x="1" y="17"/>
                    <a:pt x="0" y="15"/>
                    <a:pt x="0" y="12"/>
                  </a:cubicBezTo>
                  <a:cubicBezTo>
                    <a:pt x="0" y="9"/>
                    <a:pt x="1" y="6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2" y="5"/>
                    <a:pt x="23" y="9"/>
                    <a:pt x="23" y="13"/>
                  </a:cubicBezTo>
                  <a:close/>
                  <a:moveTo>
                    <a:pt x="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4" y="4"/>
                    <a:pt x="12" y="4"/>
                  </a:cubicBezTo>
                  <a:cubicBezTo>
                    <a:pt x="9" y="4"/>
                    <a:pt x="8" y="6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Rectangle 616"/>
            <p:cNvSpPr>
              <a:spLocks noChangeArrowheads="1"/>
            </p:cNvSpPr>
            <p:nvPr/>
          </p:nvSpPr>
          <p:spPr bwMode="auto">
            <a:xfrm>
              <a:off x="4498" y="1378"/>
              <a:ext cx="10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617"/>
            <p:cNvSpPr>
              <a:spLocks noEditPoints="1"/>
            </p:cNvSpPr>
            <p:nvPr/>
          </p:nvSpPr>
          <p:spPr bwMode="auto">
            <a:xfrm>
              <a:off x="4514" y="1390"/>
              <a:ext cx="31" cy="34"/>
            </a:xfrm>
            <a:custGeom>
              <a:avLst/>
              <a:gdLst>
                <a:gd name="T0" fmla="*/ 22 w 22"/>
                <a:gd name="T1" fmla="*/ 24 h 24"/>
                <a:gd name="T2" fmla="*/ 16 w 22"/>
                <a:gd name="T3" fmla="*/ 24 h 24"/>
                <a:gd name="T4" fmla="*/ 15 w 22"/>
                <a:gd name="T5" fmla="*/ 20 h 24"/>
                <a:gd name="T6" fmla="*/ 12 w 22"/>
                <a:gd name="T7" fmla="*/ 24 h 24"/>
                <a:gd name="T8" fmla="*/ 8 w 22"/>
                <a:gd name="T9" fmla="*/ 24 h 24"/>
                <a:gd name="T10" fmla="*/ 2 w 22"/>
                <a:gd name="T11" fmla="*/ 23 h 24"/>
                <a:gd name="T12" fmla="*/ 0 w 22"/>
                <a:gd name="T13" fmla="*/ 18 h 24"/>
                <a:gd name="T14" fmla="*/ 2 w 22"/>
                <a:gd name="T15" fmla="*/ 14 h 24"/>
                <a:gd name="T16" fmla="*/ 5 w 22"/>
                <a:gd name="T17" fmla="*/ 11 h 24"/>
                <a:gd name="T18" fmla="*/ 15 w 22"/>
                <a:gd name="T19" fmla="*/ 9 h 24"/>
                <a:gd name="T20" fmla="*/ 15 w 22"/>
                <a:gd name="T21" fmla="*/ 8 h 24"/>
                <a:gd name="T22" fmla="*/ 12 w 22"/>
                <a:gd name="T23" fmla="*/ 4 h 24"/>
                <a:gd name="T24" fmla="*/ 8 w 22"/>
                <a:gd name="T25" fmla="*/ 8 h 24"/>
                <a:gd name="T26" fmla="*/ 1 w 22"/>
                <a:gd name="T27" fmla="*/ 7 h 24"/>
                <a:gd name="T28" fmla="*/ 5 w 22"/>
                <a:gd name="T29" fmla="*/ 2 h 24"/>
                <a:gd name="T30" fmla="*/ 12 w 22"/>
                <a:gd name="T31" fmla="*/ 0 h 24"/>
                <a:gd name="T32" fmla="*/ 17 w 22"/>
                <a:gd name="T33" fmla="*/ 0 h 24"/>
                <a:gd name="T34" fmla="*/ 20 w 22"/>
                <a:gd name="T35" fmla="*/ 2 h 24"/>
                <a:gd name="T36" fmla="*/ 22 w 22"/>
                <a:gd name="T37" fmla="*/ 4 h 24"/>
                <a:gd name="T38" fmla="*/ 22 w 22"/>
                <a:gd name="T39" fmla="*/ 9 h 24"/>
                <a:gd name="T40" fmla="*/ 22 w 22"/>
                <a:gd name="T41" fmla="*/ 20 h 24"/>
                <a:gd name="T42" fmla="*/ 22 w 22"/>
                <a:gd name="T43" fmla="*/ 24 h 24"/>
                <a:gd name="T44" fmla="*/ 15 w 22"/>
                <a:gd name="T45" fmla="*/ 13 h 24"/>
                <a:gd name="T46" fmla="*/ 8 w 22"/>
                <a:gd name="T47" fmla="*/ 17 h 24"/>
                <a:gd name="T48" fmla="*/ 9 w 22"/>
                <a:gd name="T49" fmla="*/ 19 h 24"/>
                <a:gd name="T50" fmla="*/ 11 w 22"/>
                <a:gd name="T51" fmla="*/ 20 h 24"/>
                <a:gd name="T52" fmla="*/ 14 w 22"/>
                <a:gd name="T53" fmla="*/ 19 h 24"/>
                <a:gd name="T54" fmla="*/ 15 w 22"/>
                <a:gd name="T55" fmla="*/ 15 h 24"/>
                <a:gd name="T56" fmla="*/ 15 w 22"/>
                <a:gd name="T5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4">
                  <a:moveTo>
                    <a:pt x="22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2"/>
                    <a:pt x="15" y="20"/>
                  </a:cubicBezTo>
                  <a:cubicBezTo>
                    <a:pt x="14" y="22"/>
                    <a:pt x="13" y="23"/>
                    <a:pt x="12" y="24"/>
                  </a:cubicBezTo>
                  <a:cubicBezTo>
                    <a:pt x="11" y="24"/>
                    <a:pt x="9" y="24"/>
                    <a:pt x="8" y="24"/>
                  </a:cubicBezTo>
                  <a:cubicBezTo>
                    <a:pt x="6" y="24"/>
                    <a:pt x="4" y="24"/>
                    <a:pt x="2" y="23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2" y="12"/>
                    <a:pt x="4" y="12"/>
                    <a:pt x="5" y="11"/>
                  </a:cubicBezTo>
                  <a:cubicBezTo>
                    <a:pt x="7" y="10"/>
                    <a:pt x="10" y="10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3" y="3"/>
                    <a:pt x="5" y="2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4" y="0"/>
                    <a:pt x="15" y="0"/>
                    <a:pt x="17" y="0"/>
                  </a:cubicBezTo>
                  <a:cubicBezTo>
                    <a:pt x="18" y="1"/>
                    <a:pt x="19" y="1"/>
                    <a:pt x="20" y="2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5"/>
                    <a:pt x="22" y="7"/>
                    <a:pt x="22" y="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2" y="24"/>
                  </a:cubicBezTo>
                  <a:close/>
                  <a:moveTo>
                    <a:pt x="15" y="13"/>
                  </a:moveTo>
                  <a:cubicBezTo>
                    <a:pt x="10" y="13"/>
                    <a:pt x="8" y="15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5" y="18"/>
                    <a:pt x="15" y="16"/>
                    <a:pt x="15" y="15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618"/>
            <p:cNvSpPr>
              <a:spLocks/>
            </p:cNvSpPr>
            <p:nvPr/>
          </p:nvSpPr>
          <p:spPr bwMode="auto">
            <a:xfrm>
              <a:off x="4730" y="1361"/>
              <a:ext cx="53" cy="46"/>
            </a:xfrm>
            <a:custGeom>
              <a:avLst/>
              <a:gdLst>
                <a:gd name="T0" fmla="*/ 24 w 37"/>
                <a:gd name="T1" fmla="*/ 6 h 32"/>
                <a:gd name="T2" fmla="*/ 37 w 37"/>
                <a:gd name="T3" fmla="*/ 19 h 32"/>
                <a:gd name="T4" fmla="*/ 34 w 37"/>
                <a:gd name="T5" fmla="*/ 21 h 32"/>
                <a:gd name="T6" fmla="*/ 31 w 37"/>
                <a:gd name="T7" fmla="*/ 19 h 32"/>
                <a:gd name="T8" fmla="*/ 28 w 37"/>
                <a:gd name="T9" fmla="*/ 28 h 32"/>
                <a:gd name="T10" fmla="*/ 17 w 37"/>
                <a:gd name="T11" fmla="*/ 32 h 32"/>
                <a:gd name="T12" fmla="*/ 7 w 37"/>
                <a:gd name="T13" fmla="*/ 26 h 32"/>
                <a:gd name="T14" fmla="*/ 1 w 37"/>
                <a:gd name="T15" fmla="*/ 15 h 32"/>
                <a:gd name="T16" fmla="*/ 5 w 37"/>
                <a:gd name="T17" fmla="*/ 5 h 32"/>
                <a:gd name="T18" fmla="*/ 13 w 37"/>
                <a:gd name="T19" fmla="*/ 1 h 32"/>
                <a:gd name="T20" fmla="*/ 21 w 37"/>
                <a:gd name="T21" fmla="*/ 3 h 32"/>
                <a:gd name="T22" fmla="*/ 17 w 37"/>
                <a:gd name="T23" fmla="*/ 9 h 32"/>
                <a:gd name="T24" fmla="*/ 9 w 37"/>
                <a:gd name="T25" fmla="*/ 9 h 32"/>
                <a:gd name="T26" fmla="*/ 8 w 37"/>
                <a:gd name="T27" fmla="*/ 14 h 32"/>
                <a:gd name="T28" fmla="*/ 12 w 37"/>
                <a:gd name="T29" fmla="*/ 21 h 32"/>
                <a:gd name="T30" fmla="*/ 19 w 37"/>
                <a:gd name="T31" fmla="*/ 25 h 32"/>
                <a:gd name="T32" fmla="*/ 24 w 37"/>
                <a:gd name="T33" fmla="*/ 23 h 32"/>
                <a:gd name="T34" fmla="*/ 25 w 37"/>
                <a:gd name="T35" fmla="*/ 20 h 32"/>
                <a:gd name="T36" fmla="*/ 24 w 37"/>
                <a:gd name="T37" fmla="*/ 16 h 32"/>
                <a:gd name="T38" fmla="*/ 19 w 37"/>
                <a:gd name="T39" fmla="*/ 20 h 32"/>
                <a:gd name="T40" fmla="*/ 15 w 37"/>
                <a:gd name="T41" fmla="*/ 16 h 32"/>
                <a:gd name="T42" fmla="*/ 24 w 37"/>
                <a:gd name="T4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2">
                  <a:moveTo>
                    <a:pt x="24" y="6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31" y="23"/>
                    <a:pt x="30" y="26"/>
                    <a:pt x="28" y="28"/>
                  </a:cubicBezTo>
                  <a:cubicBezTo>
                    <a:pt x="25" y="31"/>
                    <a:pt x="21" y="32"/>
                    <a:pt x="17" y="32"/>
                  </a:cubicBezTo>
                  <a:cubicBezTo>
                    <a:pt x="14" y="32"/>
                    <a:pt x="10" y="30"/>
                    <a:pt x="7" y="26"/>
                  </a:cubicBezTo>
                  <a:cubicBezTo>
                    <a:pt x="3" y="23"/>
                    <a:pt x="1" y="19"/>
                    <a:pt x="1" y="15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7" y="2"/>
                    <a:pt x="10" y="1"/>
                    <a:pt x="13" y="1"/>
                  </a:cubicBezTo>
                  <a:cubicBezTo>
                    <a:pt x="16" y="0"/>
                    <a:pt x="19" y="1"/>
                    <a:pt x="21" y="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7"/>
                    <a:pt x="11" y="7"/>
                    <a:pt x="9" y="9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8" y="16"/>
                    <a:pt x="10" y="18"/>
                    <a:pt x="12" y="21"/>
                  </a:cubicBezTo>
                  <a:cubicBezTo>
                    <a:pt x="14" y="23"/>
                    <a:pt x="17" y="24"/>
                    <a:pt x="19" y="25"/>
                  </a:cubicBezTo>
                  <a:cubicBezTo>
                    <a:pt x="21" y="25"/>
                    <a:pt x="22" y="25"/>
                    <a:pt x="24" y="23"/>
                  </a:cubicBezTo>
                  <a:cubicBezTo>
                    <a:pt x="25" y="22"/>
                    <a:pt x="25" y="21"/>
                    <a:pt x="25" y="20"/>
                  </a:cubicBezTo>
                  <a:cubicBezTo>
                    <a:pt x="26" y="18"/>
                    <a:pt x="25" y="17"/>
                    <a:pt x="24" y="16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619"/>
            <p:cNvSpPr>
              <a:spLocks/>
            </p:cNvSpPr>
            <p:nvPr/>
          </p:nvSpPr>
          <p:spPr bwMode="auto">
            <a:xfrm>
              <a:off x="4764" y="1339"/>
              <a:ext cx="44" cy="41"/>
            </a:xfrm>
            <a:custGeom>
              <a:avLst/>
              <a:gdLst>
                <a:gd name="T0" fmla="*/ 14 w 31"/>
                <a:gd name="T1" fmla="*/ 0 h 29"/>
                <a:gd name="T2" fmla="*/ 31 w 31"/>
                <a:gd name="T3" fmla="*/ 16 h 29"/>
                <a:gd name="T4" fmla="*/ 26 w 31"/>
                <a:gd name="T5" fmla="*/ 21 h 29"/>
                <a:gd name="T6" fmla="*/ 23 w 31"/>
                <a:gd name="T7" fmla="*/ 18 h 29"/>
                <a:gd name="T8" fmla="*/ 22 w 31"/>
                <a:gd name="T9" fmla="*/ 26 h 29"/>
                <a:gd name="T10" fmla="*/ 18 w 31"/>
                <a:gd name="T11" fmla="*/ 28 h 29"/>
                <a:gd name="T12" fmla="*/ 15 w 31"/>
                <a:gd name="T13" fmla="*/ 28 h 29"/>
                <a:gd name="T14" fmla="*/ 11 w 31"/>
                <a:gd name="T15" fmla="*/ 25 h 29"/>
                <a:gd name="T16" fmla="*/ 0 w 31"/>
                <a:gd name="T17" fmla="*/ 14 h 29"/>
                <a:gd name="T18" fmla="*/ 5 w 31"/>
                <a:gd name="T19" fmla="*/ 9 h 29"/>
                <a:gd name="T20" fmla="*/ 15 w 31"/>
                <a:gd name="T21" fmla="*/ 20 h 29"/>
                <a:gd name="T22" fmla="*/ 20 w 31"/>
                <a:gd name="T23" fmla="*/ 20 h 29"/>
                <a:gd name="T24" fmla="*/ 21 w 31"/>
                <a:gd name="T25" fmla="*/ 18 h 29"/>
                <a:gd name="T26" fmla="*/ 20 w 31"/>
                <a:gd name="T27" fmla="*/ 16 h 29"/>
                <a:gd name="T28" fmla="*/ 18 w 31"/>
                <a:gd name="T29" fmla="*/ 14 h 29"/>
                <a:gd name="T30" fmla="*/ 9 w 31"/>
                <a:gd name="T31" fmla="*/ 5 h 29"/>
                <a:gd name="T32" fmla="*/ 14 w 3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0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21"/>
                    <a:pt x="24" y="24"/>
                    <a:pt x="22" y="26"/>
                  </a:cubicBezTo>
                  <a:cubicBezTo>
                    <a:pt x="20" y="27"/>
                    <a:pt x="19" y="28"/>
                    <a:pt x="18" y="28"/>
                  </a:cubicBezTo>
                  <a:cubicBezTo>
                    <a:pt x="17" y="29"/>
                    <a:pt x="16" y="28"/>
                    <a:pt x="15" y="28"/>
                  </a:cubicBezTo>
                  <a:cubicBezTo>
                    <a:pt x="14" y="27"/>
                    <a:pt x="12" y="26"/>
                    <a:pt x="11" y="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7" y="22"/>
                    <a:pt x="18" y="22"/>
                    <a:pt x="20" y="20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1" y="17"/>
                    <a:pt x="21" y="17"/>
                    <a:pt x="20" y="16"/>
                  </a:cubicBezTo>
                  <a:cubicBezTo>
                    <a:pt x="20" y="16"/>
                    <a:pt x="19" y="15"/>
                    <a:pt x="18" y="14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620"/>
            <p:cNvSpPr>
              <a:spLocks/>
            </p:cNvSpPr>
            <p:nvPr/>
          </p:nvSpPr>
          <p:spPr bwMode="auto">
            <a:xfrm>
              <a:off x="4787" y="1314"/>
              <a:ext cx="41" cy="52"/>
            </a:xfrm>
            <a:custGeom>
              <a:avLst/>
              <a:gdLst>
                <a:gd name="T0" fmla="*/ 15 w 29"/>
                <a:gd name="T1" fmla="*/ 0 h 36"/>
                <a:gd name="T2" fmla="*/ 26 w 29"/>
                <a:gd name="T3" fmla="*/ 21 h 36"/>
                <a:gd name="T4" fmla="*/ 28 w 29"/>
                <a:gd name="T5" fmla="*/ 26 h 36"/>
                <a:gd name="T6" fmla="*/ 28 w 29"/>
                <a:gd name="T7" fmla="*/ 30 h 36"/>
                <a:gd name="T8" fmla="*/ 26 w 29"/>
                <a:gd name="T9" fmla="*/ 34 h 36"/>
                <a:gd name="T10" fmla="*/ 23 w 29"/>
                <a:gd name="T11" fmla="*/ 36 h 36"/>
                <a:gd name="T12" fmla="*/ 19 w 29"/>
                <a:gd name="T13" fmla="*/ 32 h 36"/>
                <a:gd name="T14" fmla="*/ 22 w 29"/>
                <a:gd name="T15" fmla="*/ 30 h 36"/>
                <a:gd name="T16" fmla="*/ 24 w 29"/>
                <a:gd name="T17" fmla="*/ 28 h 36"/>
                <a:gd name="T18" fmla="*/ 23 w 29"/>
                <a:gd name="T19" fmla="*/ 25 h 36"/>
                <a:gd name="T20" fmla="*/ 0 w 29"/>
                <a:gd name="T21" fmla="*/ 15 h 36"/>
                <a:gd name="T22" fmla="*/ 5 w 29"/>
                <a:gd name="T23" fmla="*/ 9 h 36"/>
                <a:gd name="T24" fmla="*/ 18 w 29"/>
                <a:gd name="T25" fmla="*/ 16 h 36"/>
                <a:gd name="T26" fmla="*/ 11 w 29"/>
                <a:gd name="T27" fmla="*/ 3 h 36"/>
                <a:gd name="T28" fmla="*/ 15 w 29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6">
                  <a:moveTo>
                    <a:pt x="15" y="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3"/>
                    <a:pt x="28" y="25"/>
                    <a:pt x="28" y="26"/>
                  </a:cubicBezTo>
                  <a:cubicBezTo>
                    <a:pt x="29" y="27"/>
                    <a:pt x="29" y="29"/>
                    <a:pt x="28" y="30"/>
                  </a:cubicBezTo>
                  <a:cubicBezTo>
                    <a:pt x="28" y="31"/>
                    <a:pt x="27" y="33"/>
                    <a:pt x="26" y="34"/>
                  </a:cubicBezTo>
                  <a:cubicBezTo>
                    <a:pt x="25" y="35"/>
                    <a:pt x="24" y="35"/>
                    <a:pt x="23" y="3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1"/>
                    <a:pt x="22" y="30"/>
                  </a:cubicBezTo>
                  <a:cubicBezTo>
                    <a:pt x="23" y="29"/>
                    <a:pt x="24" y="28"/>
                    <a:pt x="24" y="28"/>
                  </a:cubicBezTo>
                  <a:cubicBezTo>
                    <a:pt x="24" y="27"/>
                    <a:pt x="23" y="26"/>
                    <a:pt x="23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621"/>
            <p:cNvSpPr>
              <a:spLocks noEditPoints="1"/>
            </p:cNvSpPr>
            <p:nvPr/>
          </p:nvSpPr>
          <p:spPr bwMode="auto">
            <a:xfrm>
              <a:off x="4814" y="1294"/>
              <a:ext cx="41" cy="39"/>
            </a:xfrm>
            <a:custGeom>
              <a:avLst/>
              <a:gdLst>
                <a:gd name="T0" fmla="*/ 29 w 29"/>
                <a:gd name="T1" fmla="*/ 14 h 27"/>
                <a:gd name="T2" fmla="*/ 24 w 29"/>
                <a:gd name="T3" fmla="*/ 19 h 27"/>
                <a:gd name="T4" fmla="*/ 21 w 29"/>
                <a:gd name="T5" fmla="*/ 16 h 27"/>
                <a:gd name="T6" fmla="*/ 21 w 29"/>
                <a:gd name="T7" fmla="*/ 21 h 27"/>
                <a:gd name="T8" fmla="*/ 19 w 29"/>
                <a:gd name="T9" fmla="*/ 25 h 27"/>
                <a:gd name="T10" fmla="*/ 14 w 29"/>
                <a:gd name="T11" fmla="*/ 27 h 27"/>
                <a:gd name="T12" fmla="*/ 9 w 29"/>
                <a:gd name="T13" fmla="*/ 25 h 27"/>
                <a:gd name="T14" fmla="*/ 7 w 29"/>
                <a:gd name="T15" fmla="*/ 21 h 27"/>
                <a:gd name="T16" fmla="*/ 8 w 29"/>
                <a:gd name="T17" fmla="*/ 17 h 27"/>
                <a:gd name="T18" fmla="*/ 13 w 29"/>
                <a:gd name="T19" fmla="*/ 9 h 27"/>
                <a:gd name="T20" fmla="*/ 12 w 29"/>
                <a:gd name="T21" fmla="*/ 8 h 27"/>
                <a:gd name="T22" fmla="*/ 8 w 29"/>
                <a:gd name="T23" fmla="*/ 8 h 27"/>
                <a:gd name="T24" fmla="*/ 7 w 29"/>
                <a:gd name="T25" fmla="*/ 13 h 27"/>
                <a:gd name="T26" fmla="*/ 2 w 29"/>
                <a:gd name="T27" fmla="*/ 17 h 27"/>
                <a:gd name="T28" fmla="*/ 1 w 29"/>
                <a:gd name="T29" fmla="*/ 10 h 27"/>
                <a:gd name="T30" fmla="*/ 5 w 29"/>
                <a:gd name="T31" fmla="*/ 4 h 27"/>
                <a:gd name="T32" fmla="*/ 8 w 29"/>
                <a:gd name="T33" fmla="*/ 1 h 27"/>
                <a:gd name="T34" fmla="*/ 12 w 29"/>
                <a:gd name="T35" fmla="*/ 0 h 27"/>
                <a:gd name="T36" fmla="*/ 15 w 29"/>
                <a:gd name="T37" fmla="*/ 1 h 27"/>
                <a:gd name="T38" fmla="*/ 18 w 29"/>
                <a:gd name="T39" fmla="*/ 4 h 27"/>
                <a:gd name="T40" fmla="*/ 26 w 29"/>
                <a:gd name="T41" fmla="*/ 11 h 27"/>
                <a:gd name="T42" fmla="*/ 29 w 29"/>
                <a:gd name="T43" fmla="*/ 14 h 27"/>
                <a:gd name="T44" fmla="*/ 16 w 29"/>
                <a:gd name="T45" fmla="*/ 11 h 27"/>
                <a:gd name="T46" fmla="*/ 14 w 29"/>
                <a:gd name="T47" fmla="*/ 19 h 27"/>
                <a:gd name="T48" fmla="*/ 16 w 29"/>
                <a:gd name="T49" fmla="*/ 20 h 27"/>
                <a:gd name="T50" fmla="*/ 18 w 29"/>
                <a:gd name="T51" fmla="*/ 20 h 27"/>
                <a:gd name="T52" fmla="*/ 19 w 29"/>
                <a:gd name="T53" fmla="*/ 16 h 27"/>
                <a:gd name="T54" fmla="*/ 17 w 29"/>
                <a:gd name="T55" fmla="*/ 13 h 27"/>
                <a:gd name="T56" fmla="*/ 16 w 29"/>
                <a:gd name="T5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7">
                  <a:moveTo>
                    <a:pt x="29" y="14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3" y="17"/>
                    <a:pt x="21" y="16"/>
                  </a:cubicBezTo>
                  <a:cubicBezTo>
                    <a:pt x="22" y="18"/>
                    <a:pt x="22" y="20"/>
                    <a:pt x="21" y="21"/>
                  </a:cubicBezTo>
                  <a:cubicBezTo>
                    <a:pt x="21" y="22"/>
                    <a:pt x="20" y="24"/>
                    <a:pt x="19" y="25"/>
                  </a:cubicBezTo>
                  <a:cubicBezTo>
                    <a:pt x="18" y="26"/>
                    <a:pt x="16" y="27"/>
                    <a:pt x="14" y="27"/>
                  </a:cubicBezTo>
                  <a:cubicBezTo>
                    <a:pt x="12" y="27"/>
                    <a:pt x="11" y="27"/>
                    <a:pt x="9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20"/>
                    <a:pt x="7" y="18"/>
                    <a:pt x="8" y="17"/>
                  </a:cubicBezTo>
                  <a:cubicBezTo>
                    <a:pt x="8" y="15"/>
                    <a:pt x="10" y="12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9" y="6"/>
                    <a:pt x="8" y="8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5"/>
                    <a:pt x="0" y="13"/>
                    <a:pt x="1" y="10"/>
                  </a:cubicBezTo>
                  <a:cubicBezTo>
                    <a:pt x="2" y="8"/>
                    <a:pt x="3" y="6"/>
                    <a:pt x="5" y="4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7" y="2"/>
                    <a:pt x="18" y="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8" y="14"/>
                    <a:pt x="29" y="14"/>
                  </a:cubicBezTo>
                  <a:close/>
                  <a:moveTo>
                    <a:pt x="16" y="11"/>
                  </a:moveTo>
                  <a:cubicBezTo>
                    <a:pt x="13" y="15"/>
                    <a:pt x="12" y="18"/>
                    <a:pt x="14" y="19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9" y="19"/>
                    <a:pt x="19" y="18"/>
                    <a:pt x="19" y="16"/>
                  </a:cubicBezTo>
                  <a:cubicBezTo>
                    <a:pt x="19" y="15"/>
                    <a:pt x="18" y="14"/>
                    <a:pt x="17" y="13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622"/>
            <p:cNvSpPr>
              <a:spLocks/>
            </p:cNvSpPr>
            <p:nvPr/>
          </p:nvSpPr>
          <p:spPr bwMode="auto">
            <a:xfrm>
              <a:off x="4837" y="1267"/>
              <a:ext cx="44" cy="42"/>
            </a:xfrm>
            <a:custGeom>
              <a:avLst/>
              <a:gdLst>
                <a:gd name="T0" fmla="*/ 31 w 31"/>
                <a:gd name="T1" fmla="*/ 15 h 29"/>
                <a:gd name="T2" fmla="*/ 27 w 31"/>
                <a:gd name="T3" fmla="*/ 20 h 29"/>
                <a:gd name="T4" fmla="*/ 17 w 31"/>
                <a:gd name="T5" fmla="*/ 10 h 29"/>
                <a:gd name="T6" fmla="*/ 15 w 31"/>
                <a:gd name="T7" fmla="*/ 8 h 29"/>
                <a:gd name="T8" fmla="*/ 13 w 31"/>
                <a:gd name="T9" fmla="*/ 8 h 29"/>
                <a:gd name="T10" fmla="*/ 11 w 31"/>
                <a:gd name="T11" fmla="*/ 8 h 29"/>
                <a:gd name="T12" fmla="*/ 12 w 31"/>
                <a:gd name="T13" fmla="*/ 15 h 29"/>
                <a:gd name="T14" fmla="*/ 22 w 31"/>
                <a:gd name="T15" fmla="*/ 24 h 29"/>
                <a:gd name="T16" fmla="*/ 17 w 31"/>
                <a:gd name="T17" fmla="*/ 29 h 29"/>
                <a:gd name="T18" fmla="*/ 0 w 31"/>
                <a:gd name="T19" fmla="*/ 12 h 29"/>
                <a:gd name="T20" fmla="*/ 5 w 31"/>
                <a:gd name="T21" fmla="*/ 8 h 29"/>
                <a:gd name="T22" fmla="*/ 8 w 31"/>
                <a:gd name="T23" fmla="*/ 11 h 29"/>
                <a:gd name="T24" fmla="*/ 7 w 31"/>
                <a:gd name="T25" fmla="*/ 6 h 29"/>
                <a:gd name="T26" fmla="*/ 9 w 31"/>
                <a:gd name="T27" fmla="*/ 3 h 29"/>
                <a:gd name="T28" fmla="*/ 14 w 31"/>
                <a:gd name="T29" fmla="*/ 0 h 29"/>
                <a:gd name="T30" fmla="*/ 21 w 31"/>
                <a:gd name="T31" fmla="*/ 4 h 29"/>
                <a:gd name="T32" fmla="*/ 31 w 31"/>
                <a:gd name="T3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31" y="15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9" y="10"/>
                    <a:pt x="10" y="12"/>
                    <a:pt x="1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9"/>
                    <a:pt x="7" y="7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11" y="1"/>
                    <a:pt x="12" y="0"/>
                    <a:pt x="14" y="0"/>
                  </a:cubicBezTo>
                  <a:cubicBezTo>
                    <a:pt x="16" y="0"/>
                    <a:pt x="18" y="1"/>
                    <a:pt x="21" y="4"/>
                  </a:cubicBez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623"/>
            <p:cNvSpPr>
              <a:spLocks noEditPoints="1"/>
            </p:cNvSpPr>
            <p:nvPr/>
          </p:nvSpPr>
          <p:spPr bwMode="auto">
            <a:xfrm>
              <a:off x="4867" y="1242"/>
              <a:ext cx="41" cy="38"/>
            </a:xfrm>
            <a:custGeom>
              <a:avLst/>
              <a:gdLst>
                <a:gd name="T0" fmla="*/ 29 w 29"/>
                <a:gd name="T1" fmla="*/ 14 h 27"/>
                <a:gd name="T2" fmla="*/ 24 w 29"/>
                <a:gd name="T3" fmla="*/ 19 h 27"/>
                <a:gd name="T4" fmla="*/ 22 w 29"/>
                <a:gd name="T5" fmla="*/ 16 h 27"/>
                <a:gd name="T6" fmla="*/ 21 w 29"/>
                <a:gd name="T7" fmla="*/ 21 h 27"/>
                <a:gd name="T8" fmla="*/ 19 w 29"/>
                <a:gd name="T9" fmla="*/ 25 h 27"/>
                <a:gd name="T10" fmla="*/ 14 w 29"/>
                <a:gd name="T11" fmla="*/ 27 h 27"/>
                <a:gd name="T12" fmla="*/ 9 w 29"/>
                <a:gd name="T13" fmla="*/ 25 h 27"/>
                <a:gd name="T14" fmla="*/ 7 w 29"/>
                <a:gd name="T15" fmla="*/ 21 h 27"/>
                <a:gd name="T16" fmla="*/ 8 w 29"/>
                <a:gd name="T17" fmla="*/ 17 h 27"/>
                <a:gd name="T18" fmla="*/ 13 w 29"/>
                <a:gd name="T19" fmla="*/ 9 h 27"/>
                <a:gd name="T20" fmla="*/ 12 w 29"/>
                <a:gd name="T21" fmla="*/ 8 h 27"/>
                <a:gd name="T22" fmla="*/ 8 w 29"/>
                <a:gd name="T23" fmla="*/ 8 h 27"/>
                <a:gd name="T24" fmla="*/ 7 w 29"/>
                <a:gd name="T25" fmla="*/ 13 h 27"/>
                <a:gd name="T26" fmla="*/ 2 w 29"/>
                <a:gd name="T27" fmla="*/ 17 h 27"/>
                <a:gd name="T28" fmla="*/ 1 w 29"/>
                <a:gd name="T29" fmla="*/ 10 h 27"/>
                <a:gd name="T30" fmla="*/ 5 w 29"/>
                <a:gd name="T31" fmla="*/ 4 h 27"/>
                <a:gd name="T32" fmla="*/ 8 w 29"/>
                <a:gd name="T33" fmla="*/ 1 h 27"/>
                <a:gd name="T34" fmla="*/ 12 w 29"/>
                <a:gd name="T35" fmla="*/ 0 h 27"/>
                <a:gd name="T36" fmla="*/ 15 w 29"/>
                <a:gd name="T37" fmla="*/ 1 h 27"/>
                <a:gd name="T38" fmla="*/ 18 w 29"/>
                <a:gd name="T39" fmla="*/ 4 h 27"/>
                <a:gd name="T40" fmla="*/ 26 w 29"/>
                <a:gd name="T41" fmla="*/ 11 h 27"/>
                <a:gd name="T42" fmla="*/ 29 w 29"/>
                <a:gd name="T43" fmla="*/ 14 h 27"/>
                <a:gd name="T44" fmla="*/ 16 w 29"/>
                <a:gd name="T45" fmla="*/ 11 h 27"/>
                <a:gd name="T46" fmla="*/ 14 w 29"/>
                <a:gd name="T47" fmla="*/ 19 h 27"/>
                <a:gd name="T48" fmla="*/ 16 w 29"/>
                <a:gd name="T49" fmla="*/ 20 h 27"/>
                <a:gd name="T50" fmla="*/ 18 w 29"/>
                <a:gd name="T51" fmla="*/ 20 h 27"/>
                <a:gd name="T52" fmla="*/ 19 w 29"/>
                <a:gd name="T53" fmla="*/ 16 h 27"/>
                <a:gd name="T54" fmla="*/ 17 w 29"/>
                <a:gd name="T55" fmla="*/ 13 h 27"/>
                <a:gd name="T56" fmla="*/ 16 w 29"/>
                <a:gd name="T57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27">
                  <a:moveTo>
                    <a:pt x="29" y="14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3" y="17"/>
                    <a:pt x="22" y="16"/>
                  </a:cubicBezTo>
                  <a:cubicBezTo>
                    <a:pt x="22" y="18"/>
                    <a:pt x="22" y="20"/>
                    <a:pt x="21" y="21"/>
                  </a:cubicBezTo>
                  <a:cubicBezTo>
                    <a:pt x="21" y="22"/>
                    <a:pt x="20" y="24"/>
                    <a:pt x="19" y="25"/>
                  </a:cubicBezTo>
                  <a:cubicBezTo>
                    <a:pt x="18" y="26"/>
                    <a:pt x="16" y="27"/>
                    <a:pt x="14" y="27"/>
                  </a:cubicBezTo>
                  <a:cubicBezTo>
                    <a:pt x="12" y="27"/>
                    <a:pt x="11" y="27"/>
                    <a:pt x="9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20"/>
                    <a:pt x="7" y="18"/>
                    <a:pt x="8" y="17"/>
                  </a:cubicBezTo>
                  <a:cubicBezTo>
                    <a:pt x="8" y="15"/>
                    <a:pt x="10" y="12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9" y="6"/>
                    <a:pt x="8" y="8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5"/>
                    <a:pt x="0" y="13"/>
                    <a:pt x="1" y="10"/>
                  </a:cubicBezTo>
                  <a:cubicBezTo>
                    <a:pt x="2" y="8"/>
                    <a:pt x="3" y="6"/>
                    <a:pt x="5" y="4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1"/>
                    <a:pt x="17" y="2"/>
                    <a:pt x="18" y="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8" y="14"/>
                    <a:pt x="29" y="14"/>
                  </a:cubicBezTo>
                  <a:close/>
                  <a:moveTo>
                    <a:pt x="16" y="11"/>
                  </a:moveTo>
                  <a:cubicBezTo>
                    <a:pt x="13" y="15"/>
                    <a:pt x="12" y="18"/>
                    <a:pt x="14" y="19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9" y="19"/>
                    <a:pt x="19" y="18"/>
                    <a:pt x="19" y="16"/>
                  </a:cubicBezTo>
                  <a:cubicBezTo>
                    <a:pt x="19" y="15"/>
                    <a:pt x="18" y="14"/>
                    <a:pt x="17" y="13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Oval 624"/>
            <p:cNvSpPr>
              <a:spLocks noChangeArrowheads="1"/>
            </p:cNvSpPr>
            <p:nvPr/>
          </p:nvSpPr>
          <p:spPr bwMode="auto">
            <a:xfrm>
              <a:off x="4273" y="2817"/>
              <a:ext cx="39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Oval 625"/>
            <p:cNvSpPr>
              <a:spLocks noChangeArrowheads="1"/>
            </p:cNvSpPr>
            <p:nvPr/>
          </p:nvSpPr>
          <p:spPr bwMode="auto">
            <a:xfrm>
              <a:off x="4130" y="1492"/>
              <a:ext cx="37" cy="3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Oval 626"/>
            <p:cNvSpPr>
              <a:spLocks noChangeArrowheads="1"/>
            </p:cNvSpPr>
            <p:nvPr/>
          </p:nvSpPr>
          <p:spPr bwMode="auto">
            <a:xfrm>
              <a:off x="4414" y="1329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Oval 627"/>
            <p:cNvSpPr>
              <a:spLocks noChangeArrowheads="1"/>
            </p:cNvSpPr>
            <p:nvPr/>
          </p:nvSpPr>
          <p:spPr bwMode="auto">
            <a:xfrm>
              <a:off x="4687" y="1469"/>
              <a:ext cx="37" cy="3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Oval 628"/>
            <p:cNvSpPr>
              <a:spLocks noChangeArrowheads="1"/>
            </p:cNvSpPr>
            <p:nvPr/>
          </p:nvSpPr>
          <p:spPr bwMode="auto">
            <a:xfrm>
              <a:off x="4813" y="1508"/>
              <a:ext cx="37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Oval 629"/>
            <p:cNvSpPr>
              <a:spLocks noChangeArrowheads="1"/>
            </p:cNvSpPr>
            <p:nvPr/>
          </p:nvSpPr>
          <p:spPr bwMode="auto">
            <a:xfrm>
              <a:off x="4929" y="1534"/>
              <a:ext cx="39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Oval 630"/>
            <p:cNvSpPr>
              <a:spLocks noChangeArrowheads="1"/>
            </p:cNvSpPr>
            <p:nvPr/>
          </p:nvSpPr>
          <p:spPr bwMode="auto">
            <a:xfrm>
              <a:off x="3932" y="1713"/>
              <a:ext cx="38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Oval 631"/>
            <p:cNvSpPr>
              <a:spLocks noChangeArrowheads="1"/>
            </p:cNvSpPr>
            <p:nvPr/>
          </p:nvSpPr>
          <p:spPr bwMode="auto">
            <a:xfrm>
              <a:off x="4011" y="2141"/>
              <a:ext cx="39" cy="3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Oval 632"/>
            <p:cNvSpPr>
              <a:spLocks noChangeArrowheads="1"/>
            </p:cNvSpPr>
            <p:nvPr/>
          </p:nvSpPr>
          <p:spPr bwMode="auto">
            <a:xfrm>
              <a:off x="4786" y="3000"/>
              <a:ext cx="38" cy="3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Oval 633"/>
            <p:cNvSpPr>
              <a:spLocks noChangeArrowheads="1"/>
            </p:cNvSpPr>
            <p:nvPr/>
          </p:nvSpPr>
          <p:spPr bwMode="auto">
            <a:xfrm>
              <a:off x="4756" y="2661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Oval 634"/>
            <p:cNvSpPr>
              <a:spLocks noChangeArrowheads="1"/>
            </p:cNvSpPr>
            <p:nvPr/>
          </p:nvSpPr>
          <p:spPr bwMode="auto">
            <a:xfrm>
              <a:off x="4676" y="3037"/>
              <a:ext cx="37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Oval 635"/>
            <p:cNvSpPr>
              <a:spLocks noChangeArrowheads="1"/>
            </p:cNvSpPr>
            <p:nvPr/>
          </p:nvSpPr>
          <p:spPr bwMode="auto">
            <a:xfrm>
              <a:off x="4421" y="2244"/>
              <a:ext cx="39" cy="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636"/>
            <p:cNvSpPr>
              <a:spLocks/>
            </p:cNvSpPr>
            <p:nvPr/>
          </p:nvSpPr>
          <p:spPr bwMode="auto">
            <a:xfrm>
              <a:off x="4909" y="2481"/>
              <a:ext cx="338" cy="225"/>
            </a:xfrm>
            <a:custGeom>
              <a:avLst/>
              <a:gdLst>
                <a:gd name="T0" fmla="*/ 90 w 237"/>
                <a:gd name="T1" fmla="*/ 4 h 158"/>
                <a:gd name="T2" fmla="*/ 101 w 237"/>
                <a:gd name="T3" fmla="*/ 12 h 158"/>
                <a:gd name="T4" fmla="*/ 107 w 237"/>
                <a:gd name="T5" fmla="*/ 12 h 158"/>
                <a:gd name="T6" fmla="*/ 112 w 237"/>
                <a:gd name="T7" fmla="*/ 14 h 158"/>
                <a:gd name="T8" fmla="*/ 124 w 237"/>
                <a:gd name="T9" fmla="*/ 10 h 158"/>
                <a:gd name="T10" fmla="*/ 135 w 237"/>
                <a:gd name="T11" fmla="*/ 10 h 158"/>
                <a:gd name="T12" fmla="*/ 146 w 237"/>
                <a:gd name="T13" fmla="*/ 8 h 158"/>
                <a:gd name="T14" fmla="*/ 156 w 237"/>
                <a:gd name="T15" fmla="*/ 13 h 158"/>
                <a:gd name="T16" fmla="*/ 159 w 237"/>
                <a:gd name="T17" fmla="*/ 27 h 158"/>
                <a:gd name="T18" fmla="*/ 159 w 237"/>
                <a:gd name="T19" fmla="*/ 38 h 158"/>
                <a:gd name="T20" fmla="*/ 165 w 237"/>
                <a:gd name="T21" fmla="*/ 47 h 158"/>
                <a:gd name="T22" fmla="*/ 174 w 237"/>
                <a:gd name="T23" fmla="*/ 53 h 158"/>
                <a:gd name="T24" fmla="*/ 172 w 237"/>
                <a:gd name="T25" fmla="*/ 64 h 158"/>
                <a:gd name="T26" fmla="*/ 171 w 237"/>
                <a:gd name="T27" fmla="*/ 75 h 158"/>
                <a:gd name="T28" fmla="*/ 178 w 237"/>
                <a:gd name="T29" fmla="*/ 82 h 158"/>
                <a:gd name="T30" fmla="*/ 183 w 237"/>
                <a:gd name="T31" fmla="*/ 89 h 158"/>
                <a:gd name="T32" fmla="*/ 194 w 237"/>
                <a:gd name="T33" fmla="*/ 88 h 158"/>
                <a:gd name="T34" fmla="*/ 195 w 237"/>
                <a:gd name="T35" fmla="*/ 83 h 158"/>
                <a:gd name="T36" fmla="*/ 203 w 237"/>
                <a:gd name="T37" fmla="*/ 82 h 158"/>
                <a:gd name="T38" fmla="*/ 216 w 237"/>
                <a:gd name="T39" fmla="*/ 78 h 158"/>
                <a:gd name="T40" fmla="*/ 228 w 237"/>
                <a:gd name="T41" fmla="*/ 82 h 158"/>
                <a:gd name="T42" fmla="*/ 235 w 237"/>
                <a:gd name="T43" fmla="*/ 87 h 158"/>
                <a:gd name="T44" fmla="*/ 222 w 237"/>
                <a:gd name="T45" fmla="*/ 92 h 158"/>
                <a:gd name="T46" fmla="*/ 220 w 237"/>
                <a:gd name="T47" fmla="*/ 104 h 158"/>
                <a:gd name="T48" fmla="*/ 212 w 237"/>
                <a:gd name="T49" fmla="*/ 108 h 158"/>
                <a:gd name="T50" fmla="*/ 203 w 237"/>
                <a:gd name="T51" fmla="*/ 111 h 158"/>
                <a:gd name="T52" fmla="*/ 196 w 237"/>
                <a:gd name="T53" fmla="*/ 115 h 158"/>
                <a:gd name="T54" fmla="*/ 184 w 237"/>
                <a:gd name="T55" fmla="*/ 117 h 158"/>
                <a:gd name="T56" fmla="*/ 180 w 237"/>
                <a:gd name="T57" fmla="*/ 120 h 158"/>
                <a:gd name="T58" fmla="*/ 175 w 237"/>
                <a:gd name="T59" fmla="*/ 122 h 158"/>
                <a:gd name="T60" fmla="*/ 166 w 237"/>
                <a:gd name="T61" fmla="*/ 126 h 158"/>
                <a:gd name="T62" fmla="*/ 158 w 237"/>
                <a:gd name="T63" fmla="*/ 134 h 158"/>
                <a:gd name="T64" fmla="*/ 148 w 237"/>
                <a:gd name="T65" fmla="*/ 140 h 158"/>
                <a:gd name="T66" fmla="*/ 139 w 237"/>
                <a:gd name="T67" fmla="*/ 147 h 158"/>
                <a:gd name="T68" fmla="*/ 144 w 237"/>
                <a:gd name="T69" fmla="*/ 142 h 158"/>
                <a:gd name="T70" fmla="*/ 147 w 237"/>
                <a:gd name="T71" fmla="*/ 142 h 158"/>
                <a:gd name="T72" fmla="*/ 135 w 237"/>
                <a:gd name="T73" fmla="*/ 150 h 158"/>
                <a:gd name="T74" fmla="*/ 134 w 237"/>
                <a:gd name="T75" fmla="*/ 151 h 158"/>
                <a:gd name="T76" fmla="*/ 137 w 237"/>
                <a:gd name="T77" fmla="*/ 153 h 158"/>
                <a:gd name="T78" fmla="*/ 130 w 237"/>
                <a:gd name="T79" fmla="*/ 152 h 158"/>
                <a:gd name="T80" fmla="*/ 123 w 237"/>
                <a:gd name="T81" fmla="*/ 150 h 158"/>
                <a:gd name="T82" fmla="*/ 121 w 237"/>
                <a:gd name="T83" fmla="*/ 142 h 158"/>
                <a:gd name="T84" fmla="*/ 111 w 237"/>
                <a:gd name="T85" fmla="*/ 140 h 158"/>
                <a:gd name="T86" fmla="*/ 101 w 237"/>
                <a:gd name="T87" fmla="*/ 135 h 158"/>
                <a:gd name="T88" fmla="*/ 98 w 237"/>
                <a:gd name="T89" fmla="*/ 123 h 158"/>
                <a:gd name="T90" fmla="*/ 94 w 237"/>
                <a:gd name="T91" fmla="*/ 112 h 158"/>
                <a:gd name="T92" fmla="*/ 92 w 237"/>
                <a:gd name="T93" fmla="*/ 98 h 158"/>
                <a:gd name="T94" fmla="*/ 81 w 237"/>
                <a:gd name="T95" fmla="*/ 89 h 158"/>
                <a:gd name="T96" fmla="*/ 67 w 237"/>
                <a:gd name="T97" fmla="*/ 90 h 158"/>
                <a:gd name="T98" fmla="*/ 55 w 237"/>
                <a:gd name="T99" fmla="*/ 86 h 158"/>
                <a:gd name="T100" fmla="*/ 43 w 237"/>
                <a:gd name="T101" fmla="*/ 83 h 158"/>
                <a:gd name="T102" fmla="*/ 30 w 237"/>
                <a:gd name="T103" fmla="*/ 80 h 158"/>
                <a:gd name="T104" fmla="*/ 18 w 237"/>
                <a:gd name="T105" fmla="*/ 82 h 158"/>
                <a:gd name="T106" fmla="*/ 8 w 237"/>
                <a:gd name="T107" fmla="*/ 82 h 158"/>
                <a:gd name="T108" fmla="*/ 3 w 237"/>
                <a:gd name="T109" fmla="*/ 79 h 158"/>
                <a:gd name="T110" fmla="*/ 12 w 237"/>
                <a:gd name="T111" fmla="*/ 73 h 158"/>
                <a:gd name="T112" fmla="*/ 21 w 237"/>
                <a:gd name="T113" fmla="*/ 63 h 158"/>
                <a:gd name="T114" fmla="*/ 27 w 237"/>
                <a:gd name="T115" fmla="*/ 53 h 158"/>
                <a:gd name="T116" fmla="*/ 33 w 237"/>
                <a:gd name="T117" fmla="*/ 39 h 158"/>
                <a:gd name="T118" fmla="*/ 39 w 237"/>
                <a:gd name="T119" fmla="*/ 26 h 158"/>
                <a:gd name="T120" fmla="*/ 45 w 237"/>
                <a:gd name="T121" fmla="*/ 18 h 158"/>
                <a:gd name="T122" fmla="*/ 56 w 237"/>
                <a:gd name="T123" fmla="*/ 8 h 158"/>
                <a:gd name="T124" fmla="*/ 64 w 237"/>
                <a:gd name="T125" fmla="*/ 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7" h="158"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8" y="3"/>
                    <a:pt x="78" y="3"/>
                  </a:cubicBezTo>
                  <a:cubicBezTo>
                    <a:pt x="78" y="3"/>
                    <a:pt x="79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4"/>
                  </a:cubicBezTo>
                  <a:cubicBezTo>
                    <a:pt x="80" y="4"/>
                    <a:pt x="80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100" y="6"/>
                    <a:pt x="100" y="6"/>
                  </a:cubicBezTo>
                  <a:cubicBezTo>
                    <a:pt x="100" y="6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9"/>
                    <a:pt x="101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9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2"/>
                    <a:pt x="107" y="12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0"/>
                    <a:pt x="107" y="10"/>
                  </a:cubicBezTo>
                  <a:cubicBezTo>
                    <a:pt x="107" y="10"/>
                    <a:pt x="107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9" y="11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15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2" y="19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13" y="12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8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0"/>
                    <a:pt x="124" y="9"/>
                    <a:pt x="124" y="9"/>
                  </a:cubicBezTo>
                  <a:cubicBezTo>
                    <a:pt x="124" y="9"/>
                    <a:pt x="124" y="9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9"/>
                    <a:pt x="125" y="9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7" y="10"/>
                    <a:pt x="127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30" y="10"/>
                    <a:pt x="130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9" y="8"/>
                    <a:pt x="129" y="8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9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9"/>
                    <a:pt x="131" y="9"/>
                    <a:pt x="132" y="9"/>
                  </a:cubicBezTo>
                  <a:cubicBezTo>
                    <a:pt x="132" y="9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33" y="11"/>
                    <a:pt x="134" y="11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6" y="10"/>
                    <a:pt x="136" y="10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6" y="10"/>
                    <a:pt x="136" y="10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9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7" y="7"/>
                    <a:pt x="137" y="7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8"/>
                    <a:pt x="137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9"/>
                    <a:pt x="139" y="9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9" y="8"/>
                    <a:pt x="139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39" y="8"/>
                  </a:cubicBezTo>
                  <a:cubicBezTo>
                    <a:pt x="139" y="8"/>
                    <a:pt x="139" y="8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39" y="6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2" y="6"/>
                    <a:pt x="142" y="6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5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"/>
                    <a:pt x="146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7"/>
                    <a:pt x="147" y="7"/>
                  </a:cubicBezTo>
                  <a:cubicBezTo>
                    <a:pt x="147" y="7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50" y="6"/>
                    <a:pt x="150" y="6"/>
                  </a:cubicBezTo>
                  <a:cubicBezTo>
                    <a:pt x="150" y="6"/>
                    <a:pt x="150" y="6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6"/>
                    <a:pt x="150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10"/>
                    <a:pt x="153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6" y="11"/>
                    <a:pt x="156" y="11"/>
                  </a:cubicBezTo>
                  <a:cubicBezTo>
                    <a:pt x="156" y="11"/>
                    <a:pt x="156" y="11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6" y="12"/>
                    <a:pt x="156" y="12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3"/>
                    <a:pt x="156" y="13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6" y="20"/>
                    <a:pt x="157" y="20"/>
                  </a:cubicBezTo>
                  <a:cubicBezTo>
                    <a:pt x="157" y="20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21"/>
                    <a:pt x="158" y="21"/>
                    <a:pt x="159" y="21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59" y="21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5"/>
                    <a:pt x="159" y="25"/>
                  </a:cubicBezTo>
                  <a:cubicBezTo>
                    <a:pt x="159" y="25"/>
                    <a:pt x="159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25"/>
                    <a:pt x="160" y="25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60" y="27"/>
                    <a:pt x="160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6" y="29"/>
                    <a:pt x="156" y="29"/>
                  </a:cubicBezTo>
                  <a:cubicBezTo>
                    <a:pt x="156" y="29"/>
                    <a:pt x="156" y="29"/>
                    <a:pt x="156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30"/>
                    <a:pt x="157" y="30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1"/>
                    <a:pt x="156" y="31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7" y="32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9" y="34"/>
                    <a:pt x="159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5"/>
                    <a:pt x="158" y="35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9" y="37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59" y="37"/>
                    <a:pt x="159" y="37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38"/>
                    <a:pt x="160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0"/>
                    <a:pt x="159" y="40"/>
                    <a:pt x="159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60" y="42"/>
                    <a:pt x="161" y="42"/>
                  </a:cubicBezTo>
                  <a:cubicBezTo>
                    <a:pt x="160" y="42"/>
                    <a:pt x="160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61" y="42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1" y="43"/>
                    <a:pt x="161" y="44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5"/>
                    <a:pt x="162" y="45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6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5" y="47"/>
                    <a:pt x="165" y="47"/>
                    <a:pt x="165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7" y="46"/>
                    <a:pt x="167" y="46"/>
                  </a:cubicBezTo>
                  <a:cubicBezTo>
                    <a:pt x="167" y="46"/>
                    <a:pt x="167" y="45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46"/>
                    <a:pt x="168" y="46"/>
                    <a:pt x="168" y="45"/>
                  </a:cubicBezTo>
                  <a:cubicBezTo>
                    <a:pt x="168" y="45"/>
                    <a:pt x="169" y="45"/>
                    <a:pt x="169" y="45"/>
                  </a:cubicBezTo>
                  <a:cubicBezTo>
                    <a:pt x="169" y="45"/>
                    <a:pt x="169" y="45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70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5"/>
                  </a:cubicBezTo>
                  <a:cubicBezTo>
                    <a:pt x="174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1" y="57"/>
                    <a:pt x="171" y="57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1" y="61"/>
                    <a:pt x="171" y="61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1" y="62"/>
                    <a:pt x="171" y="62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3"/>
                    <a:pt x="172" y="63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171" y="64"/>
                    <a:pt x="171" y="64"/>
                    <a:pt x="170" y="64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6"/>
                    <a:pt x="169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66"/>
                    <a:pt x="171" y="66"/>
                    <a:pt x="172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1" y="68"/>
                  </a:cubicBezTo>
                  <a:cubicBezTo>
                    <a:pt x="171" y="68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0" y="72"/>
                    <a:pt x="170" y="71"/>
                    <a:pt x="170" y="72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70" y="72"/>
                    <a:pt x="170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3"/>
                    <a:pt x="169" y="72"/>
                    <a:pt x="169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3"/>
                    <a:pt x="169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7"/>
                    <a:pt x="173" y="77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6"/>
                    <a:pt x="174" y="76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6"/>
                    <a:pt x="174" y="76"/>
                  </a:cubicBezTo>
                  <a:cubicBezTo>
                    <a:pt x="174" y="76"/>
                    <a:pt x="174" y="76"/>
                    <a:pt x="174" y="76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4" y="77"/>
                    <a:pt x="174" y="77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4" y="78"/>
                    <a:pt x="174" y="78"/>
                  </a:cubicBezTo>
                  <a:cubicBezTo>
                    <a:pt x="174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7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9"/>
                    <a:pt x="177" y="79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1"/>
                    <a:pt x="178" y="81"/>
                    <a:pt x="178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7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2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83"/>
                    <a:pt x="177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3"/>
                    <a:pt x="176" y="83"/>
                    <a:pt x="175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5"/>
                  </a:cubicBezTo>
                  <a:cubicBezTo>
                    <a:pt x="176" y="85"/>
                    <a:pt x="177" y="84"/>
                    <a:pt x="177" y="84"/>
                  </a:cubicBezTo>
                  <a:cubicBezTo>
                    <a:pt x="177" y="84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8" y="86"/>
                  </a:cubicBezTo>
                  <a:cubicBezTo>
                    <a:pt x="178" y="86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8" y="87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90"/>
                  </a:cubicBezTo>
                  <a:cubicBezTo>
                    <a:pt x="179" y="90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1" y="89"/>
                    <a:pt x="181" y="89"/>
                  </a:cubicBezTo>
                  <a:cubicBezTo>
                    <a:pt x="181" y="89"/>
                    <a:pt x="181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89"/>
                    <a:pt x="183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9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4" y="90"/>
                  </a:cubicBezTo>
                  <a:cubicBezTo>
                    <a:pt x="184" y="90"/>
                    <a:pt x="184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0"/>
                    <a:pt x="185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6" y="89"/>
                    <a:pt x="186" y="89"/>
                    <a:pt x="186" y="89"/>
                  </a:cubicBezTo>
                  <a:cubicBezTo>
                    <a:pt x="187" y="89"/>
                    <a:pt x="187" y="90"/>
                    <a:pt x="187" y="90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9" y="89"/>
                    <a:pt x="189" y="89"/>
                  </a:cubicBezTo>
                  <a:cubicBezTo>
                    <a:pt x="189" y="89"/>
                    <a:pt x="189" y="89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7"/>
                    <a:pt x="190" y="87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0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8"/>
                  </a:cubicBezTo>
                  <a:cubicBezTo>
                    <a:pt x="191" y="88"/>
                    <a:pt x="191" y="88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1" y="89"/>
                    <a:pt x="191" y="89"/>
                    <a:pt x="191" y="89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3" y="88"/>
                    <a:pt x="193" y="88"/>
                    <a:pt x="193" y="89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4" y="89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8"/>
                    <a:pt x="194" y="88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4" y="87"/>
                    <a:pt x="194" y="87"/>
                    <a:pt x="194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6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6"/>
                    <a:pt x="195" y="87"/>
                    <a:pt x="195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6"/>
                    <a:pt x="196" y="86"/>
                  </a:cubicBezTo>
                  <a:cubicBezTo>
                    <a:pt x="196" y="86"/>
                    <a:pt x="196" y="85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6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5" y="85"/>
                    <a:pt x="195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4" y="85"/>
                    <a:pt x="194" y="85"/>
                  </a:cubicBezTo>
                  <a:cubicBezTo>
                    <a:pt x="194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93" y="85"/>
                    <a:pt x="193" y="85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94" y="84"/>
                    <a:pt x="194" y="83"/>
                    <a:pt x="194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96" y="82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5" y="82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96" y="81"/>
                    <a:pt x="196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1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82"/>
                    <a:pt x="197" y="82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197" y="83"/>
                    <a:pt x="197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3"/>
                    <a:pt x="198" y="83"/>
                    <a:pt x="198" y="83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199" y="82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200" y="81"/>
                    <a:pt x="200" y="81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0" y="82"/>
                    <a:pt x="200" y="82"/>
                    <a:pt x="200" y="83"/>
                  </a:cubicBezTo>
                  <a:cubicBezTo>
                    <a:pt x="200" y="83"/>
                    <a:pt x="200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199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02" y="81"/>
                    <a:pt x="202" y="81"/>
                    <a:pt x="203" y="81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03" y="81"/>
                    <a:pt x="203" y="81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4" y="82"/>
                    <a:pt x="204" y="82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2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4" y="83"/>
                    <a:pt x="204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5" y="82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5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2"/>
                    <a:pt x="206" y="82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2"/>
                    <a:pt x="207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9"/>
                    <a:pt x="211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2" y="79"/>
                    <a:pt x="212" y="78"/>
                    <a:pt x="212" y="78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3" y="78"/>
                    <a:pt x="214" y="78"/>
                    <a:pt x="214" y="78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4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5" y="78"/>
                    <a:pt x="215" y="78"/>
                    <a:pt x="215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16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7" y="78"/>
                    <a:pt x="217" y="78"/>
                    <a:pt x="217" y="78"/>
                  </a:cubicBezTo>
                  <a:cubicBezTo>
                    <a:pt x="218" y="78"/>
                    <a:pt x="218" y="78"/>
                    <a:pt x="218" y="78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219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8"/>
                    <a:pt x="222" y="78"/>
                    <a:pt x="222" y="78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79"/>
                    <a:pt x="222" y="79"/>
                  </a:cubicBezTo>
                  <a:cubicBezTo>
                    <a:pt x="222" y="79"/>
                    <a:pt x="222" y="80"/>
                    <a:pt x="222" y="80"/>
                  </a:cubicBezTo>
                  <a:cubicBezTo>
                    <a:pt x="222" y="80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4" y="82"/>
                    <a:pt x="224" y="82"/>
                    <a:pt x="224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2"/>
                    <a:pt x="225" y="82"/>
                    <a:pt x="225" y="83"/>
                  </a:cubicBezTo>
                  <a:cubicBezTo>
                    <a:pt x="225" y="83"/>
                    <a:pt x="225" y="83"/>
                    <a:pt x="225" y="83"/>
                  </a:cubicBezTo>
                  <a:cubicBezTo>
                    <a:pt x="225" y="83"/>
                    <a:pt x="225" y="83"/>
                    <a:pt x="225" y="83"/>
                  </a:cubicBezTo>
                  <a:cubicBezTo>
                    <a:pt x="225" y="83"/>
                    <a:pt x="225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2"/>
                    <a:pt x="226" y="82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2"/>
                    <a:pt x="227" y="82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27" y="83"/>
                    <a:pt x="227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3"/>
                  </a:cubicBezTo>
                  <a:cubicBezTo>
                    <a:pt x="228" y="83"/>
                    <a:pt x="228" y="83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3"/>
                  </a:cubicBezTo>
                  <a:cubicBezTo>
                    <a:pt x="229" y="83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29" y="83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29" y="82"/>
                  </a:cubicBezTo>
                  <a:cubicBezTo>
                    <a:pt x="229" y="82"/>
                    <a:pt x="229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1"/>
                    <a:pt x="231" y="81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3"/>
                    <a:pt x="232" y="83"/>
                  </a:cubicBezTo>
                  <a:cubicBezTo>
                    <a:pt x="232" y="83"/>
                    <a:pt x="232" y="83"/>
                    <a:pt x="232" y="83"/>
                  </a:cubicBezTo>
                  <a:cubicBezTo>
                    <a:pt x="232" y="83"/>
                    <a:pt x="232" y="83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82"/>
                    <a:pt x="233" y="82"/>
                    <a:pt x="234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4" y="82"/>
                    <a:pt x="234" y="82"/>
                    <a:pt x="234" y="83"/>
                  </a:cubicBezTo>
                  <a:cubicBezTo>
                    <a:pt x="234" y="83"/>
                    <a:pt x="234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2"/>
                    <a:pt x="235" y="82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6" y="83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83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6" y="84"/>
                    <a:pt x="236" y="84"/>
                    <a:pt x="236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4"/>
                    <a:pt x="237" y="84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6" y="85"/>
                    <a:pt x="236" y="85"/>
                  </a:cubicBezTo>
                  <a:cubicBezTo>
                    <a:pt x="236" y="85"/>
                    <a:pt x="237" y="85"/>
                    <a:pt x="237" y="85"/>
                  </a:cubicBezTo>
                  <a:cubicBezTo>
                    <a:pt x="237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6"/>
                    <a:pt x="235" y="86"/>
                  </a:cubicBezTo>
                  <a:cubicBezTo>
                    <a:pt x="235" y="86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5" y="87"/>
                    <a:pt x="235" y="87"/>
                    <a:pt x="235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87"/>
                    <a:pt x="234" y="87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5" y="88"/>
                    <a:pt x="235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34" y="89"/>
                    <a:pt x="234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3" y="89"/>
                  </a:cubicBezTo>
                  <a:cubicBezTo>
                    <a:pt x="233" y="89"/>
                    <a:pt x="233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1" y="89"/>
                    <a:pt x="231" y="89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31" y="89"/>
                    <a:pt x="231" y="90"/>
                    <a:pt x="231" y="90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9"/>
                    <a:pt x="231" y="89"/>
                    <a:pt x="231" y="89"/>
                  </a:cubicBezTo>
                  <a:cubicBezTo>
                    <a:pt x="231" y="89"/>
                    <a:pt x="231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90"/>
                    <a:pt x="228" y="90"/>
                  </a:cubicBezTo>
                  <a:cubicBezTo>
                    <a:pt x="228" y="90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27" y="90"/>
                    <a:pt x="227" y="90"/>
                    <a:pt x="227" y="90"/>
                  </a:cubicBezTo>
                  <a:cubicBezTo>
                    <a:pt x="227" y="90"/>
                    <a:pt x="227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5" y="90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4" y="91"/>
                  </a:cubicBezTo>
                  <a:cubicBezTo>
                    <a:pt x="224" y="91"/>
                    <a:pt x="224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3" y="91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2" y="92"/>
                    <a:pt x="222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1" y="92"/>
                    <a:pt x="221" y="92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21" y="93"/>
                    <a:pt x="221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20" y="94"/>
                    <a:pt x="220" y="94"/>
                    <a:pt x="220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5"/>
                    <a:pt x="219" y="95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9" y="96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19" y="97"/>
                    <a:pt x="219" y="97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8"/>
                    <a:pt x="218" y="99"/>
                    <a:pt x="218" y="9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17" y="99"/>
                    <a:pt x="217" y="99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8" y="100"/>
                    <a:pt x="217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8" y="100"/>
                    <a:pt x="218" y="101"/>
                    <a:pt x="218" y="101"/>
                  </a:cubicBezTo>
                  <a:cubicBezTo>
                    <a:pt x="218" y="101"/>
                    <a:pt x="218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19" y="102"/>
                    <a:pt x="219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20" y="103"/>
                    <a:pt x="221" y="103"/>
                    <a:pt x="221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3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0" y="104"/>
                    <a:pt x="220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8" y="104"/>
                    <a:pt x="218" y="103"/>
                    <a:pt x="218" y="103"/>
                  </a:cubicBezTo>
                  <a:cubicBezTo>
                    <a:pt x="218" y="103"/>
                    <a:pt x="218" y="103"/>
                    <a:pt x="218" y="104"/>
                  </a:cubicBezTo>
                  <a:cubicBezTo>
                    <a:pt x="218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3"/>
                    <a:pt x="217" y="104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3"/>
                  </a:cubicBezTo>
                  <a:cubicBezTo>
                    <a:pt x="216" y="103"/>
                    <a:pt x="216" y="103"/>
                    <a:pt x="216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5"/>
                    <a:pt x="215" y="105"/>
                  </a:cubicBezTo>
                  <a:cubicBezTo>
                    <a:pt x="215" y="105"/>
                    <a:pt x="215" y="105"/>
                    <a:pt x="215" y="104"/>
                  </a:cubicBezTo>
                  <a:cubicBezTo>
                    <a:pt x="214" y="104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14" y="104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105"/>
                    <a:pt x="214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2" y="105"/>
                    <a:pt x="213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6"/>
                    <a:pt x="212" y="106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8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2" y="108"/>
                    <a:pt x="212" y="108"/>
                    <a:pt x="212" y="108"/>
                  </a:cubicBezTo>
                  <a:cubicBezTo>
                    <a:pt x="212" y="108"/>
                    <a:pt x="212" y="108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2" y="107"/>
                  </a:cubicBezTo>
                  <a:cubicBezTo>
                    <a:pt x="212" y="107"/>
                    <a:pt x="212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1" y="108"/>
                  </a:cubicBezTo>
                  <a:cubicBezTo>
                    <a:pt x="211" y="108"/>
                    <a:pt x="211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10" y="107"/>
                  </a:cubicBezTo>
                  <a:cubicBezTo>
                    <a:pt x="210" y="107"/>
                    <a:pt x="210" y="107"/>
                    <a:pt x="209" y="107"/>
                  </a:cubicBezTo>
                  <a:cubicBezTo>
                    <a:pt x="209" y="107"/>
                    <a:pt x="209" y="107"/>
                    <a:pt x="209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0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8"/>
                    <a:pt x="208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8" y="108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10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5" y="109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1"/>
                    <a:pt x="205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2"/>
                    <a:pt x="203" y="112"/>
                  </a:cubicBezTo>
                  <a:cubicBezTo>
                    <a:pt x="203" y="112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4"/>
                    <a:pt x="203" y="113"/>
                    <a:pt x="203" y="113"/>
                  </a:cubicBezTo>
                  <a:cubicBezTo>
                    <a:pt x="203" y="113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4" y="115"/>
                    <a:pt x="204" y="115"/>
                  </a:cubicBezTo>
                  <a:cubicBezTo>
                    <a:pt x="204" y="115"/>
                    <a:pt x="203" y="115"/>
                    <a:pt x="203" y="115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3" y="115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3" y="116"/>
                    <a:pt x="203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6"/>
                    <a:pt x="201" y="116"/>
                    <a:pt x="201" y="116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7"/>
                  </a:cubicBezTo>
                  <a:cubicBezTo>
                    <a:pt x="200" y="117"/>
                    <a:pt x="200" y="117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0" y="116"/>
                    <a:pt x="200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199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6"/>
                    <a:pt x="198" y="116"/>
                    <a:pt x="197" y="116"/>
                  </a:cubicBezTo>
                  <a:cubicBezTo>
                    <a:pt x="197" y="116"/>
                    <a:pt x="197" y="116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7" y="115"/>
                  </a:cubicBezTo>
                  <a:cubicBezTo>
                    <a:pt x="197" y="115"/>
                    <a:pt x="197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6" y="115"/>
                    <a:pt x="196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4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5"/>
                    <a:pt x="194" y="115"/>
                    <a:pt x="194" y="115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194" y="114"/>
                    <a:pt x="194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1" y="114"/>
                    <a:pt x="191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88" y="115"/>
                    <a:pt x="188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3" y="117"/>
                    <a:pt x="183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1"/>
                    <a:pt x="183" y="121"/>
                    <a:pt x="183" y="121"/>
                  </a:cubicBezTo>
                  <a:cubicBezTo>
                    <a:pt x="183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79" y="121"/>
                  </a:cubicBezTo>
                  <a:cubicBezTo>
                    <a:pt x="179" y="121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2"/>
                    <a:pt x="179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9" y="119"/>
                    <a:pt x="179" y="119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80" y="121"/>
                    <a:pt x="180" y="121"/>
                  </a:cubicBezTo>
                  <a:cubicBezTo>
                    <a:pt x="180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79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177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1"/>
                  </a:cubicBezTo>
                  <a:cubicBezTo>
                    <a:pt x="178" y="121"/>
                    <a:pt x="178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1"/>
                  </a:cubicBezTo>
                  <a:cubicBezTo>
                    <a:pt x="176" y="121"/>
                    <a:pt x="176" y="121"/>
                    <a:pt x="176" y="121"/>
                  </a:cubicBezTo>
                  <a:cubicBezTo>
                    <a:pt x="176" y="121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176" y="122"/>
                    <a:pt x="176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3" y="123"/>
                    <a:pt x="173" y="123"/>
                  </a:cubicBezTo>
                  <a:cubicBezTo>
                    <a:pt x="173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2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1" y="123"/>
                    <a:pt x="171" y="123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1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70" y="124"/>
                    <a:pt x="170" y="124"/>
                  </a:cubicBezTo>
                  <a:cubicBezTo>
                    <a:pt x="170" y="124"/>
                    <a:pt x="169" y="124"/>
                    <a:pt x="169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4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5"/>
                    <a:pt x="169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8" y="125"/>
                    <a:pt x="168" y="126"/>
                    <a:pt x="168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26"/>
                    <a:pt x="168" y="126"/>
                    <a:pt x="168" y="126"/>
                  </a:cubicBezTo>
                  <a:cubicBezTo>
                    <a:pt x="168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5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7"/>
                  </a:cubicBezTo>
                  <a:cubicBezTo>
                    <a:pt x="164" y="127"/>
                    <a:pt x="164" y="127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64" y="128"/>
                    <a:pt x="164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29"/>
                    <a:pt x="162" y="129"/>
                    <a:pt x="162" y="129"/>
                  </a:cubicBezTo>
                  <a:cubicBezTo>
                    <a:pt x="162" y="130"/>
                    <a:pt x="162" y="130"/>
                    <a:pt x="162" y="130"/>
                  </a:cubicBezTo>
                  <a:cubicBezTo>
                    <a:pt x="162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31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33"/>
                    <a:pt x="159" y="133"/>
                    <a:pt x="159" y="134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9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136"/>
                    <a:pt x="155" y="136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8"/>
                    <a:pt x="152" y="138"/>
                  </a:cubicBezTo>
                  <a:cubicBezTo>
                    <a:pt x="152" y="138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51" y="139"/>
                    <a:pt x="151" y="139"/>
                    <a:pt x="150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39"/>
                    <a:pt x="150" y="139"/>
                    <a:pt x="151" y="139"/>
                  </a:cubicBezTo>
                  <a:cubicBezTo>
                    <a:pt x="150" y="139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5" y="141"/>
                    <a:pt x="145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1"/>
                    <a:pt x="145" y="141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3"/>
                    <a:pt x="144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1" y="144"/>
                    <a:pt x="141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1" y="144"/>
                    <a:pt x="141" y="144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0" y="146"/>
                    <a:pt x="140" y="145"/>
                    <a:pt x="140" y="146"/>
                  </a:cubicBezTo>
                  <a:cubicBezTo>
                    <a:pt x="140" y="146"/>
                    <a:pt x="140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8" y="147"/>
                    <a:pt x="138" y="147"/>
                  </a:cubicBezTo>
                  <a:cubicBezTo>
                    <a:pt x="138" y="147"/>
                    <a:pt x="139" y="147"/>
                    <a:pt x="139" y="147"/>
                  </a:cubicBezTo>
                  <a:cubicBezTo>
                    <a:pt x="139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7" y="149"/>
                    <a:pt x="137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9" y="148"/>
                    <a:pt x="139" y="148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7"/>
                    <a:pt x="139" y="147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40" y="146"/>
                    <a:pt x="140" y="145"/>
                    <a:pt x="140" y="145"/>
                  </a:cubicBezTo>
                  <a:cubicBezTo>
                    <a:pt x="140" y="145"/>
                    <a:pt x="140" y="145"/>
                    <a:pt x="140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1" y="145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4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0" y="140"/>
                    <a:pt x="150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9" y="141"/>
                    <a:pt x="149" y="141"/>
                  </a:cubicBezTo>
                  <a:cubicBezTo>
                    <a:pt x="149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8" y="141"/>
                    <a:pt x="148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7" y="142"/>
                    <a:pt x="147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3"/>
                  </a:cubicBezTo>
                  <a:cubicBezTo>
                    <a:pt x="146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4"/>
                    <a:pt x="144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5"/>
                    <a:pt x="142" y="146"/>
                    <a:pt x="142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41" y="146"/>
                    <a:pt x="141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8"/>
                    <a:pt x="140" y="148"/>
                  </a:cubicBezTo>
                  <a:cubicBezTo>
                    <a:pt x="140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9"/>
                    <a:pt x="139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9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6" y="150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4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35" y="150"/>
                    <a:pt x="135" y="150"/>
                    <a:pt x="136" y="150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6"/>
                    <a:pt x="138" y="146"/>
                  </a:cubicBezTo>
                  <a:cubicBezTo>
                    <a:pt x="138" y="146"/>
                    <a:pt x="138" y="147"/>
                    <a:pt x="138" y="146"/>
                  </a:cubicBezTo>
                  <a:cubicBezTo>
                    <a:pt x="138" y="146"/>
                    <a:pt x="138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9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6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7" y="147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36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49"/>
                    <a:pt x="135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49"/>
                    <a:pt x="134" y="149"/>
                    <a:pt x="134" y="149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5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4" y="153"/>
                    <a:pt x="135" y="152"/>
                  </a:cubicBezTo>
                  <a:cubicBezTo>
                    <a:pt x="135" y="152"/>
                    <a:pt x="135" y="152"/>
                    <a:pt x="134" y="152"/>
                  </a:cubicBezTo>
                  <a:cubicBezTo>
                    <a:pt x="134" y="152"/>
                    <a:pt x="134" y="153"/>
                    <a:pt x="134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34" y="152"/>
                    <a:pt x="134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35" y="152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7" y="151"/>
                    <a:pt x="138" y="151"/>
                    <a:pt x="138" y="151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8" y="151"/>
                    <a:pt x="138" y="151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3"/>
                  </a:cubicBezTo>
                  <a:cubicBezTo>
                    <a:pt x="137" y="153"/>
                    <a:pt x="137" y="153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7"/>
                    <a:pt x="132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2" y="157"/>
                    <a:pt x="132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3" y="157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4" y="156"/>
                    <a:pt x="134" y="156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4" y="155"/>
                    <a:pt x="133" y="155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33" y="155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156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1" y="153"/>
                    <a:pt x="131" y="15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1" y="153"/>
                    <a:pt x="131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3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152"/>
                    <a:pt x="130" y="151"/>
                    <a:pt x="130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30" y="151"/>
                    <a:pt x="130" y="151"/>
                    <a:pt x="130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9" y="151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8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8" y="149"/>
                    <a:pt x="128" y="149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8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49"/>
                    <a:pt x="127" y="149"/>
                  </a:cubicBezTo>
                  <a:cubicBezTo>
                    <a:pt x="127" y="149"/>
                    <a:pt x="127" y="149"/>
                    <a:pt x="127" y="149"/>
                  </a:cubicBezTo>
                  <a:cubicBezTo>
                    <a:pt x="127" y="149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27" y="150"/>
                    <a:pt x="127" y="150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50"/>
                    <a:pt x="126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5" y="149"/>
                    <a:pt x="125" y="148"/>
                    <a:pt x="125" y="148"/>
                  </a:cubicBezTo>
                  <a:cubicBezTo>
                    <a:pt x="125" y="148"/>
                    <a:pt x="125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3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1"/>
                    <a:pt x="122" y="151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22" y="151"/>
                    <a:pt x="122" y="151"/>
                    <a:pt x="122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21" y="152"/>
                    <a:pt x="121" y="152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1" y="151"/>
                    <a:pt x="121" y="151"/>
                  </a:cubicBezTo>
                  <a:cubicBezTo>
                    <a:pt x="121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151"/>
                    <a:pt x="120" y="151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49"/>
                    <a:pt x="120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19" y="148"/>
                    <a:pt x="119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0" y="147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6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1" y="145"/>
                    <a:pt x="121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20" y="144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21" y="142"/>
                    <a:pt x="122" y="142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22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1"/>
                    <a:pt x="120" y="141"/>
                    <a:pt x="120" y="141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120" y="140"/>
                    <a:pt x="120" y="141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20" y="140"/>
                    <a:pt x="120" y="140"/>
                    <a:pt x="120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39"/>
                    <a:pt x="120" y="140"/>
                    <a:pt x="120" y="140"/>
                  </a:cubicBezTo>
                  <a:cubicBezTo>
                    <a:pt x="120" y="140"/>
                    <a:pt x="120" y="140"/>
                    <a:pt x="119" y="140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9" y="140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9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5" y="140"/>
                    <a:pt x="116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4" y="140"/>
                    <a:pt x="114" y="140"/>
                    <a:pt x="114" y="139"/>
                  </a:cubicBezTo>
                  <a:cubicBezTo>
                    <a:pt x="114" y="139"/>
                    <a:pt x="114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9"/>
                    <a:pt x="111" y="139"/>
                    <a:pt x="111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1" y="140"/>
                    <a:pt x="111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39"/>
                    <a:pt x="110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0" y="140"/>
                    <a:pt x="110" y="140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39"/>
                    <a:pt x="109" y="139"/>
                    <a:pt x="109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8"/>
                    <a:pt x="109" y="138"/>
                    <a:pt x="109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138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7" y="140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3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5" y="140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39"/>
                    <a:pt x="104" y="139"/>
                    <a:pt x="104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39"/>
                    <a:pt x="104" y="140"/>
                    <a:pt x="104" y="140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4" y="140"/>
                    <a:pt x="104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3" y="140"/>
                    <a:pt x="103" y="140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2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0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38"/>
                    <a:pt x="101" y="139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8"/>
                    <a:pt x="101" y="138"/>
                  </a:cubicBezTo>
                  <a:cubicBezTo>
                    <a:pt x="101" y="138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2" y="136"/>
                    <a:pt x="102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35"/>
                    <a:pt x="101" y="135"/>
                    <a:pt x="101" y="13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34"/>
                    <a:pt x="101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2" y="133"/>
                    <a:pt x="102" y="134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3" y="132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03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2"/>
                  </a:cubicBezTo>
                  <a:cubicBezTo>
                    <a:pt x="102" y="132"/>
                    <a:pt x="102" y="132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03" y="131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2" y="130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8"/>
                    <a:pt x="101" y="127"/>
                    <a:pt x="101" y="127"/>
                  </a:cubicBezTo>
                  <a:cubicBezTo>
                    <a:pt x="101" y="127"/>
                    <a:pt x="101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5"/>
                    <a:pt x="100" y="125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8" y="124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7" y="121"/>
                    <a:pt x="97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4" y="118"/>
                    <a:pt x="94" y="118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5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4" y="115"/>
                    <a:pt x="94" y="115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4"/>
                    <a:pt x="94" y="114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7"/>
                  </a:cubicBezTo>
                  <a:cubicBezTo>
                    <a:pt x="92" y="107"/>
                    <a:pt x="92" y="107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3" y="106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5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92" y="101"/>
                    <a:pt x="92" y="100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98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8" y="95"/>
                    <a:pt x="88" y="95"/>
                    <a:pt x="88" y="94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6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5" y="94"/>
                    <a:pt x="85" y="93"/>
                    <a:pt x="85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3"/>
                    <a:pt x="85" y="93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1"/>
                    <a:pt x="85" y="92"/>
                    <a:pt x="85" y="92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3" y="89"/>
                    <a:pt x="83" y="89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0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1"/>
                  </a:cubicBezTo>
                  <a:cubicBezTo>
                    <a:pt x="78" y="91"/>
                    <a:pt x="77" y="90"/>
                    <a:pt x="77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1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77" y="90"/>
                    <a:pt x="77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1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90"/>
                    <a:pt x="73" y="89"/>
                    <a:pt x="73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3" y="89"/>
                    <a:pt x="73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9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8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0"/>
                    <a:pt x="67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90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4" y="89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0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1" y="91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1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1" y="89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7"/>
                    <a:pt x="59" y="87"/>
                  </a:cubicBezTo>
                  <a:cubicBezTo>
                    <a:pt x="59" y="87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6"/>
                    <a:pt x="56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86"/>
                    <a:pt x="54" y="85"/>
                    <a:pt x="54" y="85"/>
                  </a:cubicBezTo>
                  <a:cubicBezTo>
                    <a:pt x="54" y="85"/>
                    <a:pt x="54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84"/>
                    <a:pt x="51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9" y="83"/>
                    <a:pt x="48" y="83"/>
                    <a:pt x="48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3"/>
                    <a:pt x="47" y="83"/>
                    <a:pt x="47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6" y="83"/>
                    <a:pt x="46" y="82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6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3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1" y="83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2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1" y="81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8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81"/>
                    <a:pt x="25" y="81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2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1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2"/>
                    <a:pt x="2" y="82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3" y="78"/>
                    <a:pt x="3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6" y="78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4"/>
                    <a:pt x="9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1" y="74"/>
                  </a:cubicBezTo>
                  <a:cubicBezTo>
                    <a:pt x="11" y="74"/>
                    <a:pt x="11" y="74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2"/>
                    <a:pt x="12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6"/>
                    <a:pt x="19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5"/>
                    <a:pt x="20" y="65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ubicBezTo>
                    <a:pt x="33" y="44"/>
                    <a:pt x="33" y="43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9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8"/>
                    <a:pt x="55" y="8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71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lose/>
                </a:path>
              </a:pathLst>
            </a:custGeom>
            <a:solidFill>
              <a:srgbClr val="00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Oval 637"/>
            <p:cNvSpPr>
              <a:spLocks noChangeArrowheads="1"/>
            </p:cNvSpPr>
            <p:nvPr/>
          </p:nvSpPr>
          <p:spPr bwMode="auto">
            <a:xfrm>
              <a:off x="5103" y="2610"/>
              <a:ext cx="43" cy="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323" name="Conector reto 322"/>
          <p:cNvCxnSpPr>
            <a:stCxn id="321" idx="6"/>
            <a:endCxn id="119" idx="1"/>
          </p:cNvCxnSpPr>
          <p:nvPr/>
        </p:nvCxnSpPr>
        <p:spPr>
          <a:xfrm>
            <a:off x="6270919" y="3374259"/>
            <a:ext cx="1644456" cy="59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reto 325"/>
          <p:cNvCxnSpPr>
            <a:stCxn id="321" idx="38"/>
            <a:endCxn id="119" idx="39"/>
          </p:cNvCxnSpPr>
          <p:nvPr/>
        </p:nvCxnSpPr>
        <p:spPr>
          <a:xfrm flipV="1">
            <a:off x="6156488" y="4282212"/>
            <a:ext cx="1824544" cy="87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ector reto 328"/>
          <p:cNvCxnSpPr>
            <a:stCxn id="321" idx="54"/>
            <a:endCxn id="119" idx="54"/>
          </p:cNvCxnSpPr>
          <p:nvPr/>
        </p:nvCxnSpPr>
        <p:spPr>
          <a:xfrm flipV="1">
            <a:off x="4452738" y="4117182"/>
            <a:ext cx="3240762" cy="129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Freeform 636"/>
          <p:cNvSpPr>
            <a:spLocks/>
          </p:cNvSpPr>
          <p:nvPr/>
        </p:nvSpPr>
        <p:spPr bwMode="auto">
          <a:xfrm>
            <a:off x="4414594" y="3276005"/>
            <a:ext cx="3013350" cy="1940522"/>
          </a:xfrm>
          <a:custGeom>
            <a:avLst/>
            <a:gdLst>
              <a:gd name="T0" fmla="*/ 90 w 237"/>
              <a:gd name="T1" fmla="*/ 4 h 158"/>
              <a:gd name="T2" fmla="*/ 101 w 237"/>
              <a:gd name="T3" fmla="*/ 12 h 158"/>
              <a:gd name="T4" fmla="*/ 107 w 237"/>
              <a:gd name="T5" fmla="*/ 12 h 158"/>
              <a:gd name="T6" fmla="*/ 112 w 237"/>
              <a:gd name="T7" fmla="*/ 14 h 158"/>
              <a:gd name="T8" fmla="*/ 124 w 237"/>
              <a:gd name="T9" fmla="*/ 10 h 158"/>
              <a:gd name="T10" fmla="*/ 135 w 237"/>
              <a:gd name="T11" fmla="*/ 10 h 158"/>
              <a:gd name="T12" fmla="*/ 146 w 237"/>
              <a:gd name="T13" fmla="*/ 8 h 158"/>
              <a:gd name="T14" fmla="*/ 156 w 237"/>
              <a:gd name="T15" fmla="*/ 13 h 158"/>
              <a:gd name="T16" fmla="*/ 159 w 237"/>
              <a:gd name="T17" fmla="*/ 27 h 158"/>
              <a:gd name="T18" fmla="*/ 159 w 237"/>
              <a:gd name="T19" fmla="*/ 38 h 158"/>
              <a:gd name="T20" fmla="*/ 165 w 237"/>
              <a:gd name="T21" fmla="*/ 47 h 158"/>
              <a:gd name="T22" fmla="*/ 174 w 237"/>
              <a:gd name="T23" fmla="*/ 53 h 158"/>
              <a:gd name="T24" fmla="*/ 172 w 237"/>
              <a:gd name="T25" fmla="*/ 64 h 158"/>
              <a:gd name="T26" fmla="*/ 171 w 237"/>
              <a:gd name="T27" fmla="*/ 75 h 158"/>
              <a:gd name="T28" fmla="*/ 178 w 237"/>
              <a:gd name="T29" fmla="*/ 82 h 158"/>
              <a:gd name="T30" fmla="*/ 183 w 237"/>
              <a:gd name="T31" fmla="*/ 89 h 158"/>
              <a:gd name="T32" fmla="*/ 194 w 237"/>
              <a:gd name="T33" fmla="*/ 88 h 158"/>
              <a:gd name="T34" fmla="*/ 195 w 237"/>
              <a:gd name="T35" fmla="*/ 83 h 158"/>
              <a:gd name="T36" fmla="*/ 203 w 237"/>
              <a:gd name="T37" fmla="*/ 82 h 158"/>
              <a:gd name="T38" fmla="*/ 216 w 237"/>
              <a:gd name="T39" fmla="*/ 78 h 158"/>
              <a:gd name="T40" fmla="*/ 228 w 237"/>
              <a:gd name="T41" fmla="*/ 82 h 158"/>
              <a:gd name="T42" fmla="*/ 235 w 237"/>
              <a:gd name="T43" fmla="*/ 87 h 158"/>
              <a:gd name="T44" fmla="*/ 222 w 237"/>
              <a:gd name="T45" fmla="*/ 92 h 158"/>
              <a:gd name="T46" fmla="*/ 220 w 237"/>
              <a:gd name="T47" fmla="*/ 104 h 158"/>
              <a:gd name="T48" fmla="*/ 212 w 237"/>
              <a:gd name="T49" fmla="*/ 108 h 158"/>
              <a:gd name="T50" fmla="*/ 203 w 237"/>
              <a:gd name="T51" fmla="*/ 111 h 158"/>
              <a:gd name="T52" fmla="*/ 196 w 237"/>
              <a:gd name="T53" fmla="*/ 115 h 158"/>
              <a:gd name="T54" fmla="*/ 184 w 237"/>
              <a:gd name="T55" fmla="*/ 117 h 158"/>
              <a:gd name="T56" fmla="*/ 180 w 237"/>
              <a:gd name="T57" fmla="*/ 120 h 158"/>
              <a:gd name="T58" fmla="*/ 175 w 237"/>
              <a:gd name="T59" fmla="*/ 122 h 158"/>
              <a:gd name="T60" fmla="*/ 166 w 237"/>
              <a:gd name="T61" fmla="*/ 126 h 158"/>
              <a:gd name="T62" fmla="*/ 158 w 237"/>
              <a:gd name="T63" fmla="*/ 134 h 158"/>
              <a:gd name="T64" fmla="*/ 148 w 237"/>
              <a:gd name="T65" fmla="*/ 140 h 158"/>
              <a:gd name="T66" fmla="*/ 139 w 237"/>
              <a:gd name="T67" fmla="*/ 147 h 158"/>
              <a:gd name="T68" fmla="*/ 144 w 237"/>
              <a:gd name="T69" fmla="*/ 142 h 158"/>
              <a:gd name="T70" fmla="*/ 147 w 237"/>
              <a:gd name="T71" fmla="*/ 142 h 158"/>
              <a:gd name="T72" fmla="*/ 135 w 237"/>
              <a:gd name="T73" fmla="*/ 150 h 158"/>
              <a:gd name="T74" fmla="*/ 134 w 237"/>
              <a:gd name="T75" fmla="*/ 151 h 158"/>
              <a:gd name="T76" fmla="*/ 137 w 237"/>
              <a:gd name="T77" fmla="*/ 153 h 158"/>
              <a:gd name="T78" fmla="*/ 130 w 237"/>
              <a:gd name="T79" fmla="*/ 152 h 158"/>
              <a:gd name="T80" fmla="*/ 123 w 237"/>
              <a:gd name="T81" fmla="*/ 150 h 158"/>
              <a:gd name="T82" fmla="*/ 121 w 237"/>
              <a:gd name="T83" fmla="*/ 142 h 158"/>
              <a:gd name="T84" fmla="*/ 111 w 237"/>
              <a:gd name="T85" fmla="*/ 140 h 158"/>
              <a:gd name="T86" fmla="*/ 101 w 237"/>
              <a:gd name="T87" fmla="*/ 135 h 158"/>
              <a:gd name="T88" fmla="*/ 98 w 237"/>
              <a:gd name="T89" fmla="*/ 123 h 158"/>
              <a:gd name="T90" fmla="*/ 94 w 237"/>
              <a:gd name="T91" fmla="*/ 112 h 158"/>
              <a:gd name="T92" fmla="*/ 92 w 237"/>
              <a:gd name="T93" fmla="*/ 98 h 158"/>
              <a:gd name="T94" fmla="*/ 81 w 237"/>
              <a:gd name="T95" fmla="*/ 89 h 158"/>
              <a:gd name="T96" fmla="*/ 67 w 237"/>
              <a:gd name="T97" fmla="*/ 90 h 158"/>
              <a:gd name="T98" fmla="*/ 55 w 237"/>
              <a:gd name="T99" fmla="*/ 86 h 158"/>
              <a:gd name="T100" fmla="*/ 43 w 237"/>
              <a:gd name="T101" fmla="*/ 83 h 158"/>
              <a:gd name="T102" fmla="*/ 30 w 237"/>
              <a:gd name="T103" fmla="*/ 80 h 158"/>
              <a:gd name="T104" fmla="*/ 18 w 237"/>
              <a:gd name="T105" fmla="*/ 82 h 158"/>
              <a:gd name="T106" fmla="*/ 8 w 237"/>
              <a:gd name="T107" fmla="*/ 82 h 158"/>
              <a:gd name="T108" fmla="*/ 3 w 237"/>
              <a:gd name="T109" fmla="*/ 79 h 158"/>
              <a:gd name="T110" fmla="*/ 12 w 237"/>
              <a:gd name="T111" fmla="*/ 73 h 158"/>
              <a:gd name="T112" fmla="*/ 21 w 237"/>
              <a:gd name="T113" fmla="*/ 63 h 158"/>
              <a:gd name="T114" fmla="*/ 27 w 237"/>
              <a:gd name="T115" fmla="*/ 53 h 158"/>
              <a:gd name="T116" fmla="*/ 33 w 237"/>
              <a:gd name="T117" fmla="*/ 39 h 158"/>
              <a:gd name="T118" fmla="*/ 39 w 237"/>
              <a:gd name="T119" fmla="*/ 26 h 158"/>
              <a:gd name="T120" fmla="*/ 45 w 237"/>
              <a:gd name="T121" fmla="*/ 18 h 158"/>
              <a:gd name="T122" fmla="*/ 56 w 237"/>
              <a:gd name="T123" fmla="*/ 8 h 158"/>
              <a:gd name="T124" fmla="*/ 64 w 237"/>
              <a:gd name="T125" fmla="*/ 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7" h="158">
                <a:moveTo>
                  <a:pt x="72" y="2"/>
                </a:move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5" y="3"/>
                  <a:pt x="75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8" y="3"/>
                  <a:pt x="78" y="3"/>
                </a:cubicBezTo>
                <a:cubicBezTo>
                  <a:pt x="78" y="3"/>
                  <a:pt x="79" y="2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3"/>
                  <a:pt x="80" y="3"/>
                  <a:pt x="80" y="4"/>
                </a:cubicBezTo>
                <a:cubicBezTo>
                  <a:pt x="80" y="4"/>
                  <a:pt x="80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4"/>
                  <a:pt x="81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5"/>
                  <a:pt x="85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5"/>
                  <a:pt x="87" y="5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8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93" y="4"/>
                  <a:pt x="93" y="4"/>
                  <a:pt x="94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4"/>
                  <a:pt x="94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5" y="4"/>
                  <a:pt x="95" y="4"/>
                  <a:pt x="95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96" y="5"/>
                  <a:pt x="97" y="5"/>
                  <a:pt x="97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6"/>
                  <a:pt x="97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98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6"/>
                  <a:pt x="100" y="6"/>
                  <a:pt x="100" y="6"/>
                </a:cubicBezTo>
                <a:cubicBezTo>
                  <a:pt x="100" y="6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1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6"/>
                  <a:pt x="101" y="6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9"/>
                  <a:pt x="101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01" y="10"/>
                  <a:pt x="101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1" y="10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14"/>
                  <a:pt x="102" y="15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5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2"/>
                  <a:pt x="106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2"/>
                  <a:pt x="107" y="12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0"/>
                  <a:pt x="107" y="10"/>
                </a:cubicBezTo>
                <a:cubicBezTo>
                  <a:pt x="107" y="10"/>
                  <a:pt x="107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11"/>
                  <a:pt x="109" y="12"/>
                  <a:pt x="109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0" y="14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10" y="15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110" y="16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0" y="17"/>
                  <a:pt x="110" y="17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10" y="18"/>
                  <a:pt x="110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8"/>
                  <a:pt x="112" y="19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8"/>
                  <a:pt x="112" y="18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2" y="17"/>
                  <a:pt x="112" y="16"/>
                  <a:pt x="112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2" y="15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3" y="12"/>
                  <a:pt x="113" y="12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4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11"/>
                  <a:pt x="115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116" y="11"/>
                  <a:pt x="116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11"/>
                  <a:pt x="118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1"/>
                  <a:pt x="119" y="11"/>
                  <a:pt x="119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9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3" y="10"/>
                  <a:pt x="123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4" y="10"/>
                  <a:pt x="124" y="9"/>
                  <a:pt x="124" y="9"/>
                </a:cubicBezTo>
                <a:cubicBezTo>
                  <a:pt x="124" y="9"/>
                  <a:pt x="124" y="9"/>
                  <a:pt x="125" y="9"/>
                </a:cubicBezTo>
                <a:cubicBezTo>
                  <a:pt x="125" y="9"/>
                  <a:pt x="125" y="9"/>
                  <a:pt x="125" y="9"/>
                </a:cubicBezTo>
                <a:cubicBezTo>
                  <a:pt x="125" y="9"/>
                  <a:pt x="125" y="9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7" y="10"/>
                  <a:pt x="127" y="9"/>
                  <a:pt x="127" y="9"/>
                </a:cubicBezTo>
                <a:cubicBezTo>
                  <a:pt x="127" y="9"/>
                  <a:pt x="127" y="9"/>
                  <a:pt x="127" y="9"/>
                </a:cubicBezTo>
                <a:cubicBezTo>
                  <a:pt x="127" y="9"/>
                  <a:pt x="127" y="9"/>
                  <a:pt x="127" y="9"/>
                </a:cubicBezTo>
                <a:cubicBezTo>
                  <a:pt x="128" y="9"/>
                  <a:pt x="128" y="9"/>
                  <a:pt x="128" y="9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30" y="10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9"/>
                  <a:pt x="129" y="9"/>
                </a:cubicBezTo>
                <a:cubicBezTo>
                  <a:pt x="129" y="9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8"/>
                  <a:pt x="129" y="8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29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1" y="9"/>
                </a:cubicBezTo>
                <a:cubicBezTo>
                  <a:pt x="131" y="9"/>
                  <a:pt x="131" y="9"/>
                  <a:pt x="132" y="9"/>
                </a:cubicBezTo>
                <a:cubicBezTo>
                  <a:pt x="132" y="9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2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0"/>
                  <a:pt x="133" y="10"/>
                  <a:pt x="133" y="10"/>
                </a:cubicBezTo>
                <a:cubicBezTo>
                  <a:pt x="133" y="11"/>
                  <a:pt x="134" y="11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6" y="10"/>
                  <a:pt x="136" y="10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6" y="10"/>
                  <a:pt x="136" y="10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6" y="9"/>
                  <a:pt x="136" y="9"/>
                  <a:pt x="136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8"/>
                  <a:pt x="136" y="7"/>
                  <a:pt x="136" y="7"/>
                </a:cubicBezTo>
                <a:cubicBezTo>
                  <a:pt x="136" y="7"/>
                  <a:pt x="136" y="7"/>
                  <a:pt x="136" y="7"/>
                </a:cubicBezTo>
                <a:cubicBezTo>
                  <a:pt x="136" y="7"/>
                  <a:pt x="137" y="7"/>
                  <a:pt x="137" y="7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8"/>
                  <a:pt x="137" y="8"/>
                </a:cubicBezTo>
                <a:cubicBezTo>
                  <a:pt x="137" y="8"/>
                  <a:pt x="137" y="9"/>
                  <a:pt x="137" y="9"/>
                </a:cubicBezTo>
                <a:cubicBezTo>
                  <a:pt x="137" y="9"/>
                  <a:pt x="137" y="9"/>
                  <a:pt x="137" y="9"/>
                </a:cubicBezTo>
                <a:cubicBezTo>
                  <a:pt x="137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9" y="10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39" y="10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9"/>
                  <a:pt x="139" y="9"/>
                  <a:pt x="139" y="8"/>
                </a:cubicBezTo>
                <a:cubicBezTo>
                  <a:pt x="139" y="8"/>
                  <a:pt x="139" y="8"/>
                  <a:pt x="139" y="8"/>
                </a:cubicBezTo>
                <a:cubicBezTo>
                  <a:pt x="139" y="8"/>
                  <a:pt x="139" y="8"/>
                  <a:pt x="139" y="8"/>
                </a:cubicBezTo>
                <a:cubicBezTo>
                  <a:pt x="139" y="8"/>
                  <a:pt x="139" y="8"/>
                  <a:pt x="139" y="8"/>
                </a:cubicBezTo>
                <a:cubicBezTo>
                  <a:pt x="139" y="8"/>
                  <a:pt x="139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0" y="8"/>
                  <a:pt x="140" y="8"/>
                  <a:pt x="139" y="8"/>
                </a:cubicBezTo>
                <a:cubicBezTo>
                  <a:pt x="139" y="8"/>
                  <a:pt x="139" y="8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39" y="7"/>
                  <a:pt x="139" y="6"/>
                  <a:pt x="139" y="6"/>
                </a:cubicBezTo>
                <a:cubicBezTo>
                  <a:pt x="139" y="6"/>
                  <a:pt x="139" y="6"/>
                  <a:pt x="139" y="6"/>
                </a:cubicBezTo>
                <a:cubicBezTo>
                  <a:pt x="139" y="6"/>
                  <a:pt x="139" y="6"/>
                  <a:pt x="139" y="6"/>
                </a:cubicBezTo>
                <a:cubicBezTo>
                  <a:pt x="139" y="6"/>
                  <a:pt x="139" y="6"/>
                  <a:pt x="139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0" y="6"/>
                  <a:pt x="140" y="6"/>
                  <a:pt x="140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6"/>
                  <a:pt x="142" y="6"/>
                  <a:pt x="142" y="6"/>
                </a:cubicBezTo>
                <a:cubicBezTo>
                  <a:pt x="142" y="6"/>
                  <a:pt x="142" y="6"/>
                  <a:pt x="142" y="6"/>
                </a:cubicBezTo>
                <a:cubicBezTo>
                  <a:pt x="142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6"/>
                  <a:pt x="144" y="6"/>
                  <a:pt x="145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6"/>
                </a:cubicBezTo>
                <a:cubicBezTo>
                  <a:pt x="145" y="6"/>
                  <a:pt x="145" y="6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8"/>
                  <a:pt x="145" y="8"/>
                  <a:pt x="145" y="8"/>
                </a:cubicBezTo>
                <a:cubicBezTo>
                  <a:pt x="145" y="8"/>
                  <a:pt x="145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8"/>
                  <a:pt x="146" y="7"/>
                  <a:pt x="146" y="7"/>
                </a:cubicBezTo>
                <a:cubicBezTo>
                  <a:pt x="146" y="7"/>
                  <a:pt x="146" y="7"/>
                  <a:pt x="146" y="7"/>
                </a:cubicBezTo>
                <a:cubicBezTo>
                  <a:pt x="146" y="7"/>
                  <a:pt x="146" y="7"/>
                  <a:pt x="146" y="7"/>
                </a:cubicBezTo>
                <a:cubicBezTo>
                  <a:pt x="146" y="7"/>
                  <a:pt x="146" y="7"/>
                  <a:pt x="146" y="7"/>
                </a:cubicBezTo>
                <a:cubicBezTo>
                  <a:pt x="146" y="7"/>
                  <a:pt x="146" y="7"/>
                  <a:pt x="146" y="7"/>
                </a:cubicBezTo>
                <a:cubicBezTo>
                  <a:pt x="146" y="7"/>
                  <a:pt x="146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47" y="7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7" y="6"/>
                  <a:pt x="147" y="6"/>
                </a:cubicBezTo>
                <a:cubicBezTo>
                  <a:pt x="147" y="6"/>
                  <a:pt x="148" y="6"/>
                  <a:pt x="148" y="6"/>
                </a:cubicBezTo>
                <a:cubicBezTo>
                  <a:pt x="148" y="6"/>
                  <a:pt x="148" y="6"/>
                  <a:pt x="148" y="6"/>
                </a:cubicBezTo>
                <a:cubicBezTo>
                  <a:pt x="148" y="6"/>
                  <a:pt x="148" y="6"/>
                  <a:pt x="148" y="6"/>
                </a:cubicBezTo>
                <a:cubicBezTo>
                  <a:pt x="148" y="6"/>
                  <a:pt x="148" y="6"/>
                  <a:pt x="148" y="6"/>
                </a:cubicBezTo>
                <a:cubicBezTo>
                  <a:pt x="148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50" y="6"/>
                  <a:pt x="150" y="6"/>
                </a:cubicBezTo>
                <a:cubicBezTo>
                  <a:pt x="150" y="6"/>
                  <a:pt x="150" y="6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ubicBezTo>
                  <a:pt x="150" y="6"/>
                  <a:pt x="150" y="6"/>
                  <a:pt x="150" y="6"/>
                </a:cubicBezTo>
                <a:cubicBezTo>
                  <a:pt x="150" y="6"/>
                  <a:pt x="150" y="6"/>
                  <a:pt x="150" y="6"/>
                </a:cubicBezTo>
                <a:cubicBezTo>
                  <a:pt x="150" y="6"/>
                  <a:pt x="150" y="6"/>
                  <a:pt x="150" y="6"/>
                </a:cubicBezTo>
                <a:cubicBezTo>
                  <a:pt x="150" y="6"/>
                  <a:pt x="150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6"/>
                  <a:pt x="151" y="6"/>
                  <a:pt x="151" y="6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7"/>
                  <a:pt x="151" y="7"/>
                </a:cubicBezTo>
                <a:cubicBezTo>
                  <a:pt x="151" y="7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1" y="8"/>
                  <a:pt x="152" y="8"/>
                  <a:pt x="152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8"/>
                  <a:pt x="152" y="8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2" y="9"/>
                </a:cubicBezTo>
                <a:cubicBezTo>
                  <a:pt x="152" y="9"/>
                  <a:pt x="152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9"/>
                  <a:pt x="153" y="9"/>
                </a:cubicBezTo>
                <a:cubicBezTo>
                  <a:pt x="153" y="9"/>
                  <a:pt x="153" y="10"/>
                  <a:pt x="153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4" y="10"/>
                </a:cubicBezTo>
                <a:cubicBezTo>
                  <a:pt x="154" y="10"/>
                  <a:pt x="154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0"/>
                  <a:pt x="155" y="10"/>
                  <a:pt x="155" y="10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55" y="11"/>
                  <a:pt x="156" y="11"/>
                  <a:pt x="156" y="11"/>
                </a:cubicBezTo>
                <a:cubicBezTo>
                  <a:pt x="156" y="11"/>
                  <a:pt x="156" y="11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12"/>
                  <a:pt x="156" y="12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3"/>
                </a:cubicBezTo>
                <a:cubicBezTo>
                  <a:pt x="156" y="13"/>
                  <a:pt x="156" y="13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5"/>
                  <a:pt x="156" y="15"/>
                  <a:pt x="156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5"/>
                  <a:pt x="155" y="15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5" y="17"/>
                  <a:pt x="155" y="17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8"/>
                </a:cubicBezTo>
                <a:cubicBezTo>
                  <a:pt x="155" y="18"/>
                  <a:pt x="155" y="18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20"/>
                  <a:pt x="155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6" y="20"/>
                  <a:pt x="157" y="20"/>
                </a:cubicBezTo>
                <a:cubicBezTo>
                  <a:pt x="157" y="20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21"/>
                  <a:pt x="157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21"/>
                  <a:pt x="158" y="21"/>
                  <a:pt x="159" y="21"/>
                </a:cubicBezTo>
                <a:cubicBezTo>
                  <a:pt x="159" y="21"/>
                  <a:pt x="159" y="21"/>
                  <a:pt x="159" y="21"/>
                </a:cubicBezTo>
                <a:cubicBezTo>
                  <a:pt x="159" y="21"/>
                  <a:pt x="159" y="21"/>
                  <a:pt x="159" y="21"/>
                </a:cubicBezTo>
                <a:cubicBezTo>
                  <a:pt x="159" y="21"/>
                  <a:pt x="159" y="22"/>
                  <a:pt x="159" y="22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59" y="22"/>
                  <a:pt x="159" y="22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59" y="23"/>
                  <a:pt x="159" y="24"/>
                  <a:pt x="159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9" y="24"/>
                  <a:pt x="159" y="24"/>
                  <a:pt x="159" y="24"/>
                </a:cubicBezTo>
                <a:cubicBezTo>
                  <a:pt x="159" y="24"/>
                  <a:pt x="160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5"/>
                  <a:pt x="159" y="25"/>
                </a:cubicBezTo>
                <a:cubicBezTo>
                  <a:pt x="159" y="25"/>
                  <a:pt x="159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0" y="25"/>
                  <a:pt x="160" y="25"/>
                  <a:pt x="160" y="26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60" y="26"/>
                  <a:pt x="160" y="27"/>
                  <a:pt x="160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9" y="27"/>
                  <a:pt x="159" y="27"/>
                  <a:pt x="159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7"/>
                </a:cubicBezTo>
                <a:cubicBezTo>
                  <a:pt x="158" y="27"/>
                  <a:pt x="158" y="27"/>
                  <a:pt x="158" y="28"/>
                </a:cubicBezTo>
                <a:cubicBezTo>
                  <a:pt x="158" y="28"/>
                  <a:pt x="158" y="28"/>
                  <a:pt x="158" y="28"/>
                </a:cubicBezTo>
                <a:cubicBezTo>
                  <a:pt x="158" y="28"/>
                  <a:pt x="158" y="28"/>
                  <a:pt x="158" y="28"/>
                </a:cubicBezTo>
                <a:cubicBezTo>
                  <a:pt x="158" y="28"/>
                  <a:pt x="158" y="28"/>
                  <a:pt x="157" y="28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7" y="28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29"/>
                  <a:pt x="156" y="29"/>
                  <a:pt x="156" y="29"/>
                </a:cubicBezTo>
                <a:cubicBezTo>
                  <a:pt x="156" y="29"/>
                  <a:pt x="156" y="29"/>
                  <a:pt x="156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ubicBezTo>
                  <a:pt x="157" y="30"/>
                  <a:pt x="157" y="30"/>
                  <a:pt x="157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57" y="31"/>
                  <a:pt x="157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1"/>
                  <a:pt x="156" y="31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7" y="32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58" y="34"/>
                  <a:pt x="159" y="34"/>
                  <a:pt x="159" y="35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8" y="35"/>
                  <a:pt x="158" y="35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6"/>
                  <a:pt x="158" y="36"/>
                  <a:pt x="158" y="36"/>
                </a:cubicBezTo>
                <a:cubicBezTo>
                  <a:pt x="158" y="37"/>
                  <a:pt x="158" y="37"/>
                  <a:pt x="158" y="37"/>
                </a:cubicBezTo>
                <a:cubicBezTo>
                  <a:pt x="158" y="37"/>
                  <a:pt x="158" y="37"/>
                  <a:pt x="158" y="37"/>
                </a:cubicBezTo>
                <a:cubicBezTo>
                  <a:pt x="158" y="37"/>
                  <a:pt x="158" y="37"/>
                  <a:pt x="158" y="37"/>
                </a:cubicBezTo>
                <a:cubicBezTo>
                  <a:pt x="158" y="37"/>
                  <a:pt x="158" y="37"/>
                  <a:pt x="159" y="37"/>
                </a:cubicBezTo>
                <a:cubicBezTo>
                  <a:pt x="159" y="37"/>
                  <a:pt x="159" y="37"/>
                  <a:pt x="159" y="37"/>
                </a:cubicBezTo>
                <a:cubicBezTo>
                  <a:pt x="159" y="37"/>
                  <a:pt x="159" y="37"/>
                  <a:pt x="159" y="37"/>
                </a:cubicBezTo>
                <a:cubicBezTo>
                  <a:pt x="159" y="37"/>
                  <a:pt x="159" y="37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60" y="38"/>
                  <a:pt x="160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40"/>
                  <a:pt x="159" y="40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59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0" y="42"/>
                  <a:pt x="160" y="42"/>
                  <a:pt x="161" y="42"/>
                </a:cubicBezTo>
                <a:cubicBezTo>
                  <a:pt x="160" y="42"/>
                  <a:pt x="160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2"/>
                </a:cubicBezTo>
                <a:cubicBezTo>
                  <a:pt x="161" y="42"/>
                  <a:pt x="161" y="42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4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4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2" y="45"/>
                  <a:pt x="162" y="45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6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62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4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7" y="46"/>
                  <a:pt x="167" y="46"/>
                </a:cubicBezTo>
                <a:cubicBezTo>
                  <a:pt x="167" y="46"/>
                  <a:pt x="167" y="45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8" y="46"/>
                  <a:pt x="168" y="46"/>
                  <a:pt x="168" y="46"/>
                </a:cubicBezTo>
                <a:cubicBezTo>
                  <a:pt x="168" y="46"/>
                  <a:pt x="168" y="46"/>
                  <a:pt x="168" y="46"/>
                </a:cubicBezTo>
                <a:cubicBezTo>
                  <a:pt x="168" y="46"/>
                  <a:pt x="168" y="46"/>
                  <a:pt x="168" y="46"/>
                </a:cubicBezTo>
                <a:cubicBezTo>
                  <a:pt x="168" y="46"/>
                  <a:pt x="168" y="46"/>
                  <a:pt x="168" y="46"/>
                </a:cubicBezTo>
                <a:cubicBezTo>
                  <a:pt x="168" y="46"/>
                  <a:pt x="168" y="46"/>
                  <a:pt x="168" y="46"/>
                </a:cubicBezTo>
                <a:cubicBezTo>
                  <a:pt x="168" y="46"/>
                  <a:pt x="168" y="46"/>
                  <a:pt x="168" y="45"/>
                </a:cubicBezTo>
                <a:cubicBezTo>
                  <a:pt x="168" y="45"/>
                  <a:pt x="169" y="45"/>
                  <a:pt x="169" y="45"/>
                </a:cubicBezTo>
                <a:cubicBezTo>
                  <a:pt x="169" y="45"/>
                  <a:pt x="169" y="45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69" y="46"/>
                  <a:pt x="169" y="46"/>
                </a:cubicBezTo>
                <a:cubicBezTo>
                  <a:pt x="169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47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3" y="47"/>
                  <a:pt x="173" y="47"/>
                  <a:pt x="174" y="47"/>
                </a:cubicBezTo>
                <a:cubicBezTo>
                  <a:pt x="174" y="47"/>
                  <a:pt x="174" y="47"/>
                  <a:pt x="174" y="47"/>
                </a:cubicBezTo>
                <a:cubicBezTo>
                  <a:pt x="174" y="47"/>
                  <a:pt x="174" y="47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50"/>
                  <a:pt x="175" y="50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5" y="51"/>
                  <a:pt x="175" y="51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3"/>
                  <a:pt x="174" y="53"/>
                  <a:pt x="174" y="53"/>
                </a:cubicBezTo>
                <a:cubicBezTo>
                  <a:pt x="174" y="53"/>
                  <a:pt x="174" y="53"/>
                  <a:pt x="174" y="53"/>
                </a:cubicBezTo>
                <a:cubicBezTo>
                  <a:pt x="174" y="53"/>
                  <a:pt x="174" y="53"/>
                  <a:pt x="174" y="53"/>
                </a:cubicBezTo>
                <a:cubicBezTo>
                  <a:pt x="174" y="53"/>
                  <a:pt x="174" y="54"/>
                  <a:pt x="174" y="54"/>
                </a:cubicBezTo>
                <a:cubicBezTo>
                  <a:pt x="174" y="54"/>
                  <a:pt x="174" y="54"/>
                  <a:pt x="174" y="54"/>
                </a:cubicBezTo>
                <a:cubicBezTo>
                  <a:pt x="174" y="54"/>
                  <a:pt x="174" y="54"/>
                  <a:pt x="174" y="54"/>
                </a:cubicBezTo>
                <a:cubicBezTo>
                  <a:pt x="174" y="54"/>
                  <a:pt x="174" y="54"/>
                  <a:pt x="174" y="54"/>
                </a:cubicBezTo>
                <a:cubicBezTo>
                  <a:pt x="174" y="54"/>
                  <a:pt x="174" y="54"/>
                  <a:pt x="174" y="55"/>
                </a:cubicBezTo>
                <a:cubicBezTo>
                  <a:pt x="174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2" y="56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71" y="57"/>
                  <a:pt x="171" y="57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59"/>
                  <a:pt x="171" y="59"/>
                  <a:pt x="171" y="59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0"/>
                </a:cubicBezTo>
                <a:cubicBezTo>
                  <a:pt x="171" y="60"/>
                  <a:pt x="171" y="60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71" y="61"/>
                  <a:pt x="171" y="61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2"/>
                </a:cubicBezTo>
                <a:cubicBezTo>
                  <a:pt x="171" y="62"/>
                  <a:pt x="171" y="62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3"/>
                </a:cubicBezTo>
                <a:cubicBezTo>
                  <a:pt x="172" y="63"/>
                  <a:pt x="172" y="63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1" y="64"/>
                </a:cubicBezTo>
                <a:cubicBezTo>
                  <a:pt x="171" y="64"/>
                  <a:pt x="171" y="64"/>
                  <a:pt x="170" y="64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0" y="65"/>
                  <a:pt x="170" y="65"/>
                </a:cubicBezTo>
                <a:cubicBezTo>
                  <a:pt x="170" y="65"/>
                  <a:pt x="171" y="65"/>
                  <a:pt x="171" y="65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6"/>
                  <a:pt x="169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1" y="66"/>
                </a:cubicBezTo>
                <a:cubicBezTo>
                  <a:pt x="171" y="66"/>
                  <a:pt x="171" y="66"/>
                  <a:pt x="172" y="66"/>
                </a:cubicBezTo>
                <a:cubicBezTo>
                  <a:pt x="172" y="66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2" y="67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1" y="68"/>
                </a:cubicBezTo>
                <a:cubicBezTo>
                  <a:pt x="171" y="68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1"/>
                  <a:pt x="170" y="71"/>
                  <a:pt x="170" y="71"/>
                </a:cubicBezTo>
                <a:cubicBezTo>
                  <a:pt x="170" y="72"/>
                  <a:pt x="170" y="71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70" y="72"/>
                  <a:pt x="170" y="72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3"/>
                  <a:pt x="169" y="72"/>
                  <a:pt x="169" y="73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69" y="73"/>
                  <a:pt x="169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4"/>
                  <a:pt x="170" y="74"/>
                  <a:pt x="170" y="74"/>
                </a:cubicBezTo>
                <a:cubicBezTo>
                  <a:pt x="170" y="74"/>
                  <a:pt x="170" y="74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1" y="74"/>
                  <a:pt x="171" y="74"/>
                  <a:pt x="171" y="74"/>
                </a:cubicBezTo>
                <a:cubicBezTo>
                  <a:pt x="171" y="74"/>
                  <a:pt x="171" y="74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3" y="76"/>
                  <a:pt x="173" y="77"/>
                  <a:pt x="173" y="77"/>
                </a:cubicBezTo>
                <a:cubicBezTo>
                  <a:pt x="173" y="77"/>
                  <a:pt x="173" y="77"/>
                  <a:pt x="173" y="77"/>
                </a:cubicBezTo>
                <a:cubicBezTo>
                  <a:pt x="173" y="76"/>
                  <a:pt x="173" y="76"/>
                  <a:pt x="173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6"/>
                  <a:pt x="174" y="76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6"/>
                  <a:pt x="174" y="76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7"/>
                </a:cubicBezTo>
                <a:cubicBezTo>
                  <a:pt x="174" y="77"/>
                  <a:pt x="174" y="77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4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8"/>
                  <a:pt x="175" y="79"/>
                  <a:pt x="175" y="79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75" y="79"/>
                  <a:pt x="175" y="79"/>
                  <a:pt x="175" y="79"/>
                </a:cubicBezTo>
                <a:cubicBezTo>
                  <a:pt x="175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6" y="79"/>
                  <a:pt x="176" y="79"/>
                </a:cubicBezTo>
                <a:cubicBezTo>
                  <a:pt x="176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8" y="79"/>
                  <a:pt x="178" y="79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77" y="79"/>
                  <a:pt x="177" y="79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7" y="81"/>
                  <a:pt x="178" y="81"/>
                  <a:pt x="178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77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82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8" y="83"/>
                  <a:pt x="178" y="83"/>
                  <a:pt x="178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3"/>
                  <a:pt x="176" y="83"/>
                  <a:pt x="175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4"/>
                  <a:pt x="176" y="84"/>
                  <a:pt x="176" y="85"/>
                </a:cubicBezTo>
                <a:cubicBezTo>
                  <a:pt x="176" y="85"/>
                  <a:pt x="177" y="84"/>
                  <a:pt x="177" y="84"/>
                </a:cubicBezTo>
                <a:cubicBezTo>
                  <a:pt x="177" y="84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7" y="85"/>
                  <a:pt x="177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8" y="85"/>
                </a:cubicBezTo>
                <a:cubicBezTo>
                  <a:pt x="178" y="85"/>
                  <a:pt x="178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5"/>
                  <a:pt x="179" y="85"/>
                  <a:pt x="179" y="85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9" y="86"/>
                </a:cubicBezTo>
                <a:cubicBezTo>
                  <a:pt x="179" y="86"/>
                  <a:pt x="179" y="86"/>
                  <a:pt x="178" y="86"/>
                </a:cubicBezTo>
                <a:cubicBezTo>
                  <a:pt x="178" y="86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7"/>
                  <a:pt x="178" y="87"/>
                </a:cubicBezTo>
                <a:cubicBezTo>
                  <a:pt x="178" y="87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90"/>
                </a:cubicBezTo>
                <a:cubicBezTo>
                  <a:pt x="179" y="90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1" y="89"/>
                  <a:pt x="181" y="89"/>
                  <a:pt x="181" y="89"/>
                </a:cubicBezTo>
                <a:cubicBezTo>
                  <a:pt x="181" y="89"/>
                  <a:pt x="181" y="89"/>
                  <a:pt x="181" y="89"/>
                </a:cubicBezTo>
                <a:cubicBezTo>
                  <a:pt x="181" y="89"/>
                  <a:pt x="181" y="89"/>
                  <a:pt x="181" y="89"/>
                </a:cubicBezTo>
                <a:cubicBezTo>
                  <a:pt x="181" y="89"/>
                  <a:pt x="181" y="89"/>
                  <a:pt x="181" y="89"/>
                </a:cubicBezTo>
                <a:cubicBezTo>
                  <a:pt x="181" y="89"/>
                  <a:pt x="181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3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89"/>
                  <a:pt x="184" y="89"/>
                </a:cubicBezTo>
                <a:cubicBezTo>
                  <a:pt x="184" y="89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4" y="90"/>
                </a:cubicBezTo>
                <a:cubicBezTo>
                  <a:pt x="184" y="90"/>
                  <a:pt x="184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0"/>
                  <a:pt x="185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6" y="89"/>
                  <a:pt x="186" y="89"/>
                  <a:pt x="186" y="89"/>
                </a:cubicBezTo>
                <a:cubicBezTo>
                  <a:pt x="187" y="89"/>
                  <a:pt x="187" y="90"/>
                  <a:pt x="187" y="90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7" y="89"/>
                  <a:pt x="187" y="89"/>
                  <a:pt x="187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8" y="89"/>
                  <a:pt x="189" y="89"/>
                  <a:pt x="189" y="89"/>
                </a:cubicBezTo>
                <a:cubicBezTo>
                  <a:pt x="189" y="89"/>
                  <a:pt x="189" y="89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0" y="88"/>
                  <a:pt x="190" y="87"/>
                  <a:pt x="190" y="87"/>
                </a:cubicBezTo>
                <a:cubicBezTo>
                  <a:pt x="190" y="87"/>
                  <a:pt x="190" y="87"/>
                  <a:pt x="190" y="87"/>
                </a:cubicBezTo>
                <a:cubicBezTo>
                  <a:pt x="190" y="87"/>
                  <a:pt x="191" y="87"/>
                  <a:pt x="191" y="87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91" y="87"/>
                  <a:pt x="191" y="87"/>
                  <a:pt x="191" y="87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8"/>
                </a:cubicBezTo>
                <a:cubicBezTo>
                  <a:pt x="191" y="88"/>
                  <a:pt x="191" y="88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1" y="89"/>
                  <a:pt x="191" y="89"/>
                  <a:pt x="191" y="89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192" y="89"/>
                  <a:pt x="192" y="89"/>
                  <a:pt x="192" y="89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8"/>
                </a:cubicBezTo>
                <a:cubicBezTo>
                  <a:pt x="193" y="88"/>
                  <a:pt x="193" y="88"/>
                  <a:pt x="193" y="89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4" y="89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8"/>
                </a:cubicBezTo>
                <a:cubicBezTo>
                  <a:pt x="194" y="88"/>
                  <a:pt x="194" y="88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195" y="86"/>
                  <a:pt x="195" y="87"/>
                  <a:pt x="195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6"/>
                  <a:pt x="196" y="86"/>
                </a:cubicBezTo>
                <a:cubicBezTo>
                  <a:pt x="196" y="86"/>
                  <a:pt x="196" y="85"/>
                  <a:pt x="196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6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5" y="85"/>
                  <a:pt x="195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3" y="85"/>
                  <a:pt x="193" y="85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4"/>
                  <a:pt x="194" y="84"/>
                  <a:pt x="194" y="84"/>
                </a:cubicBezTo>
                <a:cubicBezTo>
                  <a:pt x="194" y="84"/>
                  <a:pt x="194" y="83"/>
                  <a:pt x="194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6" y="82"/>
                </a:cubicBezTo>
                <a:cubicBezTo>
                  <a:pt x="196" y="82"/>
                  <a:pt x="196" y="82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5" y="82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96" y="81"/>
                  <a:pt x="196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1"/>
                  <a:pt x="197" y="81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82"/>
                  <a:pt x="197" y="82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7" y="83"/>
                </a:cubicBezTo>
                <a:cubicBezTo>
                  <a:pt x="197" y="83"/>
                  <a:pt x="197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ubicBezTo>
                  <a:pt x="199" y="81"/>
                  <a:pt x="199" y="81"/>
                  <a:pt x="199" y="81"/>
                </a:cubicBezTo>
                <a:cubicBezTo>
                  <a:pt x="199" y="81"/>
                  <a:pt x="199" y="81"/>
                  <a:pt x="199" y="81"/>
                </a:cubicBezTo>
                <a:cubicBezTo>
                  <a:pt x="200" y="81"/>
                  <a:pt x="200" y="81"/>
                  <a:pt x="200" y="81"/>
                </a:cubicBezTo>
                <a:cubicBezTo>
                  <a:pt x="200" y="81"/>
                  <a:pt x="200" y="81"/>
                  <a:pt x="200" y="81"/>
                </a:cubicBezTo>
                <a:cubicBezTo>
                  <a:pt x="200" y="81"/>
                  <a:pt x="200" y="81"/>
                  <a:pt x="200" y="81"/>
                </a:cubicBezTo>
                <a:cubicBezTo>
                  <a:pt x="200" y="81"/>
                  <a:pt x="200" y="81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2"/>
                </a:cubicBezTo>
                <a:cubicBezTo>
                  <a:pt x="200" y="82"/>
                  <a:pt x="200" y="82"/>
                  <a:pt x="200" y="83"/>
                </a:cubicBezTo>
                <a:cubicBezTo>
                  <a:pt x="200" y="83"/>
                  <a:pt x="200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9" y="83"/>
                  <a:pt x="199" y="83"/>
                  <a:pt x="199" y="83"/>
                </a:cubicBezTo>
                <a:cubicBezTo>
                  <a:pt x="199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201" y="83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1" y="82"/>
                  <a:pt x="201" y="82"/>
                  <a:pt x="201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2"/>
                  <a:pt x="202" y="82"/>
                </a:cubicBezTo>
                <a:cubicBezTo>
                  <a:pt x="202" y="82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02" y="81"/>
                  <a:pt x="202" y="81"/>
                  <a:pt x="203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3" y="81"/>
                  <a:pt x="203" y="81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3" y="82"/>
                  <a:pt x="203" y="82"/>
                </a:cubicBezTo>
                <a:cubicBezTo>
                  <a:pt x="203" y="82"/>
                  <a:pt x="204" y="82"/>
                  <a:pt x="204" y="82"/>
                </a:cubicBezTo>
                <a:cubicBezTo>
                  <a:pt x="204" y="82"/>
                  <a:pt x="204" y="82"/>
                  <a:pt x="204" y="82"/>
                </a:cubicBezTo>
                <a:cubicBezTo>
                  <a:pt x="204" y="82"/>
                  <a:pt x="204" y="82"/>
                  <a:pt x="204" y="82"/>
                </a:cubicBezTo>
                <a:cubicBezTo>
                  <a:pt x="204" y="82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4" y="83"/>
                </a:cubicBezTo>
                <a:cubicBezTo>
                  <a:pt x="204" y="83"/>
                  <a:pt x="204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3"/>
                  <a:pt x="205" y="83"/>
                </a:cubicBezTo>
                <a:cubicBezTo>
                  <a:pt x="205" y="83"/>
                  <a:pt x="205" y="82"/>
                  <a:pt x="205" y="82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6" y="82"/>
                </a:cubicBezTo>
                <a:cubicBezTo>
                  <a:pt x="206" y="82"/>
                  <a:pt x="206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7" y="82"/>
                  <a:pt x="207" y="82"/>
                  <a:pt x="208" y="82"/>
                </a:cubicBezTo>
                <a:cubicBezTo>
                  <a:pt x="208" y="82"/>
                  <a:pt x="208" y="82"/>
                  <a:pt x="208" y="82"/>
                </a:cubicBezTo>
                <a:cubicBezTo>
                  <a:pt x="208" y="82"/>
                  <a:pt x="208" y="82"/>
                  <a:pt x="208" y="82"/>
                </a:cubicBezTo>
                <a:cubicBezTo>
                  <a:pt x="208" y="82"/>
                  <a:pt x="208" y="82"/>
                  <a:pt x="208" y="82"/>
                </a:cubicBezTo>
                <a:cubicBezTo>
                  <a:pt x="208" y="82"/>
                  <a:pt x="208" y="82"/>
                  <a:pt x="208" y="82"/>
                </a:cubicBezTo>
                <a:cubicBezTo>
                  <a:pt x="208" y="82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09" y="81"/>
                  <a:pt x="209" y="81"/>
                  <a:pt x="209" y="81"/>
                </a:cubicBezTo>
                <a:cubicBezTo>
                  <a:pt x="209" y="81"/>
                  <a:pt x="209" y="81"/>
                  <a:pt x="209" y="81"/>
                </a:cubicBezTo>
                <a:cubicBezTo>
                  <a:pt x="209" y="81"/>
                  <a:pt x="209" y="81"/>
                  <a:pt x="209" y="81"/>
                </a:cubicBezTo>
                <a:cubicBezTo>
                  <a:pt x="209" y="81"/>
                  <a:pt x="209" y="81"/>
                  <a:pt x="209" y="81"/>
                </a:cubicBezTo>
                <a:cubicBezTo>
                  <a:pt x="209" y="81"/>
                  <a:pt x="209" y="81"/>
                  <a:pt x="209" y="81"/>
                </a:cubicBezTo>
                <a:cubicBezTo>
                  <a:pt x="209" y="81"/>
                  <a:pt x="209" y="81"/>
                  <a:pt x="209" y="80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209" y="80"/>
                  <a:pt x="209" y="80"/>
                  <a:pt x="209" y="80"/>
                </a:cubicBezTo>
                <a:cubicBezTo>
                  <a:pt x="209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0" y="80"/>
                  <a:pt x="210" y="80"/>
                  <a:pt x="210" y="80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1" y="79"/>
                </a:cubicBezTo>
                <a:cubicBezTo>
                  <a:pt x="211" y="79"/>
                  <a:pt x="211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9"/>
                  <a:pt x="212" y="79"/>
                </a:cubicBezTo>
                <a:cubicBezTo>
                  <a:pt x="212" y="79"/>
                  <a:pt x="212" y="78"/>
                  <a:pt x="212" y="78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12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3" y="78"/>
                  <a:pt x="213" y="78"/>
                </a:cubicBezTo>
                <a:cubicBezTo>
                  <a:pt x="213" y="78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4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6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8" y="78"/>
                  <a:pt x="218" y="78"/>
                  <a:pt x="218" y="78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18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9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1" y="76"/>
                  <a:pt x="221" y="76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1" y="76"/>
                  <a:pt x="221" y="76"/>
                  <a:pt x="221" y="77"/>
                </a:cubicBezTo>
                <a:cubicBezTo>
                  <a:pt x="221" y="77"/>
                  <a:pt x="221" y="77"/>
                  <a:pt x="221" y="77"/>
                </a:cubicBezTo>
                <a:cubicBezTo>
                  <a:pt x="221" y="77"/>
                  <a:pt x="221" y="77"/>
                  <a:pt x="221" y="77"/>
                </a:cubicBezTo>
                <a:cubicBezTo>
                  <a:pt x="221" y="77"/>
                  <a:pt x="221" y="77"/>
                  <a:pt x="221" y="77"/>
                </a:cubicBezTo>
                <a:cubicBezTo>
                  <a:pt x="221" y="77"/>
                  <a:pt x="221" y="77"/>
                  <a:pt x="221" y="77"/>
                </a:cubicBezTo>
                <a:cubicBezTo>
                  <a:pt x="221" y="77"/>
                  <a:pt x="221" y="77"/>
                  <a:pt x="221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7"/>
                  <a:pt x="222" y="77"/>
                  <a:pt x="222" y="77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79"/>
                  <a:pt x="222" y="79"/>
                </a:cubicBezTo>
                <a:cubicBezTo>
                  <a:pt x="222" y="79"/>
                  <a:pt x="222" y="80"/>
                  <a:pt x="222" y="80"/>
                </a:cubicBezTo>
                <a:cubicBezTo>
                  <a:pt x="222" y="80"/>
                  <a:pt x="223" y="79"/>
                  <a:pt x="223" y="79"/>
                </a:cubicBezTo>
                <a:cubicBezTo>
                  <a:pt x="223" y="79"/>
                  <a:pt x="223" y="79"/>
                  <a:pt x="223" y="79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0"/>
                  <a:pt x="223" y="80"/>
                  <a:pt x="223" y="80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5" y="83"/>
                </a:cubicBezTo>
                <a:cubicBezTo>
                  <a:pt x="225" y="83"/>
                  <a:pt x="225" y="83"/>
                  <a:pt x="225" y="83"/>
                </a:cubicBezTo>
                <a:cubicBezTo>
                  <a:pt x="225" y="83"/>
                  <a:pt x="225" y="83"/>
                  <a:pt x="225" y="83"/>
                </a:cubicBezTo>
                <a:cubicBezTo>
                  <a:pt x="225" y="83"/>
                  <a:pt x="225" y="83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ubicBezTo>
                  <a:pt x="226" y="83"/>
                  <a:pt x="226" y="83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6" y="82"/>
                </a:cubicBezTo>
                <a:cubicBezTo>
                  <a:pt x="226" y="82"/>
                  <a:pt x="226" y="82"/>
                  <a:pt x="227" y="82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7" y="82"/>
                  <a:pt x="227" y="82"/>
                  <a:pt x="227" y="83"/>
                </a:cubicBezTo>
                <a:cubicBezTo>
                  <a:pt x="227" y="83"/>
                  <a:pt x="227" y="83"/>
                  <a:pt x="227" y="83"/>
                </a:cubicBezTo>
                <a:cubicBezTo>
                  <a:pt x="227" y="83"/>
                  <a:pt x="227" y="83"/>
                  <a:pt x="227" y="83"/>
                </a:cubicBezTo>
                <a:cubicBezTo>
                  <a:pt x="227" y="83"/>
                  <a:pt x="227" y="83"/>
                  <a:pt x="227" y="83"/>
                </a:cubicBezTo>
                <a:cubicBezTo>
                  <a:pt x="227" y="83"/>
                  <a:pt x="227" y="83"/>
                  <a:pt x="227" y="83"/>
                </a:cubicBezTo>
                <a:cubicBezTo>
                  <a:pt x="227" y="83"/>
                  <a:pt x="227" y="83"/>
                  <a:pt x="227" y="83"/>
                </a:cubicBezTo>
                <a:cubicBezTo>
                  <a:pt x="227" y="83"/>
                  <a:pt x="227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3"/>
                  <a:pt x="228" y="83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8" y="82"/>
                  <a:pt x="228" y="82"/>
                  <a:pt x="228" y="82"/>
                </a:cubicBezTo>
                <a:cubicBezTo>
                  <a:pt x="228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29" y="83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3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29" y="83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29" y="82"/>
                </a:cubicBezTo>
                <a:cubicBezTo>
                  <a:pt x="229" y="82"/>
                  <a:pt x="229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0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1"/>
                </a:cubicBezTo>
                <a:cubicBezTo>
                  <a:pt x="231" y="81"/>
                  <a:pt x="231" y="81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1" y="82"/>
                  <a:pt x="231" y="82"/>
                </a:cubicBezTo>
                <a:cubicBezTo>
                  <a:pt x="231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3"/>
                  <a:pt x="232" y="83"/>
                </a:cubicBezTo>
                <a:cubicBezTo>
                  <a:pt x="232" y="83"/>
                  <a:pt x="232" y="83"/>
                  <a:pt x="232" y="83"/>
                </a:cubicBezTo>
                <a:cubicBezTo>
                  <a:pt x="232" y="83"/>
                  <a:pt x="232" y="83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2" y="82"/>
                  <a:pt x="232" y="82"/>
                  <a:pt x="232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82"/>
                  <a:pt x="233" y="82"/>
                  <a:pt x="234" y="83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4" y="82"/>
                  <a:pt x="234" y="82"/>
                  <a:pt x="234" y="83"/>
                </a:cubicBezTo>
                <a:cubicBezTo>
                  <a:pt x="234" y="83"/>
                  <a:pt x="234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2"/>
                  <a:pt x="235" y="82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83"/>
                  <a:pt x="235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6" y="83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7" y="84"/>
                  <a:pt x="237" y="84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7" y="85"/>
                  <a:pt x="236" y="85"/>
                  <a:pt x="236" y="85"/>
                </a:cubicBezTo>
                <a:cubicBezTo>
                  <a:pt x="236" y="85"/>
                  <a:pt x="237" y="85"/>
                  <a:pt x="237" y="85"/>
                </a:cubicBezTo>
                <a:cubicBezTo>
                  <a:pt x="237" y="85"/>
                  <a:pt x="236" y="85"/>
                  <a:pt x="236" y="85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6"/>
                  <a:pt x="235" y="86"/>
                </a:cubicBezTo>
                <a:cubicBezTo>
                  <a:pt x="235" y="86"/>
                  <a:pt x="235" y="87"/>
                  <a:pt x="235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5" y="87"/>
                  <a:pt x="235" y="87"/>
                  <a:pt x="235" y="87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234" y="87"/>
                  <a:pt x="234" y="87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5" y="88"/>
                  <a:pt x="235" y="88"/>
                  <a:pt x="235" y="88"/>
                </a:cubicBezTo>
                <a:cubicBezTo>
                  <a:pt x="235" y="88"/>
                  <a:pt x="235" y="88"/>
                  <a:pt x="235" y="88"/>
                </a:cubicBezTo>
                <a:cubicBezTo>
                  <a:pt x="235" y="88"/>
                  <a:pt x="235" y="88"/>
                  <a:pt x="235" y="88"/>
                </a:cubicBezTo>
                <a:cubicBezTo>
                  <a:pt x="235" y="88"/>
                  <a:pt x="235" y="88"/>
                  <a:pt x="235" y="88"/>
                </a:cubicBezTo>
                <a:cubicBezTo>
                  <a:pt x="235" y="88"/>
                  <a:pt x="235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34" y="89"/>
                  <a:pt x="234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33" y="89"/>
                  <a:pt x="233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1" y="89"/>
                  <a:pt x="231" y="89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31" y="89"/>
                  <a:pt x="231" y="90"/>
                  <a:pt x="231" y="90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31" y="89"/>
                  <a:pt x="231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89"/>
                  <a:pt x="230" y="89"/>
                  <a:pt x="230" y="89"/>
                </a:cubicBezTo>
                <a:cubicBezTo>
                  <a:pt x="230" y="90"/>
                  <a:pt x="229" y="90"/>
                  <a:pt x="229" y="90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9" y="90"/>
                  <a:pt x="229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90"/>
                  <a:pt x="228" y="90"/>
                </a:cubicBezTo>
                <a:cubicBezTo>
                  <a:pt x="228" y="90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27" y="90"/>
                  <a:pt x="227" y="90"/>
                  <a:pt x="227" y="90"/>
                </a:cubicBezTo>
                <a:cubicBezTo>
                  <a:pt x="227" y="90"/>
                  <a:pt x="227" y="90"/>
                  <a:pt x="227" y="90"/>
                </a:cubicBezTo>
                <a:cubicBezTo>
                  <a:pt x="227" y="90"/>
                  <a:pt x="227" y="90"/>
                  <a:pt x="227" y="90"/>
                </a:cubicBezTo>
                <a:cubicBezTo>
                  <a:pt x="227" y="90"/>
                  <a:pt x="227" y="90"/>
                  <a:pt x="227" y="90"/>
                </a:cubicBezTo>
                <a:cubicBezTo>
                  <a:pt x="227" y="90"/>
                  <a:pt x="227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6" y="90"/>
                  <a:pt x="226" y="90"/>
                  <a:pt x="226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0"/>
                  <a:pt x="225" y="90"/>
                </a:cubicBezTo>
                <a:cubicBezTo>
                  <a:pt x="225" y="90"/>
                  <a:pt x="225" y="91"/>
                  <a:pt x="225" y="91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5" y="91"/>
                  <a:pt x="225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3" y="92"/>
                  <a:pt x="223" y="92"/>
                  <a:pt x="223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1"/>
                  <a:pt x="222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1"/>
                  <a:pt x="222" y="91"/>
                  <a:pt x="222" y="91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2" y="92"/>
                </a:cubicBezTo>
                <a:cubicBezTo>
                  <a:pt x="222" y="92"/>
                  <a:pt x="222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2"/>
                </a:cubicBezTo>
                <a:cubicBezTo>
                  <a:pt x="221" y="92"/>
                  <a:pt x="221" y="92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21" y="93"/>
                  <a:pt x="221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20" y="94"/>
                  <a:pt x="220" y="94"/>
                  <a:pt x="220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96"/>
                  <a:pt x="219" y="97"/>
                  <a:pt x="219" y="97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7"/>
                  <a:pt x="219" y="97"/>
                  <a:pt x="219" y="97"/>
                </a:cubicBezTo>
                <a:cubicBezTo>
                  <a:pt x="219" y="97"/>
                  <a:pt x="219" y="97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19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8"/>
                  <a:pt x="218" y="99"/>
                  <a:pt x="218" y="99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8" y="99"/>
                  <a:pt x="218" y="99"/>
                  <a:pt x="218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99"/>
                </a:cubicBezTo>
                <a:cubicBezTo>
                  <a:pt x="217" y="99"/>
                  <a:pt x="217" y="99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8" y="100"/>
                  <a:pt x="217" y="100"/>
                  <a:pt x="218" y="100"/>
                </a:cubicBezTo>
                <a:cubicBezTo>
                  <a:pt x="218" y="100"/>
                  <a:pt x="218" y="100"/>
                  <a:pt x="218" y="100"/>
                </a:cubicBezTo>
                <a:cubicBezTo>
                  <a:pt x="218" y="100"/>
                  <a:pt x="218" y="100"/>
                  <a:pt x="218" y="100"/>
                </a:cubicBezTo>
                <a:cubicBezTo>
                  <a:pt x="218" y="100"/>
                  <a:pt x="218" y="100"/>
                  <a:pt x="218" y="100"/>
                </a:cubicBezTo>
                <a:cubicBezTo>
                  <a:pt x="218" y="100"/>
                  <a:pt x="218" y="100"/>
                  <a:pt x="218" y="100"/>
                </a:cubicBezTo>
                <a:cubicBezTo>
                  <a:pt x="218" y="100"/>
                  <a:pt x="218" y="100"/>
                  <a:pt x="218" y="100"/>
                </a:cubicBezTo>
                <a:cubicBezTo>
                  <a:pt x="218" y="100"/>
                  <a:pt x="218" y="101"/>
                  <a:pt x="218" y="101"/>
                </a:cubicBezTo>
                <a:cubicBezTo>
                  <a:pt x="218" y="101"/>
                  <a:pt x="218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102"/>
                  <a:pt x="219" y="102"/>
                  <a:pt x="219" y="102"/>
                </a:cubicBezTo>
                <a:cubicBezTo>
                  <a:pt x="219" y="102"/>
                  <a:pt x="219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0" y="103"/>
                  <a:pt x="220" y="103"/>
                  <a:pt x="220" y="103"/>
                </a:cubicBezTo>
                <a:cubicBezTo>
                  <a:pt x="220" y="103"/>
                  <a:pt x="220" y="103"/>
                  <a:pt x="220" y="103"/>
                </a:cubicBezTo>
                <a:cubicBezTo>
                  <a:pt x="220" y="103"/>
                  <a:pt x="220" y="103"/>
                  <a:pt x="220" y="103"/>
                </a:cubicBezTo>
                <a:cubicBezTo>
                  <a:pt x="220" y="103"/>
                  <a:pt x="220" y="103"/>
                  <a:pt x="220" y="103"/>
                </a:cubicBezTo>
                <a:cubicBezTo>
                  <a:pt x="220" y="103"/>
                  <a:pt x="221" y="103"/>
                  <a:pt x="221" y="103"/>
                </a:cubicBezTo>
                <a:cubicBezTo>
                  <a:pt x="221" y="103"/>
                  <a:pt x="221" y="103"/>
                  <a:pt x="221" y="103"/>
                </a:cubicBezTo>
                <a:cubicBezTo>
                  <a:pt x="221" y="103"/>
                  <a:pt x="221" y="103"/>
                  <a:pt x="221" y="103"/>
                </a:cubicBezTo>
                <a:cubicBezTo>
                  <a:pt x="221" y="103"/>
                  <a:pt x="221" y="103"/>
                  <a:pt x="221" y="103"/>
                </a:cubicBezTo>
                <a:cubicBezTo>
                  <a:pt x="221" y="103"/>
                  <a:pt x="221" y="103"/>
                  <a:pt x="221" y="103"/>
                </a:cubicBezTo>
                <a:cubicBezTo>
                  <a:pt x="221" y="103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20" y="104"/>
                </a:cubicBezTo>
                <a:cubicBezTo>
                  <a:pt x="220" y="104"/>
                  <a:pt x="220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4"/>
                  <a:pt x="218" y="104"/>
                </a:cubicBezTo>
                <a:cubicBezTo>
                  <a:pt x="218" y="104"/>
                  <a:pt x="218" y="103"/>
                  <a:pt x="218" y="103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4"/>
                  <a:pt x="217" y="104"/>
                  <a:pt x="217" y="104"/>
                </a:cubicBezTo>
                <a:cubicBezTo>
                  <a:pt x="217" y="103"/>
                  <a:pt x="217" y="104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7" y="103"/>
                </a:cubicBezTo>
                <a:cubicBezTo>
                  <a:pt x="217" y="103"/>
                  <a:pt x="217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4"/>
                  <a:pt x="215" y="104"/>
                </a:cubicBezTo>
                <a:cubicBezTo>
                  <a:pt x="215" y="104"/>
                  <a:pt x="215" y="105"/>
                  <a:pt x="215" y="105"/>
                </a:cubicBezTo>
                <a:cubicBezTo>
                  <a:pt x="215" y="105"/>
                  <a:pt x="215" y="105"/>
                  <a:pt x="215" y="104"/>
                </a:cubicBezTo>
                <a:cubicBezTo>
                  <a:pt x="214" y="104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4"/>
                  <a:pt x="214" y="104"/>
                  <a:pt x="214" y="104"/>
                </a:cubicBezTo>
                <a:cubicBezTo>
                  <a:pt x="214" y="104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4" y="105"/>
                  <a:pt x="214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3" y="105"/>
                  <a:pt x="213" y="105"/>
                </a:cubicBezTo>
                <a:cubicBezTo>
                  <a:pt x="213" y="105"/>
                  <a:pt x="212" y="105"/>
                  <a:pt x="213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4" y="106"/>
                </a:cubicBezTo>
                <a:cubicBezTo>
                  <a:pt x="214" y="106"/>
                  <a:pt x="214" y="106"/>
                  <a:pt x="214" y="106"/>
                </a:cubicBezTo>
                <a:cubicBezTo>
                  <a:pt x="214" y="106"/>
                  <a:pt x="214" y="106"/>
                  <a:pt x="214" y="106"/>
                </a:cubicBezTo>
                <a:cubicBezTo>
                  <a:pt x="214" y="106"/>
                  <a:pt x="214" y="106"/>
                  <a:pt x="214" y="106"/>
                </a:cubicBezTo>
                <a:cubicBezTo>
                  <a:pt x="214" y="106"/>
                  <a:pt x="214" y="106"/>
                  <a:pt x="214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06"/>
                  <a:pt x="212" y="106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2" y="108"/>
                </a:cubicBezTo>
                <a:cubicBezTo>
                  <a:pt x="212" y="108"/>
                  <a:pt x="212" y="108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2" y="107"/>
                </a:cubicBezTo>
                <a:cubicBezTo>
                  <a:pt x="212" y="107"/>
                  <a:pt x="212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1" y="108"/>
                </a:cubicBezTo>
                <a:cubicBezTo>
                  <a:pt x="211" y="108"/>
                  <a:pt x="211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10" y="107"/>
                </a:cubicBezTo>
                <a:cubicBezTo>
                  <a:pt x="210" y="107"/>
                  <a:pt x="210" y="107"/>
                  <a:pt x="209" y="107"/>
                </a:cubicBezTo>
                <a:cubicBezTo>
                  <a:pt x="209" y="107"/>
                  <a:pt x="209" y="107"/>
                  <a:pt x="209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10" y="108"/>
                  <a:pt x="210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9" y="108"/>
                </a:cubicBezTo>
                <a:cubicBezTo>
                  <a:pt x="209" y="108"/>
                  <a:pt x="209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08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09"/>
                  <a:pt x="208" y="109"/>
                  <a:pt x="208" y="109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8" y="110"/>
                  <a:pt x="208" y="110"/>
                  <a:pt x="208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7" y="110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5" y="109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1"/>
                  <a:pt x="205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4" y="111"/>
                  <a:pt x="204" y="111"/>
                </a:cubicBezTo>
                <a:cubicBezTo>
                  <a:pt x="204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2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4"/>
                  <a:pt x="203" y="113"/>
                  <a:pt x="203" y="113"/>
                </a:cubicBezTo>
                <a:cubicBezTo>
                  <a:pt x="203" y="113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4" y="115"/>
                  <a:pt x="204" y="115"/>
                </a:cubicBezTo>
                <a:cubicBezTo>
                  <a:pt x="204" y="115"/>
                  <a:pt x="203" y="115"/>
                  <a:pt x="203" y="115"/>
                </a:cubicBezTo>
                <a:cubicBezTo>
                  <a:pt x="203" y="115"/>
                  <a:pt x="203" y="115"/>
                  <a:pt x="203" y="115"/>
                </a:cubicBezTo>
                <a:cubicBezTo>
                  <a:pt x="203" y="115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3" y="116"/>
                </a:cubicBezTo>
                <a:cubicBezTo>
                  <a:pt x="203" y="116"/>
                  <a:pt x="203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1" y="117"/>
                  <a:pt x="201" y="117"/>
                  <a:pt x="201" y="117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0" y="117"/>
                  <a:pt x="200" y="117"/>
                  <a:pt x="200" y="117"/>
                </a:cubicBezTo>
                <a:cubicBezTo>
                  <a:pt x="200" y="117"/>
                  <a:pt x="200" y="117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200" y="116"/>
                </a:cubicBezTo>
                <a:cubicBezTo>
                  <a:pt x="200" y="116"/>
                  <a:pt x="200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6"/>
                  <a:pt x="199" y="116"/>
                  <a:pt x="199" y="116"/>
                </a:cubicBezTo>
                <a:cubicBezTo>
                  <a:pt x="199" y="115"/>
                  <a:pt x="199" y="115"/>
                  <a:pt x="199" y="115"/>
                </a:cubicBezTo>
                <a:cubicBezTo>
                  <a:pt x="199" y="115"/>
                  <a:pt x="199" y="115"/>
                  <a:pt x="199" y="115"/>
                </a:cubicBezTo>
                <a:cubicBezTo>
                  <a:pt x="199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5"/>
                  <a:pt x="198" y="115"/>
                  <a:pt x="198" y="115"/>
                </a:cubicBezTo>
                <a:cubicBezTo>
                  <a:pt x="198" y="116"/>
                  <a:pt x="198" y="116"/>
                  <a:pt x="197" y="116"/>
                </a:cubicBezTo>
                <a:cubicBezTo>
                  <a:pt x="197" y="116"/>
                  <a:pt x="197" y="116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7" y="115"/>
                </a:cubicBezTo>
                <a:cubicBezTo>
                  <a:pt x="197" y="115"/>
                  <a:pt x="197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6" y="115"/>
                  <a:pt x="196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5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4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5"/>
                  <a:pt x="194" y="115"/>
                  <a:pt x="194" y="115"/>
                </a:cubicBezTo>
                <a:cubicBezTo>
                  <a:pt x="194" y="114"/>
                  <a:pt x="194" y="114"/>
                  <a:pt x="194" y="114"/>
                </a:cubicBezTo>
                <a:cubicBezTo>
                  <a:pt x="194" y="114"/>
                  <a:pt x="194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2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0" y="114"/>
                  <a:pt x="190" y="114"/>
                  <a:pt x="190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7" y="116"/>
                  <a:pt x="187" y="116"/>
                  <a:pt x="187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6"/>
                  <a:pt x="184" y="116"/>
                  <a:pt x="184" y="116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3" y="117"/>
                </a:cubicBezTo>
                <a:cubicBezTo>
                  <a:pt x="183" y="117"/>
                  <a:pt x="183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4" y="118"/>
                </a:cubicBezTo>
                <a:cubicBezTo>
                  <a:pt x="184" y="118"/>
                  <a:pt x="184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8"/>
                  <a:pt x="183" y="118"/>
                  <a:pt x="183" y="118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119"/>
                  <a:pt x="183" y="119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0"/>
                  <a:pt x="183" y="120"/>
                  <a:pt x="183" y="120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3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82" y="121"/>
                  <a:pt x="182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2"/>
                  <a:pt x="180" y="122"/>
                  <a:pt x="180" y="122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79" y="121"/>
                </a:cubicBezTo>
                <a:cubicBezTo>
                  <a:pt x="179" y="121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2"/>
                  <a:pt x="179" y="122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9" y="119"/>
                  <a:pt x="179" y="119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80" y="121"/>
                  <a:pt x="180" y="121"/>
                </a:cubicBezTo>
                <a:cubicBezTo>
                  <a:pt x="180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6" y="120"/>
                  <a:pt x="176" y="120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1"/>
                </a:cubicBezTo>
                <a:cubicBezTo>
                  <a:pt x="178" y="121"/>
                  <a:pt x="178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121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4" y="122"/>
                  <a:pt x="174" y="122"/>
                </a:cubicBezTo>
                <a:cubicBezTo>
                  <a:pt x="174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3" y="123"/>
                  <a:pt x="173" y="123"/>
                </a:cubicBezTo>
                <a:cubicBezTo>
                  <a:pt x="173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2" y="123"/>
                  <a:pt x="172" y="123"/>
                </a:cubicBezTo>
                <a:cubicBezTo>
                  <a:pt x="172" y="123"/>
                  <a:pt x="171" y="123"/>
                  <a:pt x="171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71" y="123"/>
                  <a:pt x="171" y="123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1" y="124"/>
                </a:cubicBezTo>
                <a:cubicBezTo>
                  <a:pt x="171" y="124"/>
                  <a:pt x="171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4"/>
                  <a:pt x="169" y="124"/>
                  <a:pt x="169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124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6"/>
                  <a:pt x="166" y="126"/>
                </a:cubicBezTo>
                <a:cubicBezTo>
                  <a:pt x="166" y="126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4" y="127"/>
                  <a:pt x="164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4" y="127"/>
                  <a:pt x="164" y="127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8"/>
                  <a:pt x="163" y="128"/>
                  <a:pt x="163" y="128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2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61" y="130"/>
                  <a:pt x="161" y="130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61" y="131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1" y="133"/>
                  <a:pt x="161" y="133"/>
                  <a:pt x="161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60" y="133"/>
                </a:cubicBezTo>
                <a:cubicBezTo>
                  <a:pt x="160" y="133"/>
                  <a:pt x="160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3"/>
                  <a:pt x="159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134"/>
                  <a:pt x="159" y="134"/>
                  <a:pt x="159" y="134"/>
                </a:cubicBezTo>
                <a:cubicBezTo>
                  <a:pt x="159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8" y="134"/>
                  <a:pt x="158" y="134"/>
                </a:cubicBezTo>
                <a:cubicBezTo>
                  <a:pt x="158" y="134"/>
                  <a:pt x="157" y="134"/>
                  <a:pt x="157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7" y="134"/>
                  <a:pt x="157" y="134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6"/>
                  <a:pt x="155" y="136"/>
                  <a:pt x="155" y="136"/>
                </a:cubicBezTo>
                <a:cubicBezTo>
                  <a:pt x="155" y="136"/>
                  <a:pt x="155" y="136"/>
                  <a:pt x="155" y="136"/>
                </a:cubicBezTo>
                <a:cubicBezTo>
                  <a:pt x="155" y="136"/>
                  <a:pt x="155" y="136"/>
                  <a:pt x="155" y="136"/>
                </a:cubicBezTo>
                <a:cubicBezTo>
                  <a:pt x="155" y="136"/>
                  <a:pt x="155" y="136"/>
                  <a:pt x="155" y="136"/>
                </a:cubicBezTo>
                <a:cubicBezTo>
                  <a:pt x="155" y="136"/>
                  <a:pt x="155" y="136"/>
                  <a:pt x="155" y="136"/>
                </a:cubicBezTo>
                <a:cubicBezTo>
                  <a:pt x="155" y="136"/>
                  <a:pt x="155" y="136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7"/>
                  <a:pt x="154" y="137"/>
                  <a:pt x="154" y="137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54" y="138"/>
                  <a:pt x="154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1" y="139"/>
                </a:cubicBezTo>
                <a:cubicBezTo>
                  <a:pt x="151" y="139"/>
                  <a:pt x="151" y="139"/>
                  <a:pt x="150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0" y="139"/>
                  <a:pt x="150" y="139"/>
                  <a:pt x="151" y="139"/>
                </a:cubicBezTo>
                <a:cubicBezTo>
                  <a:pt x="150" y="139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5" y="141"/>
                  <a:pt x="145" y="14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45" y="141"/>
                  <a:pt x="145" y="141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3"/>
                  <a:pt x="144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1" y="144"/>
                  <a:pt x="141" y="144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41" y="144"/>
                  <a:pt x="141" y="144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0" y="146"/>
                  <a:pt x="140" y="145"/>
                  <a:pt x="140" y="146"/>
                </a:cubicBezTo>
                <a:cubicBezTo>
                  <a:pt x="140" y="146"/>
                  <a:pt x="140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8" y="147"/>
                  <a:pt x="138" y="147"/>
                </a:cubicBezTo>
                <a:cubicBezTo>
                  <a:pt x="138" y="147"/>
                  <a:pt x="139" y="147"/>
                  <a:pt x="139" y="147"/>
                </a:cubicBezTo>
                <a:cubicBezTo>
                  <a:pt x="139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7" y="149"/>
                  <a:pt x="137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8"/>
                  <a:pt x="139" y="148"/>
                  <a:pt x="139" y="148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7"/>
                  <a:pt x="139" y="147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6"/>
                  <a:pt x="140" y="146"/>
                </a:cubicBezTo>
                <a:cubicBezTo>
                  <a:pt x="140" y="146"/>
                  <a:pt x="140" y="145"/>
                  <a:pt x="140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4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7" y="140"/>
                  <a:pt x="147" y="140"/>
                </a:cubicBezTo>
                <a:cubicBezTo>
                  <a:pt x="147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9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8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1"/>
                </a:cubicBezTo>
                <a:cubicBezTo>
                  <a:pt x="147" y="141"/>
                  <a:pt x="147" y="141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7" y="142"/>
                </a:cubicBezTo>
                <a:cubicBezTo>
                  <a:pt x="147" y="142"/>
                  <a:pt x="147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2"/>
                </a:cubicBezTo>
                <a:cubicBezTo>
                  <a:pt x="146" y="142"/>
                  <a:pt x="146" y="142"/>
                  <a:pt x="146" y="143"/>
                </a:cubicBezTo>
                <a:cubicBezTo>
                  <a:pt x="146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3"/>
                </a:cubicBezTo>
                <a:cubicBezTo>
                  <a:pt x="144" y="143"/>
                  <a:pt x="144" y="143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4"/>
                  <a:pt x="143" y="144"/>
                </a:cubicBezTo>
                <a:cubicBezTo>
                  <a:pt x="143" y="144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43" y="145"/>
                  <a:pt x="143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45"/>
                  <a:pt x="142" y="146"/>
                  <a:pt x="142" y="146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41" y="146"/>
                  <a:pt x="141" y="147"/>
                  <a:pt x="140" y="147"/>
                </a:cubicBezTo>
                <a:cubicBezTo>
                  <a:pt x="140" y="147"/>
                  <a:pt x="140" y="147"/>
                  <a:pt x="140" y="147"/>
                </a:cubicBezTo>
                <a:cubicBezTo>
                  <a:pt x="140" y="147"/>
                  <a:pt x="140" y="147"/>
                  <a:pt x="140" y="147"/>
                </a:cubicBezTo>
                <a:cubicBezTo>
                  <a:pt x="140" y="147"/>
                  <a:pt x="140" y="148"/>
                  <a:pt x="140" y="148"/>
                </a:cubicBezTo>
                <a:cubicBezTo>
                  <a:pt x="140" y="148"/>
                  <a:pt x="139" y="148"/>
                  <a:pt x="139" y="148"/>
                </a:cubicBezTo>
                <a:cubicBezTo>
                  <a:pt x="139" y="148"/>
                  <a:pt x="139" y="148"/>
                  <a:pt x="139" y="148"/>
                </a:cubicBezTo>
                <a:cubicBezTo>
                  <a:pt x="139" y="148"/>
                  <a:pt x="139" y="148"/>
                  <a:pt x="139" y="148"/>
                </a:cubicBezTo>
                <a:cubicBezTo>
                  <a:pt x="139" y="148"/>
                  <a:pt x="139" y="148"/>
                  <a:pt x="139" y="148"/>
                </a:cubicBezTo>
                <a:cubicBezTo>
                  <a:pt x="139" y="148"/>
                  <a:pt x="139" y="148"/>
                  <a:pt x="139" y="148"/>
                </a:cubicBezTo>
                <a:cubicBezTo>
                  <a:pt x="139" y="148"/>
                  <a:pt x="139" y="148"/>
                  <a:pt x="139" y="148"/>
                </a:cubicBezTo>
                <a:cubicBezTo>
                  <a:pt x="139" y="148"/>
                  <a:pt x="139" y="148"/>
                  <a:pt x="139" y="148"/>
                </a:cubicBezTo>
                <a:cubicBezTo>
                  <a:pt x="139" y="148"/>
                  <a:pt x="139" y="149"/>
                  <a:pt x="139" y="149"/>
                </a:cubicBezTo>
                <a:cubicBezTo>
                  <a:pt x="139" y="149"/>
                  <a:pt x="139" y="149"/>
                  <a:pt x="139" y="149"/>
                </a:cubicBezTo>
                <a:cubicBezTo>
                  <a:pt x="139" y="149"/>
                  <a:pt x="139" y="149"/>
                  <a:pt x="139" y="149"/>
                </a:cubicBezTo>
                <a:cubicBezTo>
                  <a:pt x="139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8" y="149"/>
                  <a:pt x="138" y="149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8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6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0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4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50"/>
                  <a:pt x="135" y="150"/>
                  <a:pt x="136" y="150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6"/>
                  <a:pt x="138" y="146"/>
                </a:cubicBezTo>
                <a:cubicBezTo>
                  <a:pt x="138" y="146"/>
                  <a:pt x="138" y="147"/>
                  <a:pt x="138" y="146"/>
                </a:cubicBezTo>
                <a:cubicBezTo>
                  <a:pt x="138" y="146"/>
                  <a:pt x="138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9" y="146"/>
                  <a:pt x="139" y="146"/>
                </a:cubicBezTo>
                <a:cubicBezTo>
                  <a:pt x="139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6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7"/>
                  <a:pt x="137" y="147"/>
                </a:cubicBezTo>
                <a:cubicBezTo>
                  <a:pt x="137" y="147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6" y="149"/>
                  <a:pt x="136" y="149"/>
                </a:cubicBezTo>
                <a:cubicBezTo>
                  <a:pt x="136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5" y="149"/>
                  <a:pt x="135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49"/>
                  <a:pt x="134" y="149"/>
                  <a:pt x="134" y="149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3" y="150"/>
                  <a:pt x="133" y="150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3" y="151"/>
                  <a:pt x="133" y="151"/>
                  <a:pt x="133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5" y="151"/>
                  <a:pt x="134" y="151"/>
                  <a:pt x="134" y="151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4" y="151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3"/>
                  <a:pt x="134" y="153"/>
                  <a:pt x="135" y="152"/>
                </a:cubicBezTo>
                <a:cubicBezTo>
                  <a:pt x="135" y="152"/>
                  <a:pt x="135" y="152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4" y="152"/>
                  <a:pt x="134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2"/>
                  <a:pt x="135" y="152"/>
                </a:cubicBezTo>
                <a:cubicBezTo>
                  <a:pt x="135" y="152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5" y="151"/>
                  <a:pt x="135" y="151"/>
                </a:cubicBezTo>
                <a:cubicBezTo>
                  <a:pt x="135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6" y="151"/>
                </a:cubicBezTo>
                <a:cubicBezTo>
                  <a:pt x="136" y="151"/>
                  <a:pt x="136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3"/>
                </a:cubicBezTo>
                <a:cubicBezTo>
                  <a:pt x="137" y="153"/>
                  <a:pt x="137" y="153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6" y="155"/>
                  <a:pt x="136" y="155"/>
                  <a:pt x="136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4" y="155"/>
                  <a:pt x="134" y="155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134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2" y="158"/>
                  <a:pt x="132" y="157"/>
                  <a:pt x="132" y="157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132" y="157"/>
                  <a:pt x="132" y="157"/>
                  <a:pt x="132" y="157"/>
                </a:cubicBezTo>
                <a:cubicBezTo>
                  <a:pt x="132" y="157"/>
                  <a:pt x="132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33" y="157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4" y="156"/>
                  <a:pt x="134" y="156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55"/>
                  <a:pt x="134" y="155"/>
                  <a:pt x="133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3" y="155"/>
                  <a:pt x="133" y="155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2" y="156"/>
                  <a:pt x="132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6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0" y="153"/>
                  <a:pt x="131" y="153"/>
                  <a:pt x="131" y="153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1" y="153"/>
                  <a:pt x="131" y="153"/>
                  <a:pt x="130" y="153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30" y="153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0" y="152"/>
                  <a:pt x="130" y="151"/>
                  <a:pt x="130" y="151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1"/>
                  <a:pt x="129" y="151"/>
                </a:cubicBezTo>
                <a:cubicBezTo>
                  <a:pt x="129" y="151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50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9" y="149"/>
                  <a:pt x="129" y="149"/>
                  <a:pt x="129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8"/>
                  <a:pt x="128" y="148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28" y="149"/>
                  <a:pt x="128" y="149"/>
                  <a:pt x="128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49"/>
                  <a:pt x="127" y="149"/>
                </a:cubicBezTo>
                <a:cubicBezTo>
                  <a:pt x="127" y="149"/>
                  <a:pt x="127" y="149"/>
                  <a:pt x="127" y="149"/>
                </a:cubicBezTo>
                <a:cubicBezTo>
                  <a:pt x="127" y="149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7" y="150"/>
                  <a:pt x="127" y="150"/>
                  <a:pt x="127" y="151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7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6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5" y="149"/>
                  <a:pt x="125" y="148"/>
                  <a:pt x="125" y="148"/>
                </a:cubicBezTo>
                <a:cubicBezTo>
                  <a:pt x="125" y="148"/>
                  <a:pt x="125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0"/>
                  <a:pt x="122" y="151"/>
                  <a:pt x="122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21" y="152"/>
                  <a:pt x="121" y="152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0" y="151"/>
                  <a:pt x="120" y="151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0" y="149"/>
                  <a:pt x="120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0" y="148"/>
                  <a:pt x="119" y="148"/>
                  <a:pt x="119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8"/>
                </a:cubicBezTo>
                <a:cubicBezTo>
                  <a:pt x="120" y="148"/>
                  <a:pt x="120" y="148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7"/>
                </a:cubicBezTo>
                <a:cubicBezTo>
                  <a:pt x="120" y="147"/>
                  <a:pt x="120" y="147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1" y="145"/>
                  <a:pt x="121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5"/>
                  <a:pt x="120" y="145"/>
                  <a:pt x="120" y="145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144"/>
                  <a:pt x="120" y="144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21" y="142"/>
                  <a:pt x="121" y="142"/>
                  <a:pt x="121" y="142"/>
                </a:cubicBezTo>
                <a:cubicBezTo>
                  <a:pt x="121" y="142"/>
                  <a:pt x="122" y="142"/>
                  <a:pt x="122" y="142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22" y="142"/>
                  <a:pt x="122" y="141"/>
                  <a:pt x="122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1" y="141"/>
                  <a:pt x="121" y="141"/>
                </a:cubicBezTo>
                <a:cubicBezTo>
                  <a:pt x="121" y="141"/>
                  <a:pt x="120" y="141"/>
                  <a:pt x="120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20" y="140"/>
                  <a:pt x="120" y="141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0"/>
                  <a:pt x="120" y="140"/>
                  <a:pt x="120" y="1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39"/>
                  <a:pt x="120" y="140"/>
                  <a:pt x="120" y="140"/>
                </a:cubicBezTo>
                <a:cubicBezTo>
                  <a:pt x="120" y="140"/>
                  <a:pt x="120" y="140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19" y="140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39"/>
                  <a:pt x="119" y="139"/>
                  <a:pt x="119" y="139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19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8" y="140"/>
                  <a:pt x="118" y="140"/>
                  <a:pt x="118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39"/>
                  <a:pt x="117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7" y="139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5" y="140"/>
                  <a:pt x="116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39"/>
                </a:cubicBezTo>
                <a:cubicBezTo>
                  <a:pt x="114" y="139"/>
                  <a:pt x="114" y="139"/>
                  <a:pt x="114" y="139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4" y="140"/>
                  <a:pt x="114" y="140"/>
                  <a:pt x="114" y="139"/>
                </a:cubicBezTo>
                <a:cubicBezTo>
                  <a:pt x="114" y="139"/>
                  <a:pt x="114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39"/>
                  <a:pt x="111" y="139"/>
                  <a:pt x="111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1" y="140"/>
                  <a:pt x="111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39"/>
                  <a:pt x="110" y="139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0"/>
                  <a:pt x="110" y="140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9" y="139"/>
                  <a:pt x="109" y="139"/>
                  <a:pt x="109" y="138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09" y="138"/>
                  <a:pt x="109" y="138"/>
                  <a:pt x="109" y="138"/>
                </a:cubicBezTo>
                <a:cubicBezTo>
                  <a:pt x="109" y="138"/>
                  <a:pt x="109" y="138"/>
                  <a:pt x="109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08" y="138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7" y="140"/>
                  <a:pt x="107" y="140"/>
                  <a:pt x="107" y="139"/>
                </a:cubicBezTo>
                <a:cubicBezTo>
                  <a:pt x="107" y="139"/>
                  <a:pt x="107" y="139"/>
                  <a:pt x="107" y="139"/>
                </a:cubicBezTo>
                <a:cubicBezTo>
                  <a:pt x="107" y="139"/>
                  <a:pt x="107" y="139"/>
                  <a:pt x="107" y="139"/>
                </a:cubicBezTo>
                <a:cubicBezTo>
                  <a:pt x="107" y="139"/>
                  <a:pt x="107" y="139"/>
                  <a:pt x="107" y="139"/>
                </a:cubicBezTo>
                <a:cubicBezTo>
                  <a:pt x="107" y="139"/>
                  <a:pt x="107" y="139"/>
                  <a:pt x="107" y="139"/>
                </a:cubicBezTo>
                <a:cubicBezTo>
                  <a:pt x="107" y="139"/>
                  <a:pt x="107" y="139"/>
                  <a:pt x="107" y="139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7" y="140"/>
                  <a:pt x="106" y="140"/>
                  <a:pt x="106" y="140"/>
                </a:cubicBezTo>
                <a:cubicBezTo>
                  <a:pt x="106" y="140"/>
                  <a:pt x="106" y="140"/>
                  <a:pt x="106" y="139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6" y="140"/>
                </a:cubicBezTo>
                <a:cubicBezTo>
                  <a:pt x="106" y="140"/>
                  <a:pt x="106" y="140"/>
                  <a:pt x="105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40"/>
                  <a:pt x="105" y="140"/>
                  <a:pt x="105" y="139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4" y="139"/>
                  <a:pt x="104" y="139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04" y="139"/>
                  <a:pt x="104" y="140"/>
                  <a:pt x="104" y="140"/>
                </a:cubicBezTo>
                <a:cubicBezTo>
                  <a:pt x="104" y="140"/>
                  <a:pt x="104" y="140"/>
                  <a:pt x="104" y="140"/>
                </a:cubicBezTo>
                <a:cubicBezTo>
                  <a:pt x="104" y="140"/>
                  <a:pt x="104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2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40"/>
                  <a:pt x="101" y="140"/>
                </a:cubicBezTo>
                <a:cubicBezTo>
                  <a:pt x="101" y="140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8"/>
                  <a:pt x="101" y="139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1" y="136"/>
                  <a:pt x="101" y="136"/>
                </a:cubicBezTo>
                <a:cubicBezTo>
                  <a:pt x="101" y="136"/>
                  <a:pt x="102" y="136"/>
                  <a:pt x="102" y="136"/>
                </a:cubicBezTo>
                <a:cubicBezTo>
                  <a:pt x="102" y="135"/>
                  <a:pt x="102" y="135"/>
                  <a:pt x="102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5"/>
                </a:cubicBezTo>
                <a:cubicBezTo>
                  <a:pt x="101" y="135"/>
                  <a:pt x="101" y="135"/>
                  <a:pt x="101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1" y="134"/>
                  <a:pt x="101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2" y="133"/>
                  <a:pt x="102" y="134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3" y="132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2"/>
                  <a:pt x="103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02" y="132"/>
                  <a:pt x="102" y="132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31"/>
                  <a:pt x="103" y="131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02" y="130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2" y="129"/>
                  <a:pt x="102" y="129"/>
                </a:cubicBezTo>
                <a:cubicBezTo>
                  <a:pt x="102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28"/>
                  <a:pt x="101" y="127"/>
                  <a:pt x="101" y="127"/>
                </a:cubicBezTo>
                <a:cubicBezTo>
                  <a:pt x="101" y="127"/>
                  <a:pt x="101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100" y="126"/>
                  <a:pt x="100" y="126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5"/>
                  <a:pt x="100" y="125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24"/>
                  <a:pt x="98" y="124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8" y="123"/>
                  <a:pt x="98" y="123"/>
                  <a:pt x="98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1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7" y="121"/>
                  <a:pt x="97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4" y="118"/>
                  <a:pt x="94" y="118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3" y="116"/>
                  <a:pt x="93" y="115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4" y="115"/>
                  <a:pt x="94" y="115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4"/>
                  <a:pt x="94" y="114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4" y="111"/>
                  <a:pt x="93" y="111"/>
                  <a:pt x="93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3" y="110"/>
                  <a:pt x="93" y="110"/>
                  <a:pt x="93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3" y="109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107"/>
                  <a:pt x="93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2" y="107"/>
                  <a:pt x="92" y="107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3" y="105"/>
                  <a:pt x="93" y="104"/>
                  <a:pt x="9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4"/>
                  <a:pt x="93" y="104"/>
                  <a:pt x="9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3" y="104"/>
                  <a:pt x="93" y="104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101"/>
                  <a:pt x="92" y="100"/>
                  <a:pt x="92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2" y="100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9"/>
                  <a:pt x="92" y="99"/>
                </a:cubicBezTo>
                <a:cubicBezTo>
                  <a:pt x="92" y="99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8"/>
                  <a:pt x="91" y="98"/>
                  <a:pt x="91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98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6"/>
                  <a:pt x="91" y="96"/>
                </a:cubicBezTo>
                <a:cubicBezTo>
                  <a:pt x="91" y="96"/>
                  <a:pt x="91" y="96"/>
                  <a:pt x="91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6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5"/>
                  <a:pt x="89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88" y="95"/>
                  <a:pt x="88" y="95"/>
                  <a:pt x="88" y="9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4"/>
                  <a:pt x="88" y="94"/>
                  <a:pt x="88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7" y="94"/>
                  <a:pt x="87" y="94"/>
                </a:cubicBezTo>
                <a:cubicBezTo>
                  <a:pt x="87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94"/>
                  <a:pt x="86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4"/>
                  <a:pt x="85" y="93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1"/>
                  <a:pt x="85" y="92"/>
                  <a:pt x="85" y="92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4" y="91"/>
                  <a:pt x="84" y="91"/>
                  <a:pt x="84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83" y="91"/>
                  <a:pt x="83" y="91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9"/>
                  <a:pt x="83" y="89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3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8" y="90"/>
                  <a:pt x="78" y="91"/>
                </a:cubicBezTo>
                <a:cubicBezTo>
                  <a:pt x="78" y="91"/>
                  <a:pt x="77" y="90"/>
                  <a:pt x="77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1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77" y="90"/>
                  <a:pt x="77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1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5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90"/>
                  <a:pt x="73" y="90"/>
                </a:cubicBezTo>
                <a:cubicBezTo>
                  <a:pt x="73" y="90"/>
                  <a:pt x="73" y="89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3" y="89"/>
                  <a:pt x="73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9"/>
                  <a:pt x="72" y="89"/>
                  <a:pt x="72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68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90"/>
                  <a:pt x="66" y="90"/>
                </a:cubicBezTo>
                <a:cubicBezTo>
                  <a:pt x="66" y="90"/>
                  <a:pt x="66" y="89"/>
                  <a:pt x="66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6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89"/>
                  <a:pt x="64" y="89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4" y="90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3" y="91"/>
                </a:cubicBezTo>
                <a:cubicBezTo>
                  <a:pt x="63" y="91"/>
                  <a:pt x="63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0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2" y="91"/>
                </a:cubicBezTo>
                <a:cubicBezTo>
                  <a:pt x="62" y="91"/>
                  <a:pt x="62" y="91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1" y="91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89"/>
                  <a:pt x="61" y="89"/>
                  <a:pt x="61" y="89"/>
                </a:cubicBezTo>
                <a:cubicBezTo>
                  <a:pt x="61" y="89"/>
                  <a:pt x="61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61" y="89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0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60" y="87"/>
                  <a:pt x="60" y="87"/>
                </a:cubicBezTo>
                <a:cubicBezTo>
                  <a:pt x="60" y="87"/>
                  <a:pt x="60" y="87"/>
                  <a:pt x="60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9" y="86"/>
                </a:cubicBezTo>
                <a:cubicBezTo>
                  <a:pt x="59" y="86"/>
                  <a:pt x="59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6"/>
                  <a:pt x="54" y="85"/>
                  <a:pt x="54" y="85"/>
                </a:cubicBezTo>
                <a:cubicBezTo>
                  <a:pt x="54" y="85"/>
                  <a:pt x="54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3" y="85"/>
                  <a:pt x="53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51" y="85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84"/>
                  <a:pt x="51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3"/>
                  <a:pt x="48" y="83"/>
                  <a:pt x="48" y="8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3"/>
                  <a:pt x="47" y="83"/>
                  <a:pt x="47" y="83"/>
                </a:cubicBezTo>
                <a:cubicBezTo>
                  <a:pt x="47" y="83"/>
                  <a:pt x="47" y="83"/>
                  <a:pt x="47" y="83"/>
                </a:cubicBezTo>
                <a:cubicBezTo>
                  <a:pt x="46" y="83"/>
                  <a:pt x="46" y="82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83"/>
                  <a:pt x="46" y="83"/>
                  <a:pt x="45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4" y="83"/>
                  <a:pt x="44" y="83"/>
                </a:cubicBezTo>
                <a:cubicBezTo>
                  <a:pt x="44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83"/>
                  <a:pt x="43" y="83"/>
                  <a:pt x="43" y="84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8" y="83"/>
                  <a:pt x="37" y="83"/>
                  <a:pt x="37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37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5" y="81"/>
                  <a:pt x="35" y="81"/>
                </a:cubicBezTo>
                <a:cubicBezTo>
                  <a:pt x="35" y="81"/>
                  <a:pt x="35" y="81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5" y="82"/>
                  <a:pt x="35" y="82"/>
                </a:cubicBezTo>
                <a:cubicBezTo>
                  <a:pt x="35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2" y="82"/>
                </a:cubicBezTo>
                <a:cubicBezTo>
                  <a:pt x="32" y="82"/>
                  <a:pt x="32" y="82"/>
                  <a:pt x="32" y="82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1"/>
                  <a:pt x="31" y="81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80"/>
                  <a:pt x="31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80"/>
                  <a:pt x="29" y="80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28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5" y="81"/>
                  <a:pt x="25" y="81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82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2" y="82"/>
                  <a:pt x="22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2" y="82"/>
                  <a:pt x="21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2"/>
                  <a:pt x="21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9" y="82"/>
                  <a:pt x="19" y="82"/>
                </a:cubicBezTo>
                <a:cubicBezTo>
                  <a:pt x="19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7" y="82"/>
                  <a:pt x="17" y="82"/>
                  <a:pt x="17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81"/>
                  <a:pt x="15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3" y="81"/>
                </a:cubicBezTo>
                <a:cubicBezTo>
                  <a:pt x="13" y="81"/>
                  <a:pt x="13" y="81"/>
                  <a:pt x="12" y="81"/>
                </a:cubicBezTo>
                <a:cubicBezTo>
                  <a:pt x="12" y="81"/>
                  <a:pt x="12" y="81"/>
                  <a:pt x="12" y="81"/>
                </a:cubicBezTo>
                <a:cubicBezTo>
                  <a:pt x="12" y="81"/>
                  <a:pt x="12" y="81"/>
                  <a:pt x="12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1" y="82"/>
                </a:cubicBezTo>
                <a:cubicBezTo>
                  <a:pt x="11" y="82"/>
                  <a:pt x="11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2"/>
                  <a:pt x="10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2"/>
                  <a:pt x="8" y="82"/>
                  <a:pt x="8" y="82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2"/>
                  <a:pt x="8" y="82"/>
                  <a:pt x="8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4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81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2"/>
                  <a:pt x="2" y="82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2" y="83"/>
                  <a:pt x="2" y="83"/>
                  <a:pt x="2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1"/>
                  <a:pt x="1" y="81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1" y="80"/>
                  <a:pt x="1" y="80"/>
                </a:cubicBezTo>
                <a:cubicBezTo>
                  <a:pt x="1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" y="80"/>
                  <a:pt x="2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79"/>
                  <a:pt x="3" y="79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3" y="78"/>
                  <a:pt x="3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8"/>
                  <a:pt x="6" y="78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6" y="78"/>
                  <a:pt x="6" y="78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6"/>
                </a:cubicBez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8" y="76"/>
                  <a:pt x="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6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5"/>
                  <a:pt x="9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4"/>
                  <a:pt x="9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1" y="74"/>
                </a:cubicBezTo>
                <a:cubicBezTo>
                  <a:pt x="11" y="74"/>
                  <a:pt x="11" y="74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2"/>
                  <a:pt x="12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67"/>
                  <a:pt x="19" y="66"/>
                  <a:pt x="19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1" y="63"/>
                  <a:pt x="21" y="63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1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2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4"/>
                  <a:pt x="32" y="44"/>
                </a:cubicBezTo>
                <a:cubicBezTo>
                  <a:pt x="33" y="44"/>
                  <a:pt x="33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5" y="38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4"/>
                </a:cubicBezTo>
                <a:cubicBezTo>
                  <a:pt x="36" y="34"/>
                  <a:pt x="37" y="34"/>
                  <a:pt x="37" y="34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9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7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3"/>
                  <a:pt x="53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4" y="12"/>
                  <a:pt x="54" y="12"/>
                </a:cubicBezTo>
                <a:cubicBezTo>
                  <a:pt x="54" y="12"/>
                  <a:pt x="54" y="12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0"/>
                  <a:pt x="54" y="10"/>
                  <a:pt x="54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8"/>
                  <a:pt x="55" y="8"/>
                </a:cubicBezTo>
                <a:cubicBezTo>
                  <a:pt x="55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8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7"/>
                  <a:pt x="57" y="7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5"/>
                  <a:pt x="62" y="5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2"/>
                  <a:pt x="65" y="2"/>
                  <a:pt x="65" y="2"/>
                </a:cubicBezTo>
                <a:cubicBezTo>
                  <a:pt x="65" y="2"/>
                  <a:pt x="65" y="2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0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1"/>
                </a:cubicBezTo>
                <a:cubicBezTo>
                  <a:pt x="71" y="1"/>
                  <a:pt x="71" y="1"/>
                  <a:pt x="71" y="2"/>
                </a:cubicBezTo>
                <a:cubicBezTo>
                  <a:pt x="71" y="2"/>
                  <a:pt x="71" y="2"/>
                  <a:pt x="71" y="2"/>
                </a:cubicBezTo>
                <a:cubicBezTo>
                  <a:pt x="71" y="2"/>
                  <a:pt x="71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lose/>
              </a:path>
            </a:pathLst>
          </a:custGeom>
          <a:solidFill>
            <a:srgbClr val="004594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31" name="CaixaDeTexto 18"/>
          <p:cNvSpPr txBox="1">
            <a:spLocks noChangeArrowheads="1"/>
          </p:cNvSpPr>
          <p:nvPr/>
        </p:nvSpPr>
        <p:spPr bwMode="auto">
          <a:xfrm>
            <a:off x="299119" y="1274764"/>
            <a:ext cx="4577681" cy="48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Aft>
                <a:spcPts val="1200"/>
              </a:spcAft>
              <a:defRPr sz="2000" b="1">
                <a:solidFill>
                  <a:srgbClr val="F0F0E8"/>
                </a:solidFill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32% of Brazil’s GDP </a:t>
            </a:r>
            <a:r>
              <a:rPr lang="en-GB" altLang="pt-BR" sz="1800" b="0" dirty="0">
                <a:solidFill>
                  <a:schemeClr val="tx1"/>
                </a:solidFill>
              </a:rPr>
              <a:t>(US$ 574 billion)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44.7 million inhabitants </a:t>
            </a:r>
            <a:r>
              <a:rPr lang="en-GB" altLang="pt-BR" sz="1800" b="0" dirty="0">
                <a:solidFill>
                  <a:schemeClr val="tx1"/>
                </a:solidFill>
              </a:rPr>
              <a:t>(12 million in the capital city São Paulo)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645 municipalities </a:t>
            </a:r>
            <a:br>
              <a:rPr lang="en-GB" altLang="pt-BR" sz="1800" dirty="0">
                <a:solidFill>
                  <a:schemeClr val="tx1"/>
                </a:solidFill>
              </a:rPr>
            </a:br>
            <a:r>
              <a:rPr lang="en-GB" altLang="pt-BR" sz="1800" b="0" dirty="0">
                <a:solidFill>
                  <a:schemeClr val="tx1"/>
                </a:solidFill>
              </a:rPr>
              <a:t>(5 Metropolitan Regions)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b="0" dirty="0">
                <a:solidFill>
                  <a:schemeClr val="tx1"/>
                </a:solidFill>
              </a:rPr>
              <a:t>World’s </a:t>
            </a:r>
            <a:r>
              <a:rPr lang="en-GB" altLang="pt-BR" sz="1800" dirty="0">
                <a:solidFill>
                  <a:schemeClr val="tx1"/>
                </a:solidFill>
              </a:rPr>
              <a:t>number one producer of:</a:t>
            </a:r>
          </a:p>
          <a:p>
            <a:pPr marL="57150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sugar</a:t>
            </a:r>
          </a:p>
          <a:p>
            <a:pPr marL="57150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sugarcane ethanol </a:t>
            </a:r>
          </a:p>
          <a:p>
            <a:pPr marL="57150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orange juice</a:t>
            </a:r>
            <a:endParaRPr lang="en-GB" altLang="pt-BR" sz="18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altLang="pt-BR" sz="1800" dirty="0">
                <a:solidFill>
                  <a:schemeClr val="tx1"/>
                </a:solidFill>
              </a:rPr>
              <a:t>3</a:t>
            </a:r>
            <a:r>
              <a:rPr lang="en-GB" altLang="pt-BR" sz="1800" baseline="30000" dirty="0">
                <a:solidFill>
                  <a:schemeClr val="tx1"/>
                </a:solidFill>
              </a:rPr>
              <a:t>rd</a:t>
            </a:r>
            <a:r>
              <a:rPr lang="en-GB" altLang="pt-BR" sz="1800" dirty="0">
                <a:solidFill>
                  <a:schemeClr val="tx1"/>
                </a:solidFill>
              </a:rPr>
              <a:t> largest aircraft</a:t>
            </a:r>
            <a:r>
              <a:rPr lang="en-GB" altLang="pt-BR" sz="1800" b="0" dirty="0">
                <a:solidFill>
                  <a:schemeClr val="tx1"/>
                </a:solidFill>
              </a:rPr>
              <a:t> producer in the world (Embraer)</a:t>
            </a:r>
          </a:p>
        </p:txBody>
      </p:sp>
      <p:sp>
        <p:nvSpPr>
          <p:cNvPr id="337" name="CaixaDeTexto 336"/>
          <p:cNvSpPr txBox="1"/>
          <p:nvPr/>
        </p:nvSpPr>
        <p:spPr>
          <a:xfrm>
            <a:off x="4703985" y="3391892"/>
            <a:ext cx="19173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3% of the area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21% of inhabitants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147% of GDP/capita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32% of GDP</a:t>
            </a:r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8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Clients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4" y="1297161"/>
            <a:ext cx="872728" cy="504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86" y="1297161"/>
            <a:ext cx="3888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69" y="1297161"/>
            <a:ext cx="54388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68" y="1445498"/>
            <a:ext cx="1043997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66973"/>
            <a:ext cx="771428" cy="180000"/>
          </a:xfrm>
          <a:prstGeom prst="rect">
            <a:avLst/>
          </a:prstGeom>
        </p:spPr>
      </p:pic>
      <p:pic>
        <p:nvPicPr>
          <p:cNvPr id="9" name="Picture 17" descr="A:\GCOM\Logomarcas\Empresas\Nacco\Nacco_client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8349" r="79648" b="26292"/>
          <a:stretch/>
        </p:blipFill>
        <p:spPr bwMode="auto">
          <a:xfrm>
            <a:off x="8172400" y="1196752"/>
            <a:ext cx="57309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9" y="2204864"/>
            <a:ext cx="586957" cy="540000"/>
          </a:xfrm>
          <a:prstGeom prst="rect">
            <a:avLst/>
          </a:prstGeom>
        </p:spPr>
      </p:pic>
      <p:pic>
        <p:nvPicPr>
          <p:cNvPr id="11" name="Picture 4" descr="http://www.kvazar.com.br/imagens/logo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40864"/>
            <a:ext cx="103561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54162"/>
            <a:ext cx="904932" cy="4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92" y="2411067"/>
            <a:ext cx="981752" cy="33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49435"/>
            <a:ext cx="1620000" cy="13284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276872"/>
            <a:ext cx="700927" cy="305403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3" y="3370511"/>
            <a:ext cx="1157088" cy="27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88316"/>
            <a:ext cx="720000" cy="47441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60" y="3294166"/>
            <a:ext cx="936000" cy="27885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9" y="3143565"/>
            <a:ext cx="972000" cy="421112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63" y="3110857"/>
            <a:ext cx="900000" cy="4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43657"/>
            <a:ext cx="1260000" cy="1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" y="4149104"/>
            <a:ext cx="902397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23" y="4061112"/>
            <a:ext cx="756000" cy="4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84" y="4155754"/>
            <a:ext cx="1332000" cy="2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96" y="4002753"/>
            <a:ext cx="504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38753"/>
            <a:ext cx="1278758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31" y="4002753"/>
            <a:ext cx="677249" cy="504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4" y="4964357"/>
            <a:ext cx="783564" cy="32356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87" y="4946137"/>
            <a:ext cx="928305" cy="360000"/>
          </a:xfrm>
          <a:prstGeom prst="rect">
            <a:avLst/>
          </a:prstGeom>
        </p:spPr>
      </p:pic>
      <p:pic>
        <p:nvPicPr>
          <p:cNvPr id="30" name="Picture 12" descr="\\10.11.3.2\Agência\Apresentações\Recursos\Logotipos\sany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46" y="4856137"/>
            <a:ext cx="4482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97" y="4960160"/>
            <a:ext cx="983568" cy="331954"/>
          </a:xfrm>
          <a:prstGeom prst="rect">
            <a:avLst/>
          </a:prstGeom>
        </p:spPr>
      </p:pic>
      <p:pic>
        <p:nvPicPr>
          <p:cNvPr id="1026" name="Picture 2" descr="http://4pmesites.com.br/serembalagens/wp-content/uploads/sites/14/2016/01/SER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63" y="4874137"/>
            <a:ext cx="10038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5" y="4986717"/>
            <a:ext cx="1493267" cy="278841"/>
          </a:xfrm>
          <a:prstGeom prst="rect">
            <a:avLst/>
          </a:prstGeom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2" y="5934335"/>
            <a:ext cx="1186027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63" y="5733256"/>
            <a:ext cx="660846" cy="611282"/>
          </a:xfrm>
          <a:prstGeom prst="rect">
            <a:avLst/>
          </a:prstGeom>
        </p:spPr>
      </p:pic>
      <p:pic>
        <p:nvPicPr>
          <p:cNvPr id="1028" name="Picture 4" descr="http://www.sibelcosam.com/wp-content/themes/sibelco/images/SIBELCO-South-America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06" y="5938257"/>
            <a:ext cx="1493889" cy="4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A:\GCOM\Logomarcas\Empresas\SKF\SKF_logo_brut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61" y="5970271"/>
            <a:ext cx="1116000" cy="3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58" y="5841264"/>
            <a:ext cx="822858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92" y="5805264"/>
            <a:ext cx="98442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Clients</a:t>
            </a:r>
            <a:endParaRPr lang="pt-BR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9611" r="9527" b="16937"/>
          <a:stretch/>
        </p:blipFill>
        <p:spPr bwMode="auto">
          <a:xfrm>
            <a:off x="371243" y="3104952"/>
            <a:ext cx="106432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5" y="2387098"/>
            <a:ext cx="1104685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01" y="2156563"/>
            <a:ext cx="679314" cy="48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82" y="1438183"/>
            <a:ext cx="1283687" cy="28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7" y="4126293"/>
            <a:ext cx="1314803" cy="1427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37" y="4113050"/>
            <a:ext cx="1476000" cy="2450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4" y="1450962"/>
            <a:ext cx="1086669" cy="13311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89" y="2262973"/>
            <a:ext cx="720774" cy="3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87" y="1438183"/>
            <a:ext cx="1070615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17" y="1249813"/>
            <a:ext cx="878523" cy="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0" y="3132072"/>
            <a:ext cx="1178101" cy="3960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3685"/>
            <a:ext cx="1055998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A:\GCOM\Logomarcas\Empresas\Unilever\Unilever_logomarca_bruta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r="18750"/>
          <a:stretch/>
        </p:blipFill>
        <p:spPr bwMode="auto">
          <a:xfrm>
            <a:off x="8132477" y="1968756"/>
            <a:ext cx="695036" cy="6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:\GCOM\Logomarcas\Empresas\Varian\Logo_Varian_brut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74" y="3063739"/>
            <a:ext cx="1179566" cy="5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A:\GCOM\Logomarcas\Empresas\Zinkpower\Logo_Zinkpower_brut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25" y="3878358"/>
            <a:ext cx="105640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65" y="4108017"/>
            <a:ext cx="1224000" cy="2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99" y="2996952"/>
            <a:ext cx="592791" cy="5040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33" y="3238324"/>
            <a:ext cx="124061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" y="1493929"/>
            <a:ext cx="1260000" cy="372983"/>
          </a:xfrm>
          <a:prstGeom prst="rect">
            <a:avLst/>
          </a:prstGeom>
        </p:spPr>
      </p:pic>
      <p:pic>
        <p:nvPicPr>
          <p:cNvPr id="2050" name="Picture 2" descr="http://tendaatacado.vteximg.com.br/arquivos/logo.png?v=63561582894213000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1" y="1277368"/>
            <a:ext cx="801310" cy="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-l2k2K8q8jt8/AAAAAAAAAAI/AAAAAAAAAA4/oD2oBdbHi9w/photo.jp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34870" r="20539" b="40938"/>
          <a:stretch/>
        </p:blipFill>
        <p:spPr bwMode="auto">
          <a:xfrm>
            <a:off x="1774460" y="2258320"/>
            <a:ext cx="1420667" cy="4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20" y="2186421"/>
            <a:ext cx="1504423" cy="466371"/>
          </a:xfrm>
          <a:prstGeom prst="rect">
            <a:avLst/>
          </a:prstGeom>
        </p:spPr>
      </p:pic>
      <p:pic>
        <p:nvPicPr>
          <p:cNvPr id="2054" name="Picture 6" descr="Resultado de imagem para valtra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22" y="3063739"/>
            <a:ext cx="1259341" cy="4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7" y="4782280"/>
            <a:ext cx="1008000" cy="50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2" y="3767332"/>
            <a:ext cx="873163" cy="6813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65" y="4955357"/>
            <a:ext cx="1080000" cy="1822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1" y="4744167"/>
            <a:ext cx="1160453" cy="58022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4F00783-1F90-4B0B-96F4-7C6F590F78E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79472"/>
            <a:ext cx="1243472" cy="621736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726C1114-EF68-4A02-B9A4-0E5CE8C13A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59" y="4679472"/>
            <a:ext cx="1344787" cy="67239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2B4FDDD7-588D-46CB-8F1E-33580BBCE8C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63" y="4684552"/>
            <a:ext cx="1122537" cy="56126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77B8F013-8C29-469D-814E-D5730CA2AD3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9" y="5480353"/>
            <a:ext cx="1217373" cy="612943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4B89541E-57FF-4512-9AA5-EEAEAC331D9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81" y="5396401"/>
            <a:ext cx="1362075" cy="6858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4ADC960B-6A5F-4AD3-A85D-B9E0AADA8E6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08" y="5500216"/>
            <a:ext cx="891892" cy="44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4EDBFBF4-5A7A-42E2-838B-49EC27D51D3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44" y="5447538"/>
            <a:ext cx="1282548" cy="645758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E55A2BDB-D99C-4A57-AEF0-40D3D11C83F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7" y="5407496"/>
            <a:ext cx="1362075" cy="685800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C1DDD9C2-879B-4793-ADF0-3871152644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98" y="5445831"/>
            <a:ext cx="999905" cy="503449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2942FFA9-A346-412B-9B09-C9EAA11D18C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39" y="6075538"/>
            <a:ext cx="1151187" cy="57961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BF0C323-48D0-45C5-878A-45ABB9D448B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964283" y="6340995"/>
            <a:ext cx="1311573" cy="23846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F920099E-10C0-41EF-BB0D-670F7BF5557F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84" y="6263254"/>
            <a:ext cx="923848" cy="26531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E844217-0DA8-4604-BCA3-9F02F65B3B35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9718" r="12304" b="30565"/>
          <a:stretch/>
        </p:blipFill>
        <p:spPr>
          <a:xfrm>
            <a:off x="6680056" y="6202123"/>
            <a:ext cx="1060788" cy="326448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DCA2EE90-B58D-4771-9F7C-E6F95452AFAD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1" t="22002" r="24977" b="25079"/>
          <a:stretch/>
        </p:blipFill>
        <p:spPr>
          <a:xfrm>
            <a:off x="656389" y="6113319"/>
            <a:ext cx="1017226" cy="504056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3238A86D-64B2-4C9E-8626-79271D2921E9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28470" r="8410" b="29955"/>
          <a:stretch/>
        </p:blipFill>
        <p:spPr>
          <a:xfrm>
            <a:off x="3547165" y="6288387"/>
            <a:ext cx="1259341" cy="3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8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You!</a:t>
            </a: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123950" y="1484784"/>
            <a:ext cx="7200900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3600" b="1">
                <a:solidFill>
                  <a:srgbClr val="C00000"/>
                </a:solidFill>
              </a:rPr>
              <a:t>www.en.investe.sp.gov.br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2921000" y="1125538"/>
            <a:ext cx="6191250" cy="3827462"/>
            <a:chOff x="1840" y="709"/>
            <a:chExt cx="3900" cy="2411"/>
          </a:xfrm>
        </p:grpSpPr>
        <p:sp>
          <p:nvSpPr>
            <p:cNvPr id="3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840" y="709"/>
              <a:ext cx="3900" cy="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1838" y="709"/>
              <a:ext cx="3902" cy="2413"/>
            </a:xfrm>
            <a:custGeom>
              <a:avLst/>
              <a:gdLst>
                <a:gd name="T0" fmla="*/ 3859 w 3902"/>
                <a:gd name="T1" fmla="*/ 1319 h 2413"/>
                <a:gd name="T2" fmla="*/ 3855 w 3902"/>
                <a:gd name="T3" fmla="*/ 1231 h 2413"/>
                <a:gd name="T4" fmla="*/ 3755 w 3902"/>
                <a:gd name="T5" fmla="*/ 1241 h 2413"/>
                <a:gd name="T6" fmla="*/ 3676 w 3902"/>
                <a:gd name="T7" fmla="*/ 1199 h 2413"/>
                <a:gd name="T8" fmla="*/ 3584 w 3902"/>
                <a:gd name="T9" fmla="*/ 1156 h 2413"/>
                <a:gd name="T10" fmla="*/ 3420 w 3902"/>
                <a:gd name="T11" fmla="*/ 1234 h 2413"/>
                <a:gd name="T12" fmla="*/ 3283 w 3902"/>
                <a:gd name="T13" fmla="*/ 1231 h 2413"/>
                <a:gd name="T14" fmla="*/ 3181 w 3902"/>
                <a:gd name="T15" fmla="*/ 1272 h 2413"/>
                <a:gd name="T16" fmla="*/ 3159 w 3902"/>
                <a:gd name="T17" fmla="*/ 1348 h 2413"/>
                <a:gd name="T18" fmla="*/ 3000 w 3902"/>
                <a:gd name="T19" fmla="*/ 1352 h 2413"/>
                <a:gd name="T20" fmla="*/ 2908 w 3902"/>
                <a:gd name="T21" fmla="*/ 1288 h 2413"/>
                <a:gd name="T22" fmla="*/ 2911 w 3902"/>
                <a:gd name="T23" fmla="*/ 1205 h 2413"/>
                <a:gd name="T24" fmla="*/ 2794 w 3902"/>
                <a:gd name="T25" fmla="*/ 1108 h 2413"/>
                <a:gd name="T26" fmla="*/ 2790 w 3902"/>
                <a:gd name="T27" fmla="*/ 1002 h 2413"/>
                <a:gd name="T28" fmla="*/ 2825 w 3902"/>
                <a:gd name="T29" fmla="*/ 866 h 2413"/>
                <a:gd name="T30" fmla="*/ 2873 w 3902"/>
                <a:gd name="T31" fmla="*/ 729 h 2413"/>
                <a:gd name="T32" fmla="*/ 2733 w 3902"/>
                <a:gd name="T33" fmla="*/ 700 h 2413"/>
                <a:gd name="T34" fmla="*/ 2652 w 3902"/>
                <a:gd name="T35" fmla="*/ 669 h 2413"/>
                <a:gd name="T36" fmla="*/ 2593 w 3902"/>
                <a:gd name="T37" fmla="*/ 519 h 2413"/>
                <a:gd name="T38" fmla="*/ 2600 w 3902"/>
                <a:gd name="T39" fmla="*/ 330 h 2413"/>
                <a:gd name="T40" fmla="*/ 2536 w 3902"/>
                <a:gd name="T41" fmla="*/ 240 h 2413"/>
                <a:gd name="T42" fmla="*/ 2460 w 3902"/>
                <a:gd name="T43" fmla="*/ 81 h 2413"/>
                <a:gd name="T44" fmla="*/ 2232 w 3902"/>
                <a:gd name="T45" fmla="*/ 114 h 2413"/>
                <a:gd name="T46" fmla="*/ 2006 w 3902"/>
                <a:gd name="T47" fmla="*/ 157 h 2413"/>
                <a:gd name="T48" fmla="*/ 1751 w 3902"/>
                <a:gd name="T49" fmla="*/ 190 h 2413"/>
                <a:gd name="T50" fmla="*/ 1494 w 3902"/>
                <a:gd name="T51" fmla="*/ 67 h 2413"/>
                <a:gd name="T52" fmla="*/ 991 w 3902"/>
                <a:gd name="T53" fmla="*/ 81 h 2413"/>
                <a:gd name="T54" fmla="*/ 643 w 3902"/>
                <a:gd name="T55" fmla="*/ 429 h 2413"/>
                <a:gd name="T56" fmla="*/ 455 w 3902"/>
                <a:gd name="T57" fmla="*/ 752 h 2413"/>
                <a:gd name="T58" fmla="*/ 254 w 3902"/>
                <a:gd name="T59" fmla="*/ 1068 h 2413"/>
                <a:gd name="T60" fmla="*/ 227 w 3902"/>
                <a:gd name="T61" fmla="*/ 1215 h 2413"/>
                <a:gd name="T62" fmla="*/ 472 w 3902"/>
                <a:gd name="T63" fmla="*/ 1203 h 2413"/>
                <a:gd name="T64" fmla="*/ 738 w 3902"/>
                <a:gd name="T65" fmla="*/ 1257 h 2413"/>
                <a:gd name="T66" fmla="*/ 1005 w 3902"/>
                <a:gd name="T67" fmla="*/ 1376 h 2413"/>
                <a:gd name="T68" fmla="*/ 1224 w 3902"/>
                <a:gd name="T69" fmla="*/ 1378 h 2413"/>
                <a:gd name="T70" fmla="*/ 1395 w 3902"/>
                <a:gd name="T71" fmla="*/ 1402 h 2413"/>
                <a:gd name="T72" fmla="*/ 1503 w 3902"/>
                <a:gd name="T73" fmla="*/ 1492 h 2413"/>
                <a:gd name="T74" fmla="*/ 1542 w 3902"/>
                <a:gd name="T75" fmla="*/ 1594 h 2413"/>
                <a:gd name="T76" fmla="*/ 1537 w 3902"/>
                <a:gd name="T77" fmla="*/ 1690 h 2413"/>
                <a:gd name="T78" fmla="*/ 1530 w 3902"/>
                <a:gd name="T79" fmla="*/ 1778 h 2413"/>
                <a:gd name="T80" fmla="*/ 1579 w 3902"/>
                <a:gd name="T81" fmla="*/ 1849 h 2413"/>
                <a:gd name="T82" fmla="*/ 1643 w 3902"/>
                <a:gd name="T83" fmla="*/ 1927 h 2413"/>
                <a:gd name="T84" fmla="*/ 1686 w 3902"/>
                <a:gd name="T85" fmla="*/ 2014 h 2413"/>
                <a:gd name="T86" fmla="*/ 1656 w 3902"/>
                <a:gd name="T87" fmla="*/ 2093 h 2413"/>
                <a:gd name="T88" fmla="*/ 1748 w 3902"/>
                <a:gd name="T89" fmla="*/ 2135 h 2413"/>
                <a:gd name="T90" fmla="*/ 1855 w 3902"/>
                <a:gd name="T91" fmla="*/ 2131 h 2413"/>
                <a:gd name="T92" fmla="*/ 1950 w 3902"/>
                <a:gd name="T93" fmla="*/ 2135 h 2413"/>
                <a:gd name="T94" fmla="*/ 1988 w 3902"/>
                <a:gd name="T95" fmla="*/ 2224 h 2413"/>
                <a:gd name="T96" fmla="*/ 1997 w 3902"/>
                <a:gd name="T97" fmla="*/ 2318 h 2413"/>
                <a:gd name="T98" fmla="*/ 2102 w 3902"/>
                <a:gd name="T99" fmla="*/ 2294 h 2413"/>
                <a:gd name="T100" fmla="*/ 2156 w 3902"/>
                <a:gd name="T101" fmla="*/ 2347 h 2413"/>
                <a:gd name="T102" fmla="*/ 2251 w 3902"/>
                <a:gd name="T103" fmla="*/ 2351 h 2413"/>
                <a:gd name="T104" fmla="*/ 2628 w 3902"/>
                <a:gd name="T105" fmla="*/ 2034 h 2413"/>
                <a:gd name="T106" fmla="*/ 2932 w 3902"/>
                <a:gd name="T107" fmla="*/ 1830 h 2413"/>
                <a:gd name="T108" fmla="*/ 3020 w 3902"/>
                <a:gd name="T109" fmla="*/ 1836 h 2413"/>
                <a:gd name="T110" fmla="*/ 3185 w 3902"/>
                <a:gd name="T111" fmla="*/ 1739 h 2413"/>
                <a:gd name="T112" fmla="*/ 3309 w 3902"/>
                <a:gd name="T113" fmla="*/ 1765 h 2413"/>
                <a:gd name="T114" fmla="*/ 3375 w 3902"/>
                <a:gd name="T115" fmla="*/ 1678 h 2413"/>
                <a:gd name="T116" fmla="*/ 3463 w 3902"/>
                <a:gd name="T117" fmla="*/ 1630 h 2413"/>
                <a:gd name="T118" fmla="*/ 3516 w 3902"/>
                <a:gd name="T119" fmla="*/ 1606 h 2413"/>
                <a:gd name="T120" fmla="*/ 3582 w 3902"/>
                <a:gd name="T121" fmla="*/ 1566 h 2413"/>
                <a:gd name="T122" fmla="*/ 3584 w 3902"/>
                <a:gd name="T123" fmla="*/ 1500 h 2413"/>
                <a:gd name="T124" fmla="*/ 3627 w 3902"/>
                <a:gd name="T125" fmla="*/ 1397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2" h="2413">
                  <a:moveTo>
                    <a:pt x="3708" y="1355"/>
                  </a:moveTo>
                  <a:lnTo>
                    <a:pt x="3712" y="1353"/>
                  </a:lnTo>
                  <a:lnTo>
                    <a:pt x="3715" y="1352"/>
                  </a:lnTo>
                  <a:lnTo>
                    <a:pt x="3717" y="1353"/>
                  </a:lnTo>
                  <a:lnTo>
                    <a:pt x="3720" y="1350"/>
                  </a:lnTo>
                  <a:lnTo>
                    <a:pt x="3722" y="1352"/>
                  </a:lnTo>
                  <a:lnTo>
                    <a:pt x="3726" y="1353"/>
                  </a:lnTo>
                  <a:lnTo>
                    <a:pt x="3729" y="1355"/>
                  </a:lnTo>
                  <a:lnTo>
                    <a:pt x="3734" y="1353"/>
                  </a:lnTo>
                  <a:lnTo>
                    <a:pt x="3734" y="1352"/>
                  </a:lnTo>
                  <a:lnTo>
                    <a:pt x="3734" y="1350"/>
                  </a:lnTo>
                  <a:lnTo>
                    <a:pt x="3738" y="1348"/>
                  </a:lnTo>
                  <a:lnTo>
                    <a:pt x="3741" y="1346"/>
                  </a:lnTo>
                  <a:lnTo>
                    <a:pt x="3745" y="1346"/>
                  </a:lnTo>
                  <a:lnTo>
                    <a:pt x="3746" y="1345"/>
                  </a:lnTo>
                  <a:lnTo>
                    <a:pt x="3748" y="1345"/>
                  </a:lnTo>
                  <a:lnTo>
                    <a:pt x="3748" y="1343"/>
                  </a:lnTo>
                  <a:lnTo>
                    <a:pt x="3752" y="1339"/>
                  </a:lnTo>
                  <a:lnTo>
                    <a:pt x="3755" y="1338"/>
                  </a:lnTo>
                  <a:lnTo>
                    <a:pt x="3757" y="1338"/>
                  </a:lnTo>
                  <a:lnTo>
                    <a:pt x="3760" y="1338"/>
                  </a:lnTo>
                  <a:lnTo>
                    <a:pt x="3762" y="1339"/>
                  </a:lnTo>
                  <a:lnTo>
                    <a:pt x="3764" y="1343"/>
                  </a:lnTo>
                  <a:lnTo>
                    <a:pt x="3762" y="1345"/>
                  </a:lnTo>
                  <a:lnTo>
                    <a:pt x="3762" y="1346"/>
                  </a:lnTo>
                  <a:lnTo>
                    <a:pt x="3764" y="1346"/>
                  </a:lnTo>
                  <a:lnTo>
                    <a:pt x="3764" y="1348"/>
                  </a:lnTo>
                  <a:lnTo>
                    <a:pt x="3764" y="1350"/>
                  </a:lnTo>
                  <a:lnTo>
                    <a:pt x="3767" y="1350"/>
                  </a:lnTo>
                  <a:lnTo>
                    <a:pt x="3767" y="1352"/>
                  </a:lnTo>
                  <a:lnTo>
                    <a:pt x="3769" y="1353"/>
                  </a:lnTo>
                  <a:lnTo>
                    <a:pt x="3772" y="1353"/>
                  </a:lnTo>
                  <a:lnTo>
                    <a:pt x="3774" y="1350"/>
                  </a:lnTo>
                  <a:lnTo>
                    <a:pt x="3778" y="1350"/>
                  </a:lnTo>
                  <a:lnTo>
                    <a:pt x="3779" y="1350"/>
                  </a:lnTo>
                  <a:lnTo>
                    <a:pt x="3781" y="1348"/>
                  </a:lnTo>
                  <a:lnTo>
                    <a:pt x="3783" y="1345"/>
                  </a:lnTo>
                  <a:lnTo>
                    <a:pt x="3786" y="1339"/>
                  </a:lnTo>
                  <a:lnTo>
                    <a:pt x="3791" y="1338"/>
                  </a:lnTo>
                  <a:lnTo>
                    <a:pt x="3795" y="1338"/>
                  </a:lnTo>
                  <a:lnTo>
                    <a:pt x="3795" y="1341"/>
                  </a:lnTo>
                  <a:lnTo>
                    <a:pt x="3798" y="1341"/>
                  </a:lnTo>
                  <a:lnTo>
                    <a:pt x="3800" y="1339"/>
                  </a:lnTo>
                  <a:lnTo>
                    <a:pt x="3802" y="1341"/>
                  </a:lnTo>
                  <a:lnTo>
                    <a:pt x="3805" y="1343"/>
                  </a:lnTo>
                  <a:lnTo>
                    <a:pt x="3809" y="1343"/>
                  </a:lnTo>
                  <a:lnTo>
                    <a:pt x="3821" y="1338"/>
                  </a:lnTo>
                  <a:lnTo>
                    <a:pt x="3822" y="1338"/>
                  </a:lnTo>
                  <a:lnTo>
                    <a:pt x="3822" y="1336"/>
                  </a:lnTo>
                  <a:lnTo>
                    <a:pt x="3822" y="1334"/>
                  </a:lnTo>
                  <a:lnTo>
                    <a:pt x="3824" y="1336"/>
                  </a:lnTo>
                  <a:lnTo>
                    <a:pt x="3826" y="1336"/>
                  </a:lnTo>
                  <a:lnTo>
                    <a:pt x="3828" y="1336"/>
                  </a:lnTo>
                  <a:lnTo>
                    <a:pt x="3829" y="1334"/>
                  </a:lnTo>
                  <a:lnTo>
                    <a:pt x="3831" y="1334"/>
                  </a:lnTo>
                  <a:lnTo>
                    <a:pt x="3831" y="1338"/>
                  </a:lnTo>
                  <a:lnTo>
                    <a:pt x="3829" y="1339"/>
                  </a:lnTo>
                  <a:lnTo>
                    <a:pt x="3833" y="1336"/>
                  </a:lnTo>
                  <a:lnTo>
                    <a:pt x="3833" y="1334"/>
                  </a:lnTo>
                  <a:lnTo>
                    <a:pt x="3836" y="1331"/>
                  </a:lnTo>
                  <a:lnTo>
                    <a:pt x="3840" y="1331"/>
                  </a:lnTo>
                  <a:lnTo>
                    <a:pt x="3841" y="1329"/>
                  </a:lnTo>
                  <a:lnTo>
                    <a:pt x="3845" y="1329"/>
                  </a:lnTo>
                  <a:lnTo>
                    <a:pt x="3847" y="1329"/>
                  </a:lnTo>
                  <a:lnTo>
                    <a:pt x="3847" y="1331"/>
                  </a:lnTo>
                  <a:lnTo>
                    <a:pt x="3848" y="1331"/>
                  </a:lnTo>
                  <a:lnTo>
                    <a:pt x="3848" y="1333"/>
                  </a:lnTo>
                  <a:lnTo>
                    <a:pt x="3855" y="1329"/>
                  </a:lnTo>
                  <a:lnTo>
                    <a:pt x="3854" y="1329"/>
                  </a:lnTo>
                  <a:lnTo>
                    <a:pt x="3855" y="1327"/>
                  </a:lnTo>
                  <a:lnTo>
                    <a:pt x="3855" y="1326"/>
                  </a:lnTo>
                  <a:lnTo>
                    <a:pt x="3857" y="1324"/>
                  </a:lnTo>
                  <a:lnTo>
                    <a:pt x="3859" y="1319"/>
                  </a:lnTo>
                  <a:lnTo>
                    <a:pt x="3862" y="1319"/>
                  </a:lnTo>
                  <a:lnTo>
                    <a:pt x="3866" y="1315"/>
                  </a:lnTo>
                  <a:lnTo>
                    <a:pt x="3866" y="1314"/>
                  </a:lnTo>
                  <a:lnTo>
                    <a:pt x="3866" y="1312"/>
                  </a:lnTo>
                  <a:lnTo>
                    <a:pt x="3862" y="1312"/>
                  </a:lnTo>
                  <a:lnTo>
                    <a:pt x="3862" y="1312"/>
                  </a:lnTo>
                  <a:lnTo>
                    <a:pt x="3861" y="1310"/>
                  </a:lnTo>
                  <a:lnTo>
                    <a:pt x="3862" y="1308"/>
                  </a:lnTo>
                  <a:lnTo>
                    <a:pt x="3861" y="1308"/>
                  </a:lnTo>
                  <a:lnTo>
                    <a:pt x="3861" y="1307"/>
                  </a:lnTo>
                  <a:lnTo>
                    <a:pt x="3859" y="1305"/>
                  </a:lnTo>
                  <a:lnTo>
                    <a:pt x="3861" y="1303"/>
                  </a:lnTo>
                  <a:lnTo>
                    <a:pt x="3862" y="1301"/>
                  </a:lnTo>
                  <a:lnTo>
                    <a:pt x="3862" y="1298"/>
                  </a:lnTo>
                  <a:lnTo>
                    <a:pt x="3864" y="1298"/>
                  </a:lnTo>
                  <a:lnTo>
                    <a:pt x="3866" y="1298"/>
                  </a:lnTo>
                  <a:lnTo>
                    <a:pt x="3864" y="1295"/>
                  </a:lnTo>
                  <a:lnTo>
                    <a:pt x="3867" y="1293"/>
                  </a:lnTo>
                  <a:lnTo>
                    <a:pt x="3869" y="1291"/>
                  </a:lnTo>
                  <a:lnTo>
                    <a:pt x="3871" y="1289"/>
                  </a:lnTo>
                  <a:lnTo>
                    <a:pt x="3873" y="1288"/>
                  </a:lnTo>
                  <a:lnTo>
                    <a:pt x="3874" y="1288"/>
                  </a:lnTo>
                  <a:lnTo>
                    <a:pt x="3876" y="1288"/>
                  </a:lnTo>
                  <a:lnTo>
                    <a:pt x="3880" y="1289"/>
                  </a:lnTo>
                  <a:lnTo>
                    <a:pt x="3881" y="1289"/>
                  </a:lnTo>
                  <a:lnTo>
                    <a:pt x="3885" y="1289"/>
                  </a:lnTo>
                  <a:lnTo>
                    <a:pt x="3885" y="1286"/>
                  </a:lnTo>
                  <a:lnTo>
                    <a:pt x="3883" y="1284"/>
                  </a:lnTo>
                  <a:lnTo>
                    <a:pt x="3883" y="1281"/>
                  </a:lnTo>
                  <a:lnTo>
                    <a:pt x="3883" y="1279"/>
                  </a:lnTo>
                  <a:lnTo>
                    <a:pt x="3892" y="1279"/>
                  </a:lnTo>
                  <a:lnTo>
                    <a:pt x="3895" y="1276"/>
                  </a:lnTo>
                  <a:lnTo>
                    <a:pt x="3897" y="1274"/>
                  </a:lnTo>
                  <a:lnTo>
                    <a:pt x="3895" y="1270"/>
                  </a:lnTo>
                  <a:lnTo>
                    <a:pt x="3895" y="1269"/>
                  </a:lnTo>
                  <a:lnTo>
                    <a:pt x="3899" y="1267"/>
                  </a:lnTo>
                  <a:lnTo>
                    <a:pt x="3899" y="1267"/>
                  </a:lnTo>
                  <a:lnTo>
                    <a:pt x="3902" y="1265"/>
                  </a:lnTo>
                  <a:lnTo>
                    <a:pt x="3900" y="1262"/>
                  </a:lnTo>
                  <a:lnTo>
                    <a:pt x="3899" y="1260"/>
                  </a:lnTo>
                  <a:lnTo>
                    <a:pt x="3897" y="1257"/>
                  </a:lnTo>
                  <a:lnTo>
                    <a:pt x="3895" y="1255"/>
                  </a:lnTo>
                  <a:lnTo>
                    <a:pt x="3893" y="1253"/>
                  </a:lnTo>
                  <a:lnTo>
                    <a:pt x="3890" y="1253"/>
                  </a:lnTo>
                  <a:lnTo>
                    <a:pt x="3888" y="1251"/>
                  </a:lnTo>
                  <a:lnTo>
                    <a:pt x="3888" y="1248"/>
                  </a:lnTo>
                  <a:lnTo>
                    <a:pt x="3890" y="1248"/>
                  </a:lnTo>
                  <a:lnTo>
                    <a:pt x="3892" y="1246"/>
                  </a:lnTo>
                  <a:lnTo>
                    <a:pt x="3890" y="1244"/>
                  </a:lnTo>
                  <a:lnTo>
                    <a:pt x="3888" y="1243"/>
                  </a:lnTo>
                  <a:lnTo>
                    <a:pt x="3885" y="1243"/>
                  </a:lnTo>
                  <a:lnTo>
                    <a:pt x="3881" y="1241"/>
                  </a:lnTo>
                  <a:lnTo>
                    <a:pt x="3883" y="1239"/>
                  </a:lnTo>
                  <a:lnTo>
                    <a:pt x="3881" y="1238"/>
                  </a:lnTo>
                  <a:lnTo>
                    <a:pt x="3883" y="1236"/>
                  </a:lnTo>
                  <a:lnTo>
                    <a:pt x="3881" y="1234"/>
                  </a:lnTo>
                  <a:lnTo>
                    <a:pt x="3880" y="1236"/>
                  </a:lnTo>
                  <a:lnTo>
                    <a:pt x="3878" y="1236"/>
                  </a:lnTo>
                  <a:lnTo>
                    <a:pt x="3876" y="1238"/>
                  </a:lnTo>
                  <a:lnTo>
                    <a:pt x="3874" y="1236"/>
                  </a:lnTo>
                  <a:lnTo>
                    <a:pt x="3873" y="1234"/>
                  </a:lnTo>
                  <a:lnTo>
                    <a:pt x="3873" y="1232"/>
                  </a:lnTo>
                  <a:lnTo>
                    <a:pt x="3873" y="1231"/>
                  </a:lnTo>
                  <a:lnTo>
                    <a:pt x="3869" y="1232"/>
                  </a:lnTo>
                  <a:lnTo>
                    <a:pt x="3867" y="1232"/>
                  </a:lnTo>
                  <a:lnTo>
                    <a:pt x="3866" y="1234"/>
                  </a:lnTo>
                  <a:lnTo>
                    <a:pt x="3864" y="1232"/>
                  </a:lnTo>
                  <a:lnTo>
                    <a:pt x="3862" y="1232"/>
                  </a:lnTo>
                  <a:lnTo>
                    <a:pt x="3862" y="1234"/>
                  </a:lnTo>
                  <a:lnTo>
                    <a:pt x="3862" y="1234"/>
                  </a:lnTo>
                  <a:lnTo>
                    <a:pt x="3859" y="1234"/>
                  </a:lnTo>
                  <a:lnTo>
                    <a:pt x="3857" y="1231"/>
                  </a:lnTo>
                  <a:lnTo>
                    <a:pt x="3855" y="1231"/>
                  </a:lnTo>
                  <a:lnTo>
                    <a:pt x="3855" y="1229"/>
                  </a:lnTo>
                  <a:lnTo>
                    <a:pt x="3854" y="1231"/>
                  </a:lnTo>
                  <a:lnTo>
                    <a:pt x="3848" y="1231"/>
                  </a:lnTo>
                  <a:lnTo>
                    <a:pt x="3848" y="1232"/>
                  </a:lnTo>
                  <a:lnTo>
                    <a:pt x="3847" y="1234"/>
                  </a:lnTo>
                  <a:lnTo>
                    <a:pt x="3843" y="1231"/>
                  </a:lnTo>
                  <a:lnTo>
                    <a:pt x="3843" y="1229"/>
                  </a:lnTo>
                  <a:lnTo>
                    <a:pt x="3838" y="1229"/>
                  </a:lnTo>
                  <a:lnTo>
                    <a:pt x="3835" y="1227"/>
                  </a:lnTo>
                  <a:lnTo>
                    <a:pt x="3833" y="1227"/>
                  </a:lnTo>
                  <a:lnTo>
                    <a:pt x="3828" y="1225"/>
                  </a:lnTo>
                  <a:lnTo>
                    <a:pt x="3826" y="1225"/>
                  </a:lnTo>
                  <a:lnTo>
                    <a:pt x="3821" y="1225"/>
                  </a:lnTo>
                  <a:lnTo>
                    <a:pt x="3821" y="1225"/>
                  </a:lnTo>
                  <a:lnTo>
                    <a:pt x="3821" y="1227"/>
                  </a:lnTo>
                  <a:lnTo>
                    <a:pt x="3819" y="1227"/>
                  </a:lnTo>
                  <a:lnTo>
                    <a:pt x="3819" y="1229"/>
                  </a:lnTo>
                  <a:lnTo>
                    <a:pt x="3821" y="1232"/>
                  </a:lnTo>
                  <a:lnTo>
                    <a:pt x="3819" y="1232"/>
                  </a:lnTo>
                  <a:lnTo>
                    <a:pt x="3819" y="1234"/>
                  </a:lnTo>
                  <a:lnTo>
                    <a:pt x="3817" y="1236"/>
                  </a:lnTo>
                  <a:lnTo>
                    <a:pt x="3816" y="1236"/>
                  </a:lnTo>
                  <a:lnTo>
                    <a:pt x="3814" y="1234"/>
                  </a:lnTo>
                  <a:lnTo>
                    <a:pt x="3816" y="1232"/>
                  </a:lnTo>
                  <a:lnTo>
                    <a:pt x="3814" y="1232"/>
                  </a:lnTo>
                  <a:lnTo>
                    <a:pt x="3816" y="1225"/>
                  </a:lnTo>
                  <a:lnTo>
                    <a:pt x="3814" y="1225"/>
                  </a:lnTo>
                  <a:lnTo>
                    <a:pt x="3812" y="1227"/>
                  </a:lnTo>
                  <a:lnTo>
                    <a:pt x="3810" y="1225"/>
                  </a:lnTo>
                  <a:lnTo>
                    <a:pt x="3812" y="1225"/>
                  </a:lnTo>
                  <a:lnTo>
                    <a:pt x="3812" y="1224"/>
                  </a:lnTo>
                  <a:lnTo>
                    <a:pt x="3814" y="1224"/>
                  </a:lnTo>
                  <a:lnTo>
                    <a:pt x="3816" y="1222"/>
                  </a:lnTo>
                  <a:lnTo>
                    <a:pt x="3814" y="1220"/>
                  </a:lnTo>
                  <a:lnTo>
                    <a:pt x="3810" y="1222"/>
                  </a:lnTo>
                  <a:lnTo>
                    <a:pt x="3805" y="1219"/>
                  </a:lnTo>
                  <a:lnTo>
                    <a:pt x="3802" y="1219"/>
                  </a:lnTo>
                  <a:lnTo>
                    <a:pt x="3800" y="1219"/>
                  </a:lnTo>
                  <a:lnTo>
                    <a:pt x="3798" y="1222"/>
                  </a:lnTo>
                  <a:lnTo>
                    <a:pt x="3797" y="1222"/>
                  </a:lnTo>
                  <a:lnTo>
                    <a:pt x="3795" y="1225"/>
                  </a:lnTo>
                  <a:lnTo>
                    <a:pt x="3793" y="1225"/>
                  </a:lnTo>
                  <a:lnTo>
                    <a:pt x="3795" y="1225"/>
                  </a:lnTo>
                  <a:lnTo>
                    <a:pt x="3795" y="1229"/>
                  </a:lnTo>
                  <a:lnTo>
                    <a:pt x="3797" y="1231"/>
                  </a:lnTo>
                  <a:lnTo>
                    <a:pt x="3798" y="1231"/>
                  </a:lnTo>
                  <a:lnTo>
                    <a:pt x="3797" y="1232"/>
                  </a:lnTo>
                  <a:lnTo>
                    <a:pt x="3795" y="1232"/>
                  </a:lnTo>
                  <a:lnTo>
                    <a:pt x="3793" y="1232"/>
                  </a:lnTo>
                  <a:lnTo>
                    <a:pt x="3790" y="1231"/>
                  </a:lnTo>
                  <a:lnTo>
                    <a:pt x="3783" y="1229"/>
                  </a:lnTo>
                  <a:lnTo>
                    <a:pt x="3781" y="1229"/>
                  </a:lnTo>
                  <a:lnTo>
                    <a:pt x="3779" y="1231"/>
                  </a:lnTo>
                  <a:lnTo>
                    <a:pt x="3779" y="1231"/>
                  </a:lnTo>
                  <a:lnTo>
                    <a:pt x="3778" y="1232"/>
                  </a:lnTo>
                  <a:lnTo>
                    <a:pt x="3778" y="1234"/>
                  </a:lnTo>
                  <a:lnTo>
                    <a:pt x="3776" y="1234"/>
                  </a:lnTo>
                  <a:lnTo>
                    <a:pt x="3774" y="1232"/>
                  </a:lnTo>
                  <a:lnTo>
                    <a:pt x="3774" y="1234"/>
                  </a:lnTo>
                  <a:lnTo>
                    <a:pt x="3769" y="1236"/>
                  </a:lnTo>
                  <a:lnTo>
                    <a:pt x="3767" y="1236"/>
                  </a:lnTo>
                  <a:lnTo>
                    <a:pt x="3765" y="1236"/>
                  </a:lnTo>
                  <a:lnTo>
                    <a:pt x="3764" y="1236"/>
                  </a:lnTo>
                  <a:lnTo>
                    <a:pt x="3762" y="1234"/>
                  </a:lnTo>
                  <a:lnTo>
                    <a:pt x="3762" y="1232"/>
                  </a:lnTo>
                  <a:lnTo>
                    <a:pt x="3760" y="1231"/>
                  </a:lnTo>
                  <a:lnTo>
                    <a:pt x="3759" y="1231"/>
                  </a:lnTo>
                  <a:lnTo>
                    <a:pt x="3759" y="1234"/>
                  </a:lnTo>
                  <a:lnTo>
                    <a:pt x="3760" y="1234"/>
                  </a:lnTo>
                  <a:lnTo>
                    <a:pt x="3757" y="1238"/>
                  </a:lnTo>
                  <a:lnTo>
                    <a:pt x="3757" y="1239"/>
                  </a:lnTo>
                  <a:lnTo>
                    <a:pt x="3755" y="1239"/>
                  </a:lnTo>
                  <a:lnTo>
                    <a:pt x="3755" y="1241"/>
                  </a:lnTo>
                  <a:lnTo>
                    <a:pt x="3753" y="1243"/>
                  </a:lnTo>
                  <a:lnTo>
                    <a:pt x="3752" y="1244"/>
                  </a:lnTo>
                  <a:lnTo>
                    <a:pt x="3752" y="1246"/>
                  </a:lnTo>
                  <a:lnTo>
                    <a:pt x="3750" y="1248"/>
                  </a:lnTo>
                  <a:lnTo>
                    <a:pt x="3748" y="1248"/>
                  </a:lnTo>
                  <a:lnTo>
                    <a:pt x="3748" y="1246"/>
                  </a:lnTo>
                  <a:lnTo>
                    <a:pt x="3746" y="1244"/>
                  </a:lnTo>
                  <a:lnTo>
                    <a:pt x="3746" y="1243"/>
                  </a:lnTo>
                  <a:lnTo>
                    <a:pt x="3743" y="1243"/>
                  </a:lnTo>
                  <a:lnTo>
                    <a:pt x="3741" y="1243"/>
                  </a:lnTo>
                  <a:lnTo>
                    <a:pt x="3740" y="1243"/>
                  </a:lnTo>
                  <a:lnTo>
                    <a:pt x="3738" y="1244"/>
                  </a:lnTo>
                  <a:lnTo>
                    <a:pt x="3740" y="1246"/>
                  </a:lnTo>
                  <a:lnTo>
                    <a:pt x="3738" y="1246"/>
                  </a:lnTo>
                  <a:lnTo>
                    <a:pt x="3738" y="1244"/>
                  </a:lnTo>
                  <a:lnTo>
                    <a:pt x="3738" y="1241"/>
                  </a:lnTo>
                  <a:lnTo>
                    <a:pt x="3740" y="1239"/>
                  </a:lnTo>
                  <a:lnTo>
                    <a:pt x="3741" y="1238"/>
                  </a:lnTo>
                  <a:lnTo>
                    <a:pt x="3740" y="1238"/>
                  </a:lnTo>
                  <a:lnTo>
                    <a:pt x="3738" y="1236"/>
                  </a:lnTo>
                  <a:lnTo>
                    <a:pt x="3738" y="1238"/>
                  </a:lnTo>
                  <a:lnTo>
                    <a:pt x="3736" y="1234"/>
                  </a:lnTo>
                  <a:lnTo>
                    <a:pt x="3734" y="1234"/>
                  </a:lnTo>
                  <a:lnTo>
                    <a:pt x="3734" y="1232"/>
                  </a:lnTo>
                  <a:lnTo>
                    <a:pt x="3733" y="1232"/>
                  </a:lnTo>
                  <a:lnTo>
                    <a:pt x="3733" y="1231"/>
                  </a:lnTo>
                  <a:lnTo>
                    <a:pt x="3731" y="1232"/>
                  </a:lnTo>
                  <a:lnTo>
                    <a:pt x="3729" y="1234"/>
                  </a:lnTo>
                  <a:lnTo>
                    <a:pt x="3726" y="1234"/>
                  </a:lnTo>
                  <a:lnTo>
                    <a:pt x="3722" y="1232"/>
                  </a:lnTo>
                  <a:lnTo>
                    <a:pt x="3722" y="1229"/>
                  </a:lnTo>
                  <a:lnTo>
                    <a:pt x="3720" y="1231"/>
                  </a:lnTo>
                  <a:lnTo>
                    <a:pt x="3720" y="1232"/>
                  </a:lnTo>
                  <a:lnTo>
                    <a:pt x="3719" y="1234"/>
                  </a:lnTo>
                  <a:lnTo>
                    <a:pt x="3719" y="1236"/>
                  </a:lnTo>
                  <a:lnTo>
                    <a:pt x="3717" y="1239"/>
                  </a:lnTo>
                  <a:lnTo>
                    <a:pt x="3717" y="1241"/>
                  </a:lnTo>
                  <a:lnTo>
                    <a:pt x="3714" y="1239"/>
                  </a:lnTo>
                  <a:lnTo>
                    <a:pt x="3712" y="1239"/>
                  </a:lnTo>
                  <a:lnTo>
                    <a:pt x="3712" y="1238"/>
                  </a:lnTo>
                  <a:lnTo>
                    <a:pt x="3710" y="1236"/>
                  </a:lnTo>
                  <a:lnTo>
                    <a:pt x="3710" y="1234"/>
                  </a:lnTo>
                  <a:lnTo>
                    <a:pt x="3708" y="1232"/>
                  </a:lnTo>
                  <a:lnTo>
                    <a:pt x="3707" y="1236"/>
                  </a:lnTo>
                  <a:lnTo>
                    <a:pt x="3703" y="1238"/>
                  </a:lnTo>
                  <a:lnTo>
                    <a:pt x="3700" y="1231"/>
                  </a:lnTo>
                  <a:lnTo>
                    <a:pt x="3698" y="1232"/>
                  </a:lnTo>
                  <a:lnTo>
                    <a:pt x="3696" y="1234"/>
                  </a:lnTo>
                  <a:lnTo>
                    <a:pt x="3693" y="1232"/>
                  </a:lnTo>
                  <a:lnTo>
                    <a:pt x="3691" y="1231"/>
                  </a:lnTo>
                  <a:lnTo>
                    <a:pt x="3691" y="1229"/>
                  </a:lnTo>
                  <a:lnTo>
                    <a:pt x="3691" y="1227"/>
                  </a:lnTo>
                  <a:lnTo>
                    <a:pt x="3691" y="1225"/>
                  </a:lnTo>
                  <a:lnTo>
                    <a:pt x="3689" y="1225"/>
                  </a:lnTo>
                  <a:lnTo>
                    <a:pt x="3689" y="1222"/>
                  </a:lnTo>
                  <a:lnTo>
                    <a:pt x="3691" y="1220"/>
                  </a:lnTo>
                  <a:lnTo>
                    <a:pt x="3691" y="1217"/>
                  </a:lnTo>
                  <a:lnTo>
                    <a:pt x="3691" y="1215"/>
                  </a:lnTo>
                  <a:lnTo>
                    <a:pt x="3693" y="1212"/>
                  </a:lnTo>
                  <a:lnTo>
                    <a:pt x="3691" y="1210"/>
                  </a:lnTo>
                  <a:lnTo>
                    <a:pt x="3689" y="1210"/>
                  </a:lnTo>
                  <a:lnTo>
                    <a:pt x="3688" y="1212"/>
                  </a:lnTo>
                  <a:lnTo>
                    <a:pt x="3686" y="1210"/>
                  </a:lnTo>
                  <a:lnTo>
                    <a:pt x="3684" y="1210"/>
                  </a:lnTo>
                  <a:lnTo>
                    <a:pt x="3682" y="1208"/>
                  </a:lnTo>
                  <a:lnTo>
                    <a:pt x="3681" y="1210"/>
                  </a:lnTo>
                  <a:lnTo>
                    <a:pt x="3679" y="1212"/>
                  </a:lnTo>
                  <a:lnTo>
                    <a:pt x="3677" y="1213"/>
                  </a:lnTo>
                  <a:lnTo>
                    <a:pt x="3676" y="1213"/>
                  </a:lnTo>
                  <a:lnTo>
                    <a:pt x="3676" y="1212"/>
                  </a:lnTo>
                  <a:lnTo>
                    <a:pt x="3677" y="1206"/>
                  </a:lnTo>
                  <a:lnTo>
                    <a:pt x="3679" y="1203"/>
                  </a:lnTo>
                  <a:lnTo>
                    <a:pt x="3676" y="1199"/>
                  </a:lnTo>
                  <a:lnTo>
                    <a:pt x="3674" y="1196"/>
                  </a:lnTo>
                  <a:lnTo>
                    <a:pt x="3672" y="1196"/>
                  </a:lnTo>
                  <a:lnTo>
                    <a:pt x="3670" y="1194"/>
                  </a:lnTo>
                  <a:lnTo>
                    <a:pt x="3669" y="1194"/>
                  </a:lnTo>
                  <a:lnTo>
                    <a:pt x="3667" y="1194"/>
                  </a:lnTo>
                  <a:lnTo>
                    <a:pt x="3667" y="1193"/>
                  </a:lnTo>
                  <a:lnTo>
                    <a:pt x="3665" y="1191"/>
                  </a:lnTo>
                  <a:lnTo>
                    <a:pt x="3667" y="1191"/>
                  </a:lnTo>
                  <a:lnTo>
                    <a:pt x="3665" y="1191"/>
                  </a:lnTo>
                  <a:lnTo>
                    <a:pt x="3663" y="1191"/>
                  </a:lnTo>
                  <a:lnTo>
                    <a:pt x="3658" y="1193"/>
                  </a:lnTo>
                  <a:lnTo>
                    <a:pt x="3658" y="1191"/>
                  </a:lnTo>
                  <a:lnTo>
                    <a:pt x="3658" y="1189"/>
                  </a:lnTo>
                  <a:lnTo>
                    <a:pt x="3660" y="1189"/>
                  </a:lnTo>
                  <a:lnTo>
                    <a:pt x="3660" y="1187"/>
                  </a:lnTo>
                  <a:lnTo>
                    <a:pt x="3660" y="1186"/>
                  </a:lnTo>
                  <a:lnTo>
                    <a:pt x="3662" y="1186"/>
                  </a:lnTo>
                  <a:lnTo>
                    <a:pt x="3660" y="1186"/>
                  </a:lnTo>
                  <a:lnTo>
                    <a:pt x="3660" y="1184"/>
                  </a:lnTo>
                  <a:lnTo>
                    <a:pt x="3658" y="1184"/>
                  </a:lnTo>
                  <a:lnTo>
                    <a:pt x="3657" y="1184"/>
                  </a:lnTo>
                  <a:lnTo>
                    <a:pt x="3657" y="1182"/>
                  </a:lnTo>
                  <a:lnTo>
                    <a:pt x="3657" y="1180"/>
                  </a:lnTo>
                  <a:lnTo>
                    <a:pt x="3655" y="1180"/>
                  </a:lnTo>
                  <a:lnTo>
                    <a:pt x="3655" y="1177"/>
                  </a:lnTo>
                  <a:lnTo>
                    <a:pt x="3655" y="1175"/>
                  </a:lnTo>
                  <a:lnTo>
                    <a:pt x="3657" y="1175"/>
                  </a:lnTo>
                  <a:lnTo>
                    <a:pt x="3657" y="1174"/>
                  </a:lnTo>
                  <a:lnTo>
                    <a:pt x="3658" y="1174"/>
                  </a:lnTo>
                  <a:lnTo>
                    <a:pt x="3657" y="1172"/>
                  </a:lnTo>
                  <a:lnTo>
                    <a:pt x="3657" y="1170"/>
                  </a:lnTo>
                  <a:lnTo>
                    <a:pt x="3655" y="1170"/>
                  </a:lnTo>
                  <a:lnTo>
                    <a:pt x="3655" y="1167"/>
                  </a:lnTo>
                  <a:lnTo>
                    <a:pt x="3655" y="1165"/>
                  </a:lnTo>
                  <a:lnTo>
                    <a:pt x="3655" y="1165"/>
                  </a:lnTo>
                  <a:lnTo>
                    <a:pt x="3655" y="1163"/>
                  </a:lnTo>
                  <a:lnTo>
                    <a:pt x="3653" y="1160"/>
                  </a:lnTo>
                  <a:lnTo>
                    <a:pt x="3651" y="1158"/>
                  </a:lnTo>
                  <a:lnTo>
                    <a:pt x="3653" y="1158"/>
                  </a:lnTo>
                  <a:lnTo>
                    <a:pt x="3653" y="1156"/>
                  </a:lnTo>
                  <a:lnTo>
                    <a:pt x="3651" y="1156"/>
                  </a:lnTo>
                  <a:lnTo>
                    <a:pt x="3650" y="1155"/>
                  </a:lnTo>
                  <a:lnTo>
                    <a:pt x="3650" y="1153"/>
                  </a:lnTo>
                  <a:lnTo>
                    <a:pt x="3648" y="1153"/>
                  </a:lnTo>
                  <a:lnTo>
                    <a:pt x="3646" y="1151"/>
                  </a:lnTo>
                  <a:lnTo>
                    <a:pt x="3644" y="1151"/>
                  </a:lnTo>
                  <a:lnTo>
                    <a:pt x="3644" y="1149"/>
                  </a:lnTo>
                  <a:lnTo>
                    <a:pt x="3643" y="1149"/>
                  </a:lnTo>
                  <a:lnTo>
                    <a:pt x="3641" y="1149"/>
                  </a:lnTo>
                  <a:lnTo>
                    <a:pt x="3639" y="1149"/>
                  </a:lnTo>
                  <a:lnTo>
                    <a:pt x="3636" y="1149"/>
                  </a:lnTo>
                  <a:lnTo>
                    <a:pt x="3632" y="1148"/>
                  </a:lnTo>
                  <a:lnTo>
                    <a:pt x="3632" y="1146"/>
                  </a:lnTo>
                  <a:lnTo>
                    <a:pt x="3629" y="1146"/>
                  </a:lnTo>
                  <a:lnTo>
                    <a:pt x="3625" y="1146"/>
                  </a:lnTo>
                  <a:lnTo>
                    <a:pt x="3622" y="1144"/>
                  </a:lnTo>
                  <a:lnTo>
                    <a:pt x="3620" y="1144"/>
                  </a:lnTo>
                  <a:lnTo>
                    <a:pt x="3618" y="1144"/>
                  </a:lnTo>
                  <a:lnTo>
                    <a:pt x="3618" y="1146"/>
                  </a:lnTo>
                  <a:lnTo>
                    <a:pt x="3618" y="1148"/>
                  </a:lnTo>
                  <a:lnTo>
                    <a:pt x="3615" y="1149"/>
                  </a:lnTo>
                  <a:lnTo>
                    <a:pt x="3613" y="1151"/>
                  </a:lnTo>
                  <a:lnTo>
                    <a:pt x="3612" y="1153"/>
                  </a:lnTo>
                  <a:lnTo>
                    <a:pt x="3610" y="1155"/>
                  </a:lnTo>
                  <a:lnTo>
                    <a:pt x="3608" y="1156"/>
                  </a:lnTo>
                  <a:lnTo>
                    <a:pt x="3606" y="1155"/>
                  </a:lnTo>
                  <a:lnTo>
                    <a:pt x="3601" y="1155"/>
                  </a:lnTo>
                  <a:lnTo>
                    <a:pt x="3599" y="1155"/>
                  </a:lnTo>
                  <a:lnTo>
                    <a:pt x="3596" y="1153"/>
                  </a:lnTo>
                  <a:lnTo>
                    <a:pt x="3591" y="1153"/>
                  </a:lnTo>
                  <a:lnTo>
                    <a:pt x="3589" y="1155"/>
                  </a:lnTo>
                  <a:lnTo>
                    <a:pt x="3586" y="1155"/>
                  </a:lnTo>
                  <a:lnTo>
                    <a:pt x="3584" y="1156"/>
                  </a:lnTo>
                  <a:lnTo>
                    <a:pt x="3582" y="1156"/>
                  </a:lnTo>
                  <a:lnTo>
                    <a:pt x="3582" y="1158"/>
                  </a:lnTo>
                  <a:lnTo>
                    <a:pt x="3579" y="1163"/>
                  </a:lnTo>
                  <a:lnTo>
                    <a:pt x="3579" y="1165"/>
                  </a:lnTo>
                  <a:lnTo>
                    <a:pt x="3579" y="1167"/>
                  </a:lnTo>
                  <a:lnTo>
                    <a:pt x="3577" y="1167"/>
                  </a:lnTo>
                  <a:lnTo>
                    <a:pt x="3575" y="1165"/>
                  </a:lnTo>
                  <a:lnTo>
                    <a:pt x="3572" y="1167"/>
                  </a:lnTo>
                  <a:lnTo>
                    <a:pt x="3567" y="1165"/>
                  </a:lnTo>
                  <a:lnTo>
                    <a:pt x="3563" y="1167"/>
                  </a:lnTo>
                  <a:lnTo>
                    <a:pt x="3561" y="1165"/>
                  </a:lnTo>
                  <a:lnTo>
                    <a:pt x="3561" y="1167"/>
                  </a:lnTo>
                  <a:lnTo>
                    <a:pt x="3556" y="1170"/>
                  </a:lnTo>
                  <a:lnTo>
                    <a:pt x="3553" y="1172"/>
                  </a:lnTo>
                  <a:lnTo>
                    <a:pt x="3549" y="1175"/>
                  </a:lnTo>
                  <a:lnTo>
                    <a:pt x="3548" y="1174"/>
                  </a:lnTo>
                  <a:lnTo>
                    <a:pt x="3542" y="1172"/>
                  </a:lnTo>
                  <a:lnTo>
                    <a:pt x="3541" y="1174"/>
                  </a:lnTo>
                  <a:lnTo>
                    <a:pt x="3539" y="1172"/>
                  </a:lnTo>
                  <a:lnTo>
                    <a:pt x="3534" y="1174"/>
                  </a:lnTo>
                  <a:lnTo>
                    <a:pt x="3530" y="1172"/>
                  </a:lnTo>
                  <a:lnTo>
                    <a:pt x="3527" y="1172"/>
                  </a:lnTo>
                  <a:lnTo>
                    <a:pt x="3525" y="1174"/>
                  </a:lnTo>
                  <a:lnTo>
                    <a:pt x="3523" y="1174"/>
                  </a:lnTo>
                  <a:lnTo>
                    <a:pt x="3525" y="1172"/>
                  </a:lnTo>
                  <a:lnTo>
                    <a:pt x="3523" y="1170"/>
                  </a:lnTo>
                  <a:lnTo>
                    <a:pt x="3518" y="1174"/>
                  </a:lnTo>
                  <a:lnTo>
                    <a:pt x="3511" y="1174"/>
                  </a:lnTo>
                  <a:lnTo>
                    <a:pt x="3510" y="1175"/>
                  </a:lnTo>
                  <a:lnTo>
                    <a:pt x="3508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499" y="1180"/>
                  </a:lnTo>
                  <a:lnTo>
                    <a:pt x="3496" y="1179"/>
                  </a:lnTo>
                  <a:lnTo>
                    <a:pt x="3492" y="1180"/>
                  </a:lnTo>
                  <a:lnTo>
                    <a:pt x="3491" y="1182"/>
                  </a:lnTo>
                  <a:lnTo>
                    <a:pt x="3489" y="1182"/>
                  </a:lnTo>
                  <a:lnTo>
                    <a:pt x="3487" y="1184"/>
                  </a:lnTo>
                  <a:lnTo>
                    <a:pt x="3485" y="1184"/>
                  </a:lnTo>
                  <a:lnTo>
                    <a:pt x="3482" y="1186"/>
                  </a:lnTo>
                  <a:lnTo>
                    <a:pt x="3480" y="1186"/>
                  </a:lnTo>
                  <a:lnTo>
                    <a:pt x="3477" y="1186"/>
                  </a:lnTo>
                  <a:lnTo>
                    <a:pt x="3475" y="1186"/>
                  </a:lnTo>
                  <a:lnTo>
                    <a:pt x="3473" y="1189"/>
                  </a:lnTo>
                  <a:lnTo>
                    <a:pt x="3470" y="1189"/>
                  </a:lnTo>
                  <a:lnTo>
                    <a:pt x="3470" y="1191"/>
                  </a:lnTo>
                  <a:lnTo>
                    <a:pt x="3468" y="1191"/>
                  </a:lnTo>
                  <a:lnTo>
                    <a:pt x="3465" y="1193"/>
                  </a:lnTo>
                  <a:lnTo>
                    <a:pt x="3465" y="1196"/>
                  </a:lnTo>
                  <a:lnTo>
                    <a:pt x="3463" y="1199"/>
                  </a:lnTo>
                  <a:lnTo>
                    <a:pt x="3463" y="1203"/>
                  </a:lnTo>
                  <a:lnTo>
                    <a:pt x="3458" y="1206"/>
                  </a:lnTo>
                  <a:lnTo>
                    <a:pt x="3458" y="1208"/>
                  </a:lnTo>
                  <a:lnTo>
                    <a:pt x="3453" y="1210"/>
                  </a:lnTo>
                  <a:lnTo>
                    <a:pt x="3451" y="1210"/>
                  </a:lnTo>
                  <a:lnTo>
                    <a:pt x="3451" y="1212"/>
                  </a:lnTo>
                  <a:lnTo>
                    <a:pt x="3449" y="1210"/>
                  </a:lnTo>
                  <a:lnTo>
                    <a:pt x="3447" y="1212"/>
                  </a:lnTo>
                  <a:lnTo>
                    <a:pt x="3444" y="1213"/>
                  </a:lnTo>
                  <a:lnTo>
                    <a:pt x="3439" y="1215"/>
                  </a:lnTo>
                  <a:lnTo>
                    <a:pt x="3437" y="1217"/>
                  </a:lnTo>
                  <a:lnTo>
                    <a:pt x="3434" y="1219"/>
                  </a:lnTo>
                  <a:lnTo>
                    <a:pt x="3430" y="1220"/>
                  </a:lnTo>
                  <a:lnTo>
                    <a:pt x="3428" y="1220"/>
                  </a:lnTo>
                  <a:lnTo>
                    <a:pt x="3427" y="1222"/>
                  </a:lnTo>
                  <a:lnTo>
                    <a:pt x="3421" y="1222"/>
                  </a:lnTo>
                  <a:lnTo>
                    <a:pt x="3421" y="1224"/>
                  </a:lnTo>
                  <a:lnTo>
                    <a:pt x="3423" y="1225"/>
                  </a:lnTo>
                  <a:lnTo>
                    <a:pt x="3421" y="1227"/>
                  </a:lnTo>
                  <a:lnTo>
                    <a:pt x="3421" y="1229"/>
                  </a:lnTo>
                  <a:lnTo>
                    <a:pt x="3420" y="1231"/>
                  </a:lnTo>
                  <a:lnTo>
                    <a:pt x="3421" y="1232"/>
                  </a:lnTo>
                  <a:lnTo>
                    <a:pt x="3420" y="1234"/>
                  </a:lnTo>
                  <a:lnTo>
                    <a:pt x="3416" y="1234"/>
                  </a:lnTo>
                  <a:lnTo>
                    <a:pt x="3415" y="1236"/>
                  </a:lnTo>
                  <a:lnTo>
                    <a:pt x="3415" y="1238"/>
                  </a:lnTo>
                  <a:lnTo>
                    <a:pt x="3406" y="1236"/>
                  </a:lnTo>
                  <a:lnTo>
                    <a:pt x="3404" y="1236"/>
                  </a:lnTo>
                  <a:lnTo>
                    <a:pt x="3397" y="1236"/>
                  </a:lnTo>
                  <a:lnTo>
                    <a:pt x="3395" y="1236"/>
                  </a:lnTo>
                  <a:lnTo>
                    <a:pt x="3392" y="1236"/>
                  </a:lnTo>
                  <a:lnTo>
                    <a:pt x="3390" y="1238"/>
                  </a:lnTo>
                  <a:lnTo>
                    <a:pt x="3389" y="1239"/>
                  </a:lnTo>
                  <a:lnTo>
                    <a:pt x="3383" y="1241"/>
                  </a:lnTo>
                  <a:lnTo>
                    <a:pt x="3382" y="1243"/>
                  </a:lnTo>
                  <a:lnTo>
                    <a:pt x="3380" y="1244"/>
                  </a:lnTo>
                  <a:lnTo>
                    <a:pt x="3378" y="1246"/>
                  </a:lnTo>
                  <a:lnTo>
                    <a:pt x="3376" y="1246"/>
                  </a:lnTo>
                  <a:lnTo>
                    <a:pt x="3373" y="1246"/>
                  </a:lnTo>
                  <a:lnTo>
                    <a:pt x="3368" y="1248"/>
                  </a:lnTo>
                  <a:lnTo>
                    <a:pt x="3366" y="1251"/>
                  </a:lnTo>
                  <a:lnTo>
                    <a:pt x="3364" y="1251"/>
                  </a:lnTo>
                  <a:lnTo>
                    <a:pt x="3363" y="1253"/>
                  </a:lnTo>
                  <a:lnTo>
                    <a:pt x="3357" y="1253"/>
                  </a:lnTo>
                  <a:lnTo>
                    <a:pt x="3357" y="1251"/>
                  </a:lnTo>
                  <a:lnTo>
                    <a:pt x="3357" y="1250"/>
                  </a:lnTo>
                  <a:lnTo>
                    <a:pt x="3356" y="1248"/>
                  </a:lnTo>
                  <a:lnTo>
                    <a:pt x="3357" y="1244"/>
                  </a:lnTo>
                  <a:lnTo>
                    <a:pt x="3356" y="1243"/>
                  </a:lnTo>
                  <a:lnTo>
                    <a:pt x="3356" y="1239"/>
                  </a:lnTo>
                  <a:lnTo>
                    <a:pt x="3354" y="1239"/>
                  </a:lnTo>
                  <a:lnTo>
                    <a:pt x="3352" y="1239"/>
                  </a:lnTo>
                  <a:lnTo>
                    <a:pt x="3349" y="1238"/>
                  </a:lnTo>
                  <a:lnTo>
                    <a:pt x="3347" y="1238"/>
                  </a:lnTo>
                  <a:lnTo>
                    <a:pt x="3345" y="1238"/>
                  </a:lnTo>
                  <a:lnTo>
                    <a:pt x="3345" y="1236"/>
                  </a:lnTo>
                  <a:lnTo>
                    <a:pt x="3342" y="1232"/>
                  </a:lnTo>
                  <a:lnTo>
                    <a:pt x="3340" y="1231"/>
                  </a:lnTo>
                  <a:lnTo>
                    <a:pt x="3338" y="1232"/>
                  </a:lnTo>
                  <a:lnTo>
                    <a:pt x="3335" y="1229"/>
                  </a:lnTo>
                  <a:lnTo>
                    <a:pt x="3328" y="1225"/>
                  </a:lnTo>
                  <a:lnTo>
                    <a:pt x="3326" y="1225"/>
                  </a:lnTo>
                  <a:lnTo>
                    <a:pt x="3325" y="1225"/>
                  </a:lnTo>
                  <a:lnTo>
                    <a:pt x="3326" y="1225"/>
                  </a:lnTo>
                  <a:lnTo>
                    <a:pt x="3328" y="1229"/>
                  </a:lnTo>
                  <a:lnTo>
                    <a:pt x="3326" y="1231"/>
                  </a:lnTo>
                  <a:lnTo>
                    <a:pt x="3326" y="1232"/>
                  </a:lnTo>
                  <a:lnTo>
                    <a:pt x="3323" y="1236"/>
                  </a:lnTo>
                  <a:lnTo>
                    <a:pt x="3323" y="1239"/>
                  </a:lnTo>
                  <a:lnTo>
                    <a:pt x="3323" y="1243"/>
                  </a:lnTo>
                  <a:lnTo>
                    <a:pt x="3318" y="1241"/>
                  </a:lnTo>
                  <a:lnTo>
                    <a:pt x="3316" y="1243"/>
                  </a:lnTo>
                  <a:lnTo>
                    <a:pt x="3314" y="1243"/>
                  </a:lnTo>
                  <a:lnTo>
                    <a:pt x="3314" y="1244"/>
                  </a:lnTo>
                  <a:lnTo>
                    <a:pt x="3311" y="1246"/>
                  </a:lnTo>
                  <a:lnTo>
                    <a:pt x="3311" y="1248"/>
                  </a:lnTo>
                  <a:lnTo>
                    <a:pt x="3307" y="1250"/>
                  </a:lnTo>
                  <a:lnTo>
                    <a:pt x="3302" y="1250"/>
                  </a:lnTo>
                  <a:lnTo>
                    <a:pt x="3300" y="1251"/>
                  </a:lnTo>
                  <a:lnTo>
                    <a:pt x="3300" y="1253"/>
                  </a:lnTo>
                  <a:lnTo>
                    <a:pt x="3297" y="1251"/>
                  </a:lnTo>
                  <a:lnTo>
                    <a:pt x="3293" y="1253"/>
                  </a:lnTo>
                  <a:lnTo>
                    <a:pt x="3292" y="1253"/>
                  </a:lnTo>
                  <a:lnTo>
                    <a:pt x="3288" y="1255"/>
                  </a:lnTo>
                  <a:lnTo>
                    <a:pt x="3285" y="1255"/>
                  </a:lnTo>
                  <a:lnTo>
                    <a:pt x="3283" y="1253"/>
                  </a:lnTo>
                  <a:lnTo>
                    <a:pt x="3281" y="1253"/>
                  </a:lnTo>
                  <a:lnTo>
                    <a:pt x="3281" y="1250"/>
                  </a:lnTo>
                  <a:lnTo>
                    <a:pt x="3283" y="1248"/>
                  </a:lnTo>
                  <a:lnTo>
                    <a:pt x="3285" y="1248"/>
                  </a:lnTo>
                  <a:lnTo>
                    <a:pt x="3290" y="1241"/>
                  </a:lnTo>
                  <a:lnTo>
                    <a:pt x="3293" y="1241"/>
                  </a:lnTo>
                  <a:lnTo>
                    <a:pt x="3288" y="1234"/>
                  </a:lnTo>
                  <a:lnTo>
                    <a:pt x="3285" y="1234"/>
                  </a:lnTo>
                  <a:lnTo>
                    <a:pt x="3283" y="1232"/>
                  </a:lnTo>
                  <a:lnTo>
                    <a:pt x="3283" y="1231"/>
                  </a:lnTo>
                  <a:lnTo>
                    <a:pt x="3281" y="1232"/>
                  </a:lnTo>
                  <a:lnTo>
                    <a:pt x="3281" y="1232"/>
                  </a:lnTo>
                  <a:lnTo>
                    <a:pt x="3280" y="1234"/>
                  </a:lnTo>
                  <a:lnTo>
                    <a:pt x="3281" y="1236"/>
                  </a:lnTo>
                  <a:lnTo>
                    <a:pt x="3280" y="1238"/>
                  </a:lnTo>
                  <a:lnTo>
                    <a:pt x="3274" y="1238"/>
                  </a:lnTo>
                  <a:lnTo>
                    <a:pt x="3273" y="1238"/>
                  </a:lnTo>
                  <a:lnTo>
                    <a:pt x="3266" y="1246"/>
                  </a:lnTo>
                  <a:lnTo>
                    <a:pt x="3262" y="1246"/>
                  </a:lnTo>
                  <a:lnTo>
                    <a:pt x="3261" y="1250"/>
                  </a:lnTo>
                  <a:lnTo>
                    <a:pt x="3252" y="1251"/>
                  </a:lnTo>
                  <a:lnTo>
                    <a:pt x="3247" y="1251"/>
                  </a:lnTo>
                  <a:lnTo>
                    <a:pt x="3245" y="1253"/>
                  </a:lnTo>
                  <a:lnTo>
                    <a:pt x="3242" y="1250"/>
                  </a:lnTo>
                  <a:lnTo>
                    <a:pt x="3242" y="1248"/>
                  </a:lnTo>
                  <a:lnTo>
                    <a:pt x="3240" y="1246"/>
                  </a:lnTo>
                  <a:lnTo>
                    <a:pt x="3240" y="1243"/>
                  </a:lnTo>
                  <a:lnTo>
                    <a:pt x="3242" y="1243"/>
                  </a:lnTo>
                  <a:lnTo>
                    <a:pt x="3240" y="1241"/>
                  </a:lnTo>
                  <a:lnTo>
                    <a:pt x="3242" y="1238"/>
                  </a:lnTo>
                  <a:lnTo>
                    <a:pt x="3245" y="1234"/>
                  </a:lnTo>
                  <a:lnTo>
                    <a:pt x="3243" y="1234"/>
                  </a:lnTo>
                  <a:lnTo>
                    <a:pt x="3245" y="1231"/>
                  </a:lnTo>
                  <a:lnTo>
                    <a:pt x="3245" y="1229"/>
                  </a:lnTo>
                  <a:lnTo>
                    <a:pt x="3247" y="1229"/>
                  </a:lnTo>
                  <a:lnTo>
                    <a:pt x="3245" y="1225"/>
                  </a:lnTo>
                  <a:lnTo>
                    <a:pt x="3247" y="1222"/>
                  </a:lnTo>
                  <a:lnTo>
                    <a:pt x="3247" y="1220"/>
                  </a:lnTo>
                  <a:lnTo>
                    <a:pt x="3245" y="1220"/>
                  </a:lnTo>
                  <a:lnTo>
                    <a:pt x="3240" y="1220"/>
                  </a:lnTo>
                  <a:lnTo>
                    <a:pt x="3240" y="1219"/>
                  </a:lnTo>
                  <a:lnTo>
                    <a:pt x="3238" y="1220"/>
                  </a:lnTo>
                  <a:lnTo>
                    <a:pt x="3233" y="1225"/>
                  </a:lnTo>
                  <a:lnTo>
                    <a:pt x="3230" y="1224"/>
                  </a:lnTo>
                  <a:lnTo>
                    <a:pt x="3228" y="1222"/>
                  </a:lnTo>
                  <a:lnTo>
                    <a:pt x="3223" y="1220"/>
                  </a:lnTo>
                  <a:lnTo>
                    <a:pt x="3223" y="1222"/>
                  </a:lnTo>
                  <a:lnTo>
                    <a:pt x="3221" y="1224"/>
                  </a:lnTo>
                  <a:lnTo>
                    <a:pt x="3219" y="1225"/>
                  </a:lnTo>
                  <a:lnTo>
                    <a:pt x="3217" y="1225"/>
                  </a:lnTo>
                  <a:lnTo>
                    <a:pt x="3217" y="1227"/>
                  </a:lnTo>
                  <a:lnTo>
                    <a:pt x="3216" y="1227"/>
                  </a:lnTo>
                  <a:lnTo>
                    <a:pt x="3214" y="1231"/>
                  </a:lnTo>
                  <a:lnTo>
                    <a:pt x="3214" y="1232"/>
                  </a:lnTo>
                  <a:lnTo>
                    <a:pt x="3214" y="1234"/>
                  </a:lnTo>
                  <a:lnTo>
                    <a:pt x="3217" y="1234"/>
                  </a:lnTo>
                  <a:lnTo>
                    <a:pt x="3217" y="1238"/>
                  </a:lnTo>
                  <a:lnTo>
                    <a:pt x="3221" y="1238"/>
                  </a:lnTo>
                  <a:lnTo>
                    <a:pt x="3223" y="1239"/>
                  </a:lnTo>
                  <a:lnTo>
                    <a:pt x="3226" y="1246"/>
                  </a:lnTo>
                  <a:lnTo>
                    <a:pt x="3231" y="1248"/>
                  </a:lnTo>
                  <a:lnTo>
                    <a:pt x="3231" y="1250"/>
                  </a:lnTo>
                  <a:lnTo>
                    <a:pt x="3231" y="1251"/>
                  </a:lnTo>
                  <a:lnTo>
                    <a:pt x="3233" y="1253"/>
                  </a:lnTo>
                  <a:lnTo>
                    <a:pt x="3228" y="1255"/>
                  </a:lnTo>
                  <a:lnTo>
                    <a:pt x="3226" y="1257"/>
                  </a:lnTo>
                  <a:lnTo>
                    <a:pt x="3223" y="1257"/>
                  </a:lnTo>
                  <a:lnTo>
                    <a:pt x="3219" y="1257"/>
                  </a:lnTo>
                  <a:lnTo>
                    <a:pt x="3216" y="1255"/>
                  </a:lnTo>
                  <a:lnTo>
                    <a:pt x="3214" y="1257"/>
                  </a:lnTo>
                  <a:lnTo>
                    <a:pt x="3211" y="1257"/>
                  </a:lnTo>
                  <a:lnTo>
                    <a:pt x="3211" y="1258"/>
                  </a:lnTo>
                  <a:lnTo>
                    <a:pt x="3209" y="1258"/>
                  </a:lnTo>
                  <a:lnTo>
                    <a:pt x="3209" y="1260"/>
                  </a:lnTo>
                  <a:lnTo>
                    <a:pt x="3207" y="1262"/>
                  </a:lnTo>
                  <a:lnTo>
                    <a:pt x="3205" y="1262"/>
                  </a:lnTo>
                  <a:lnTo>
                    <a:pt x="3204" y="1263"/>
                  </a:lnTo>
                  <a:lnTo>
                    <a:pt x="3198" y="1265"/>
                  </a:lnTo>
                  <a:lnTo>
                    <a:pt x="3197" y="1267"/>
                  </a:lnTo>
                  <a:lnTo>
                    <a:pt x="3195" y="1267"/>
                  </a:lnTo>
                  <a:lnTo>
                    <a:pt x="3193" y="1270"/>
                  </a:lnTo>
                  <a:lnTo>
                    <a:pt x="3190" y="1270"/>
                  </a:lnTo>
                  <a:lnTo>
                    <a:pt x="3181" y="1272"/>
                  </a:lnTo>
                  <a:lnTo>
                    <a:pt x="3179" y="1277"/>
                  </a:lnTo>
                  <a:lnTo>
                    <a:pt x="3179" y="1281"/>
                  </a:lnTo>
                  <a:lnTo>
                    <a:pt x="3178" y="1282"/>
                  </a:lnTo>
                  <a:lnTo>
                    <a:pt x="3179" y="1286"/>
                  </a:lnTo>
                  <a:lnTo>
                    <a:pt x="3186" y="1291"/>
                  </a:lnTo>
                  <a:lnTo>
                    <a:pt x="3190" y="1291"/>
                  </a:lnTo>
                  <a:lnTo>
                    <a:pt x="3191" y="1289"/>
                  </a:lnTo>
                  <a:lnTo>
                    <a:pt x="3195" y="1288"/>
                  </a:lnTo>
                  <a:lnTo>
                    <a:pt x="3198" y="1288"/>
                  </a:lnTo>
                  <a:lnTo>
                    <a:pt x="3198" y="1286"/>
                  </a:lnTo>
                  <a:lnTo>
                    <a:pt x="3202" y="1284"/>
                  </a:lnTo>
                  <a:lnTo>
                    <a:pt x="3205" y="1282"/>
                  </a:lnTo>
                  <a:lnTo>
                    <a:pt x="3209" y="1282"/>
                  </a:lnTo>
                  <a:lnTo>
                    <a:pt x="3216" y="1282"/>
                  </a:lnTo>
                  <a:lnTo>
                    <a:pt x="3217" y="1284"/>
                  </a:lnTo>
                  <a:lnTo>
                    <a:pt x="3217" y="1286"/>
                  </a:lnTo>
                  <a:lnTo>
                    <a:pt x="3219" y="1288"/>
                  </a:lnTo>
                  <a:lnTo>
                    <a:pt x="3219" y="1289"/>
                  </a:lnTo>
                  <a:lnTo>
                    <a:pt x="3223" y="1295"/>
                  </a:lnTo>
                  <a:lnTo>
                    <a:pt x="3223" y="1296"/>
                  </a:lnTo>
                  <a:lnTo>
                    <a:pt x="3223" y="1298"/>
                  </a:lnTo>
                  <a:lnTo>
                    <a:pt x="3224" y="1298"/>
                  </a:lnTo>
                  <a:lnTo>
                    <a:pt x="3224" y="1301"/>
                  </a:lnTo>
                  <a:lnTo>
                    <a:pt x="3226" y="1305"/>
                  </a:lnTo>
                  <a:lnTo>
                    <a:pt x="3224" y="1307"/>
                  </a:lnTo>
                  <a:lnTo>
                    <a:pt x="3223" y="1308"/>
                  </a:lnTo>
                  <a:lnTo>
                    <a:pt x="3221" y="1308"/>
                  </a:lnTo>
                  <a:lnTo>
                    <a:pt x="3219" y="1308"/>
                  </a:lnTo>
                  <a:lnTo>
                    <a:pt x="3217" y="1310"/>
                  </a:lnTo>
                  <a:lnTo>
                    <a:pt x="3217" y="1315"/>
                  </a:lnTo>
                  <a:lnTo>
                    <a:pt x="3217" y="1317"/>
                  </a:lnTo>
                  <a:lnTo>
                    <a:pt x="3219" y="1317"/>
                  </a:lnTo>
                  <a:lnTo>
                    <a:pt x="3221" y="1317"/>
                  </a:lnTo>
                  <a:lnTo>
                    <a:pt x="3221" y="1320"/>
                  </a:lnTo>
                  <a:lnTo>
                    <a:pt x="3224" y="1320"/>
                  </a:lnTo>
                  <a:lnTo>
                    <a:pt x="3224" y="1322"/>
                  </a:lnTo>
                  <a:lnTo>
                    <a:pt x="3223" y="1324"/>
                  </a:lnTo>
                  <a:lnTo>
                    <a:pt x="3221" y="1324"/>
                  </a:lnTo>
                  <a:lnTo>
                    <a:pt x="3217" y="1320"/>
                  </a:lnTo>
                  <a:lnTo>
                    <a:pt x="3212" y="1320"/>
                  </a:lnTo>
                  <a:lnTo>
                    <a:pt x="3211" y="1319"/>
                  </a:lnTo>
                  <a:lnTo>
                    <a:pt x="3212" y="1315"/>
                  </a:lnTo>
                  <a:lnTo>
                    <a:pt x="3211" y="1314"/>
                  </a:lnTo>
                  <a:lnTo>
                    <a:pt x="3209" y="1314"/>
                  </a:lnTo>
                  <a:lnTo>
                    <a:pt x="3205" y="1314"/>
                  </a:lnTo>
                  <a:lnTo>
                    <a:pt x="3204" y="1317"/>
                  </a:lnTo>
                  <a:lnTo>
                    <a:pt x="3200" y="1317"/>
                  </a:lnTo>
                  <a:lnTo>
                    <a:pt x="3198" y="1319"/>
                  </a:lnTo>
                  <a:lnTo>
                    <a:pt x="3200" y="1336"/>
                  </a:lnTo>
                  <a:lnTo>
                    <a:pt x="3198" y="1338"/>
                  </a:lnTo>
                  <a:lnTo>
                    <a:pt x="3197" y="1339"/>
                  </a:lnTo>
                  <a:lnTo>
                    <a:pt x="3195" y="1341"/>
                  </a:lnTo>
                  <a:lnTo>
                    <a:pt x="3191" y="1343"/>
                  </a:lnTo>
                  <a:lnTo>
                    <a:pt x="3190" y="1341"/>
                  </a:lnTo>
                  <a:lnTo>
                    <a:pt x="3186" y="1338"/>
                  </a:lnTo>
                  <a:lnTo>
                    <a:pt x="3186" y="1333"/>
                  </a:lnTo>
                  <a:lnTo>
                    <a:pt x="3183" y="1329"/>
                  </a:lnTo>
                  <a:lnTo>
                    <a:pt x="3179" y="1333"/>
                  </a:lnTo>
                  <a:lnTo>
                    <a:pt x="3179" y="1331"/>
                  </a:lnTo>
                  <a:lnTo>
                    <a:pt x="3176" y="1329"/>
                  </a:lnTo>
                  <a:lnTo>
                    <a:pt x="3176" y="1331"/>
                  </a:lnTo>
                  <a:lnTo>
                    <a:pt x="3174" y="1333"/>
                  </a:lnTo>
                  <a:lnTo>
                    <a:pt x="3172" y="1333"/>
                  </a:lnTo>
                  <a:lnTo>
                    <a:pt x="3171" y="1331"/>
                  </a:lnTo>
                  <a:lnTo>
                    <a:pt x="3167" y="1331"/>
                  </a:lnTo>
                  <a:lnTo>
                    <a:pt x="3166" y="1334"/>
                  </a:lnTo>
                  <a:lnTo>
                    <a:pt x="3164" y="1336"/>
                  </a:lnTo>
                  <a:lnTo>
                    <a:pt x="3164" y="1338"/>
                  </a:lnTo>
                  <a:lnTo>
                    <a:pt x="3160" y="1339"/>
                  </a:lnTo>
                  <a:lnTo>
                    <a:pt x="3160" y="1341"/>
                  </a:lnTo>
                  <a:lnTo>
                    <a:pt x="3160" y="1345"/>
                  </a:lnTo>
                  <a:lnTo>
                    <a:pt x="3159" y="1345"/>
                  </a:lnTo>
                  <a:lnTo>
                    <a:pt x="3159" y="1348"/>
                  </a:lnTo>
                  <a:lnTo>
                    <a:pt x="3157" y="1348"/>
                  </a:lnTo>
                  <a:lnTo>
                    <a:pt x="3153" y="1350"/>
                  </a:lnTo>
                  <a:lnTo>
                    <a:pt x="3148" y="1350"/>
                  </a:lnTo>
                  <a:lnTo>
                    <a:pt x="3148" y="1350"/>
                  </a:lnTo>
                  <a:lnTo>
                    <a:pt x="3148" y="1343"/>
                  </a:lnTo>
                  <a:lnTo>
                    <a:pt x="3147" y="1343"/>
                  </a:lnTo>
                  <a:lnTo>
                    <a:pt x="3147" y="1341"/>
                  </a:lnTo>
                  <a:lnTo>
                    <a:pt x="3147" y="1338"/>
                  </a:lnTo>
                  <a:lnTo>
                    <a:pt x="3147" y="1336"/>
                  </a:lnTo>
                  <a:lnTo>
                    <a:pt x="3147" y="1334"/>
                  </a:lnTo>
                  <a:lnTo>
                    <a:pt x="3145" y="1334"/>
                  </a:lnTo>
                  <a:lnTo>
                    <a:pt x="3141" y="1333"/>
                  </a:lnTo>
                  <a:lnTo>
                    <a:pt x="3140" y="1331"/>
                  </a:lnTo>
                  <a:lnTo>
                    <a:pt x="3140" y="1329"/>
                  </a:lnTo>
                  <a:lnTo>
                    <a:pt x="3141" y="1326"/>
                  </a:lnTo>
                  <a:lnTo>
                    <a:pt x="3138" y="1324"/>
                  </a:lnTo>
                  <a:lnTo>
                    <a:pt x="3133" y="1327"/>
                  </a:lnTo>
                  <a:lnTo>
                    <a:pt x="3131" y="1331"/>
                  </a:lnTo>
                  <a:lnTo>
                    <a:pt x="3126" y="1338"/>
                  </a:lnTo>
                  <a:lnTo>
                    <a:pt x="3121" y="1338"/>
                  </a:lnTo>
                  <a:lnTo>
                    <a:pt x="3117" y="1339"/>
                  </a:lnTo>
                  <a:lnTo>
                    <a:pt x="3115" y="1343"/>
                  </a:lnTo>
                  <a:lnTo>
                    <a:pt x="3115" y="1341"/>
                  </a:lnTo>
                  <a:lnTo>
                    <a:pt x="3114" y="1343"/>
                  </a:lnTo>
                  <a:lnTo>
                    <a:pt x="3110" y="1346"/>
                  </a:lnTo>
                  <a:lnTo>
                    <a:pt x="3107" y="1348"/>
                  </a:lnTo>
                  <a:lnTo>
                    <a:pt x="3103" y="1348"/>
                  </a:lnTo>
                  <a:lnTo>
                    <a:pt x="3103" y="1350"/>
                  </a:lnTo>
                  <a:lnTo>
                    <a:pt x="3103" y="1350"/>
                  </a:lnTo>
                  <a:lnTo>
                    <a:pt x="3102" y="1350"/>
                  </a:lnTo>
                  <a:lnTo>
                    <a:pt x="3098" y="1352"/>
                  </a:lnTo>
                  <a:lnTo>
                    <a:pt x="3096" y="1355"/>
                  </a:lnTo>
                  <a:lnTo>
                    <a:pt x="3093" y="1353"/>
                  </a:lnTo>
                  <a:lnTo>
                    <a:pt x="3091" y="1355"/>
                  </a:lnTo>
                  <a:lnTo>
                    <a:pt x="3090" y="1353"/>
                  </a:lnTo>
                  <a:lnTo>
                    <a:pt x="3088" y="1353"/>
                  </a:lnTo>
                  <a:lnTo>
                    <a:pt x="3084" y="1353"/>
                  </a:lnTo>
                  <a:lnTo>
                    <a:pt x="3076" y="1359"/>
                  </a:lnTo>
                  <a:lnTo>
                    <a:pt x="3074" y="1359"/>
                  </a:lnTo>
                  <a:lnTo>
                    <a:pt x="3072" y="1357"/>
                  </a:lnTo>
                  <a:lnTo>
                    <a:pt x="3067" y="1357"/>
                  </a:lnTo>
                  <a:lnTo>
                    <a:pt x="3064" y="1357"/>
                  </a:lnTo>
                  <a:lnTo>
                    <a:pt x="3060" y="1359"/>
                  </a:lnTo>
                  <a:lnTo>
                    <a:pt x="3058" y="1357"/>
                  </a:lnTo>
                  <a:lnTo>
                    <a:pt x="3055" y="1360"/>
                  </a:lnTo>
                  <a:lnTo>
                    <a:pt x="3053" y="1360"/>
                  </a:lnTo>
                  <a:lnTo>
                    <a:pt x="3051" y="1362"/>
                  </a:lnTo>
                  <a:lnTo>
                    <a:pt x="3050" y="1362"/>
                  </a:lnTo>
                  <a:lnTo>
                    <a:pt x="3045" y="1364"/>
                  </a:lnTo>
                  <a:lnTo>
                    <a:pt x="3038" y="1371"/>
                  </a:lnTo>
                  <a:lnTo>
                    <a:pt x="3034" y="1367"/>
                  </a:lnTo>
                  <a:lnTo>
                    <a:pt x="3032" y="1367"/>
                  </a:lnTo>
                  <a:lnTo>
                    <a:pt x="3032" y="1365"/>
                  </a:lnTo>
                  <a:lnTo>
                    <a:pt x="3032" y="1365"/>
                  </a:lnTo>
                  <a:lnTo>
                    <a:pt x="3034" y="1364"/>
                  </a:lnTo>
                  <a:lnTo>
                    <a:pt x="3034" y="1362"/>
                  </a:lnTo>
                  <a:lnTo>
                    <a:pt x="3038" y="1359"/>
                  </a:lnTo>
                  <a:lnTo>
                    <a:pt x="3039" y="1355"/>
                  </a:lnTo>
                  <a:lnTo>
                    <a:pt x="3039" y="1353"/>
                  </a:lnTo>
                  <a:lnTo>
                    <a:pt x="3036" y="1352"/>
                  </a:lnTo>
                  <a:lnTo>
                    <a:pt x="3038" y="1348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31" y="1345"/>
                  </a:lnTo>
                  <a:lnTo>
                    <a:pt x="3029" y="1345"/>
                  </a:lnTo>
                  <a:lnTo>
                    <a:pt x="3027" y="1346"/>
                  </a:lnTo>
                  <a:lnTo>
                    <a:pt x="3020" y="1346"/>
                  </a:lnTo>
                  <a:lnTo>
                    <a:pt x="3019" y="1348"/>
                  </a:lnTo>
                  <a:lnTo>
                    <a:pt x="3015" y="1346"/>
                  </a:lnTo>
                  <a:lnTo>
                    <a:pt x="3012" y="1348"/>
                  </a:lnTo>
                  <a:lnTo>
                    <a:pt x="3005" y="1350"/>
                  </a:lnTo>
                  <a:lnTo>
                    <a:pt x="3003" y="1350"/>
                  </a:lnTo>
                  <a:lnTo>
                    <a:pt x="3000" y="1352"/>
                  </a:lnTo>
                  <a:lnTo>
                    <a:pt x="2996" y="1352"/>
                  </a:lnTo>
                  <a:lnTo>
                    <a:pt x="2994" y="1357"/>
                  </a:lnTo>
                  <a:lnTo>
                    <a:pt x="2993" y="1355"/>
                  </a:lnTo>
                  <a:lnTo>
                    <a:pt x="2991" y="1355"/>
                  </a:lnTo>
                  <a:lnTo>
                    <a:pt x="2988" y="1355"/>
                  </a:lnTo>
                  <a:lnTo>
                    <a:pt x="2986" y="1350"/>
                  </a:lnTo>
                  <a:lnTo>
                    <a:pt x="2984" y="1350"/>
                  </a:lnTo>
                  <a:lnTo>
                    <a:pt x="2981" y="1350"/>
                  </a:lnTo>
                  <a:lnTo>
                    <a:pt x="2979" y="1350"/>
                  </a:lnTo>
                  <a:lnTo>
                    <a:pt x="2977" y="1353"/>
                  </a:lnTo>
                  <a:lnTo>
                    <a:pt x="2974" y="1355"/>
                  </a:lnTo>
                  <a:lnTo>
                    <a:pt x="2972" y="1357"/>
                  </a:lnTo>
                  <a:lnTo>
                    <a:pt x="2970" y="1359"/>
                  </a:lnTo>
                  <a:lnTo>
                    <a:pt x="2968" y="1359"/>
                  </a:lnTo>
                  <a:lnTo>
                    <a:pt x="2967" y="1359"/>
                  </a:lnTo>
                  <a:lnTo>
                    <a:pt x="2967" y="1357"/>
                  </a:lnTo>
                  <a:lnTo>
                    <a:pt x="2963" y="1355"/>
                  </a:lnTo>
                  <a:lnTo>
                    <a:pt x="2962" y="1353"/>
                  </a:lnTo>
                  <a:lnTo>
                    <a:pt x="2960" y="1355"/>
                  </a:lnTo>
                  <a:lnTo>
                    <a:pt x="2953" y="1359"/>
                  </a:lnTo>
                  <a:lnTo>
                    <a:pt x="2949" y="1362"/>
                  </a:lnTo>
                  <a:lnTo>
                    <a:pt x="2948" y="1360"/>
                  </a:lnTo>
                  <a:lnTo>
                    <a:pt x="2946" y="1360"/>
                  </a:lnTo>
                  <a:lnTo>
                    <a:pt x="2944" y="1360"/>
                  </a:lnTo>
                  <a:lnTo>
                    <a:pt x="2943" y="1359"/>
                  </a:lnTo>
                  <a:lnTo>
                    <a:pt x="2941" y="1357"/>
                  </a:lnTo>
                  <a:lnTo>
                    <a:pt x="2941" y="1355"/>
                  </a:lnTo>
                  <a:lnTo>
                    <a:pt x="2939" y="1353"/>
                  </a:lnTo>
                  <a:lnTo>
                    <a:pt x="2937" y="1352"/>
                  </a:lnTo>
                  <a:lnTo>
                    <a:pt x="2937" y="1350"/>
                  </a:lnTo>
                  <a:lnTo>
                    <a:pt x="2936" y="1350"/>
                  </a:lnTo>
                  <a:lnTo>
                    <a:pt x="2936" y="1348"/>
                  </a:lnTo>
                  <a:lnTo>
                    <a:pt x="2934" y="1348"/>
                  </a:lnTo>
                  <a:lnTo>
                    <a:pt x="2932" y="1348"/>
                  </a:lnTo>
                  <a:lnTo>
                    <a:pt x="2932" y="1346"/>
                  </a:lnTo>
                  <a:lnTo>
                    <a:pt x="2934" y="1345"/>
                  </a:lnTo>
                  <a:lnTo>
                    <a:pt x="2936" y="1345"/>
                  </a:lnTo>
                  <a:lnTo>
                    <a:pt x="2937" y="1345"/>
                  </a:lnTo>
                  <a:lnTo>
                    <a:pt x="2937" y="1343"/>
                  </a:lnTo>
                  <a:lnTo>
                    <a:pt x="2936" y="1339"/>
                  </a:lnTo>
                  <a:lnTo>
                    <a:pt x="2936" y="1336"/>
                  </a:lnTo>
                  <a:lnTo>
                    <a:pt x="2937" y="1334"/>
                  </a:lnTo>
                  <a:lnTo>
                    <a:pt x="2937" y="1333"/>
                  </a:lnTo>
                  <a:lnTo>
                    <a:pt x="2936" y="1329"/>
                  </a:lnTo>
                  <a:lnTo>
                    <a:pt x="2939" y="1317"/>
                  </a:lnTo>
                  <a:lnTo>
                    <a:pt x="2943" y="1314"/>
                  </a:lnTo>
                  <a:lnTo>
                    <a:pt x="2943" y="1312"/>
                  </a:lnTo>
                  <a:lnTo>
                    <a:pt x="2944" y="1310"/>
                  </a:lnTo>
                  <a:lnTo>
                    <a:pt x="2946" y="1310"/>
                  </a:lnTo>
                  <a:lnTo>
                    <a:pt x="2948" y="1308"/>
                  </a:lnTo>
                  <a:lnTo>
                    <a:pt x="2949" y="1308"/>
                  </a:lnTo>
                  <a:lnTo>
                    <a:pt x="2949" y="1307"/>
                  </a:lnTo>
                  <a:lnTo>
                    <a:pt x="2949" y="1305"/>
                  </a:lnTo>
                  <a:lnTo>
                    <a:pt x="2953" y="1303"/>
                  </a:lnTo>
                  <a:lnTo>
                    <a:pt x="2953" y="1300"/>
                  </a:lnTo>
                  <a:lnTo>
                    <a:pt x="2949" y="1300"/>
                  </a:lnTo>
                  <a:lnTo>
                    <a:pt x="2946" y="1298"/>
                  </a:lnTo>
                  <a:lnTo>
                    <a:pt x="2943" y="1300"/>
                  </a:lnTo>
                  <a:lnTo>
                    <a:pt x="2941" y="1298"/>
                  </a:lnTo>
                  <a:lnTo>
                    <a:pt x="2939" y="1296"/>
                  </a:lnTo>
                  <a:lnTo>
                    <a:pt x="2937" y="1295"/>
                  </a:lnTo>
                  <a:lnTo>
                    <a:pt x="2936" y="1293"/>
                  </a:lnTo>
                  <a:lnTo>
                    <a:pt x="2934" y="1293"/>
                  </a:lnTo>
                  <a:lnTo>
                    <a:pt x="2932" y="1291"/>
                  </a:lnTo>
                  <a:lnTo>
                    <a:pt x="2930" y="1291"/>
                  </a:lnTo>
                  <a:lnTo>
                    <a:pt x="2927" y="1293"/>
                  </a:lnTo>
                  <a:lnTo>
                    <a:pt x="2924" y="1291"/>
                  </a:lnTo>
                  <a:lnTo>
                    <a:pt x="2922" y="1291"/>
                  </a:lnTo>
                  <a:lnTo>
                    <a:pt x="2918" y="1289"/>
                  </a:lnTo>
                  <a:lnTo>
                    <a:pt x="2918" y="1288"/>
                  </a:lnTo>
                  <a:lnTo>
                    <a:pt x="2915" y="1288"/>
                  </a:lnTo>
                  <a:lnTo>
                    <a:pt x="2913" y="1289"/>
                  </a:lnTo>
                  <a:lnTo>
                    <a:pt x="2908" y="1288"/>
                  </a:lnTo>
                  <a:lnTo>
                    <a:pt x="2908" y="1284"/>
                  </a:lnTo>
                  <a:lnTo>
                    <a:pt x="2906" y="1286"/>
                  </a:lnTo>
                  <a:lnTo>
                    <a:pt x="2906" y="1284"/>
                  </a:lnTo>
                  <a:lnTo>
                    <a:pt x="2903" y="1286"/>
                  </a:lnTo>
                  <a:lnTo>
                    <a:pt x="2901" y="1284"/>
                  </a:lnTo>
                  <a:lnTo>
                    <a:pt x="2901" y="1281"/>
                  </a:lnTo>
                  <a:lnTo>
                    <a:pt x="2901" y="1279"/>
                  </a:lnTo>
                  <a:lnTo>
                    <a:pt x="2901" y="1276"/>
                  </a:lnTo>
                  <a:lnTo>
                    <a:pt x="2898" y="1276"/>
                  </a:lnTo>
                  <a:lnTo>
                    <a:pt x="2896" y="1276"/>
                  </a:lnTo>
                  <a:lnTo>
                    <a:pt x="2896" y="1274"/>
                  </a:lnTo>
                  <a:lnTo>
                    <a:pt x="2894" y="1276"/>
                  </a:lnTo>
                  <a:lnTo>
                    <a:pt x="2892" y="1274"/>
                  </a:lnTo>
                  <a:lnTo>
                    <a:pt x="2891" y="1272"/>
                  </a:lnTo>
                  <a:lnTo>
                    <a:pt x="2892" y="1272"/>
                  </a:lnTo>
                  <a:lnTo>
                    <a:pt x="2894" y="1270"/>
                  </a:lnTo>
                  <a:lnTo>
                    <a:pt x="2891" y="1267"/>
                  </a:lnTo>
                  <a:lnTo>
                    <a:pt x="2891" y="1265"/>
                  </a:lnTo>
                  <a:lnTo>
                    <a:pt x="2891" y="1263"/>
                  </a:lnTo>
                  <a:lnTo>
                    <a:pt x="2894" y="1262"/>
                  </a:lnTo>
                  <a:lnTo>
                    <a:pt x="2899" y="1263"/>
                  </a:lnTo>
                  <a:lnTo>
                    <a:pt x="2899" y="1262"/>
                  </a:lnTo>
                  <a:lnTo>
                    <a:pt x="2903" y="1262"/>
                  </a:lnTo>
                  <a:lnTo>
                    <a:pt x="2905" y="1260"/>
                  </a:lnTo>
                  <a:lnTo>
                    <a:pt x="2908" y="1260"/>
                  </a:lnTo>
                  <a:lnTo>
                    <a:pt x="2908" y="1258"/>
                  </a:lnTo>
                  <a:lnTo>
                    <a:pt x="2911" y="1257"/>
                  </a:lnTo>
                  <a:lnTo>
                    <a:pt x="2915" y="1258"/>
                  </a:lnTo>
                  <a:lnTo>
                    <a:pt x="2917" y="1258"/>
                  </a:lnTo>
                  <a:lnTo>
                    <a:pt x="2918" y="1257"/>
                  </a:lnTo>
                  <a:lnTo>
                    <a:pt x="2922" y="1258"/>
                  </a:lnTo>
                  <a:lnTo>
                    <a:pt x="2922" y="1260"/>
                  </a:lnTo>
                  <a:lnTo>
                    <a:pt x="2922" y="1262"/>
                  </a:lnTo>
                  <a:lnTo>
                    <a:pt x="2924" y="1262"/>
                  </a:lnTo>
                  <a:lnTo>
                    <a:pt x="2925" y="1258"/>
                  </a:lnTo>
                  <a:lnTo>
                    <a:pt x="2929" y="1258"/>
                  </a:lnTo>
                  <a:lnTo>
                    <a:pt x="2927" y="1257"/>
                  </a:lnTo>
                  <a:lnTo>
                    <a:pt x="2929" y="1253"/>
                  </a:lnTo>
                  <a:lnTo>
                    <a:pt x="2927" y="1250"/>
                  </a:lnTo>
                  <a:lnTo>
                    <a:pt x="2922" y="1248"/>
                  </a:lnTo>
                  <a:lnTo>
                    <a:pt x="2918" y="1248"/>
                  </a:lnTo>
                  <a:lnTo>
                    <a:pt x="2915" y="1246"/>
                  </a:lnTo>
                  <a:lnTo>
                    <a:pt x="2913" y="1244"/>
                  </a:lnTo>
                  <a:lnTo>
                    <a:pt x="2915" y="1241"/>
                  </a:lnTo>
                  <a:lnTo>
                    <a:pt x="2922" y="1239"/>
                  </a:lnTo>
                  <a:lnTo>
                    <a:pt x="2924" y="1239"/>
                  </a:lnTo>
                  <a:lnTo>
                    <a:pt x="2920" y="1234"/>
                  </a:lnTo>
                  <a:lnTo>
                    <a:pt x="2918" y="1232"/>
                  </a:lnTo>
                  <a:lnTo>
                    <a:pt x="2917" y="1231"/>
                  </a:lnTo>
                  <a:lnTo>
                    <a:pt x="2915" y="1229"/>
                  </a:lnTo>
                  <a:lnTo>
                    <a:pt x="2913" y="1229"/>
                  </a:lnTo>
                  <a:lnTo>
                    <a:pt x="2915" y="1227"/>
                  </a:lnTo>
                  <a:lnTo>
                    <a:pt x="2918" y="1225"/>
                  </a:lnTo>
                  <a:lnTo>
                    <a:pt x="2918" y="1224"/>
                  </a:lnTo>
                  <a:lnTo>
                    <a:pt x="2917" y="1224"/>
                  </a:lnTo>
                  <a:lnTo>
                    <a:pt x="2911" y="1224"/>
                  </a:lnTo>
                  <a:lnTo>
                    <a:pt x="2911" y="1222"/>
                  </a:lnTo>
                  <a:lnTo>
                    <a:pt x="2910" y="1219"/>
                  </a:lnTo>
                  <a:lnTo>
                    <a:pt x="2913" y="1215"/>
                  </a:lnTo>
                  <a:lnTo>
                    <a:pt x="2915" y="1215"/>
                  </a:lnTo>
                  <a:lnTo>
                    <a:pt x="2917" y="1213"/>
                  </a:lnTo>
                  <a:lnTo>
                    <a:pt x="2918" y="1212"/>
                  </a:lnTo>
                  <a:lnTo>
                    <a:pt x="2920" y="1210"/>
                  </a:lnTo>
                  <a:lnTo>
                    <a:pt x="2922" y="1206"/>
                  </a:lnTo>
                  <a:lnTo>
                    <a:pt x="2922" y="1205"/>
                  </a:lnTo>
                  <a:lnTo>
                    <a:pt x="2922" y="1203"/>
                  </a:lnTo>
                  <a:lnTo>
                    <a:pt x="2920" y="1201"/>
                  </a:lnTo>
                  <a:lnTo>
                    <a:pt x="2918" y="1203"/>
                  </a:lnTo>
                  <a:lnTo>
                    <a:pt x="2917" y="1205"/>
                  </a:lnTo>
                  <a:lnTo>
                    <a:pt x="2917" y="1206"/>
                  </a:lnTo>
                  <a:lnTo>
                    <a:pt x="2915" y="1208"/>
                  </a:lnTo>
                  <a:lnTo>
                    <a:pt x="2913" y="1206"/>
                  </a:lnTo>
                  <a:lnTo>
                    <a:pt x="2911" y="1205"/>
                  </a:lnTo>
                  <a:lnTo>
                    <a:pt x="2910" y="1205"/>
                  </a:lnTo>
                  <a:lnTo>
                    <a:pt x="2908" y="1203"/>
                  </a:lnTo>
                  <a:lnTo>
                    <a:pt x="2908" y="1201"/>
                  </a:lnTo>
                  <a:lnTo>
                    <a:pt x="2905" y="1199"/>
                  </a:lnTo>
                  <a:lnTo>
                    <a:pt x="2905" y="1198"/>
                  </a:lnTo>
                  <a:lnTo>
                    <a:pt x="2903" y="1196"/>
                  </a:lnTo>
                  <a:lnTo>
                    <a:pt x="2901" y="1196"/>
                  </a:lnTo>
                  <a:lnTo>
                    <a:pt x="2901" y="1194"/>
                  </a:lnTo>
                  <a:lnTo>
                    <a:pt x="2901" y="1196"/>
                  </a:lnTo>
                  <a:lnTo>
                    <a:pt x="2898" y="1196"/>
                  </a:lnTo>
                  <a:lnTo>
                    <a:pt x="2896" y="1194"/>
                  </a:lnTo>
                  <a:lnTo>
                    <a:pt x="2894" y="1194"/>
                  </a:lnTo>
                  <a:lnTo>
                    <a:pt x="2892" y="1194"/>
                  </a:lnTo>
                  <a:lnTo>
                    <a:pt x="2891" y="1194"/>
                  </a:lnTo>
                  <a:lnTo>
                    <a:pt x="2889" y="1194"/>
                  </a:lnTo>
                  <a:lnTo>
                    <a:pt x="2886" y="1193"/>
                  </a:lnTo>
                  <a:lnTo>
                    <a:pt x="2886" y="1191"/>
                  </a:lnTo>
                  <a:lnTo>
                    <a:pt x="2882" y="1191"/>
                  </a:lnTo>
                  <a:lnTo>
                    <a:pt x="2880" y="1193"/>
                  </a:lnTo>
                  <a:lnTo>
                    <a:pt x="2879" y="1193"/>
                  </a:lnTo>
                  <a:lnTo>
                    <a:pt x="2879" y="1189"/>
                  </a:lnTo>
                  <a:lnTo>
                    <a:pt x="2863" y="1184"/>
                  </a:lnTo>
                  <a:lnTo>
                    <a:pt x="2866" y="1182"/>
                  </a:lnTo>
                  <a:lnTo>
                    <a:pt x="2866" y="1180"/>
                  </a:lnTo>
                  <a:lnTo>
                    <a:pt x="2866" y="1174"/>
                  </a:lnTo>
                  <a:lnTo>
                    <a:pt x="2866" y="1174"/>
                  </a:lnTo>
                  <a:lnTo>
                    <a:pt x="2865" y="1174"/>
                  </a:lnTo>
                  <a:lnTo>
                    <a:pt x="2863" y="1172"/>
                  </a:lnTo>
                  <a:lnTo>
                    <a:pt x="2860" y="1174"/>
                  </a:lnTo>
                  <a:lnTo>
                    <a:pt x="2860" y="1168"/>
                  </a:lnTo>
                  <a:lnTo>
                    <a:pt x="2861" y="1167"/>
                  </a:lnTo>
                  <a:lnTo>
                    <a:pt x="2858" y="1163"/>
                  </a:lnTo>
                  <a:lnTo>
                    <a:pt x="2853" y="1163"/>
                  </a:lnTo>
                  <a:lnTo>
                    <a:pt x="2849" y="1167"/>
                  </a:lnTo>
                  <a:lnTo>
                    <a:pt x="2849" y="1165"/>
                  </a:lnTo>
                  <a:lnTo>
                    <a:pt x="2849" y="1163"/>
                  </a:lnTo>
                  <a:lnTo>
                    <a:pt x="2847" y="1161"/>
                  </a:lnTo>
                  <a:lnTo>
                    <a:pt x="2844" y="1160"/>
                  </a:lnTo>
                  <a:lnTo>
                    <a:pt x="2841" y="1160"/>
                  </a:lnTo>
                  <a:lnTo>
                    <a:pt x="2837" y="1160"/>
                  </a:lnTo>
                  <a:lnTo>
                    <a:pt x="2835" y="1161"/>
                  </a:lnTo>
                  <a:lnTo>
                    <a:pt x="2832" y="1158"/>
                  </a:lnTo>
                  <a:lnTo>
                    <a:pt x="2830" y="1160"/>
                  </a:lnTo>
                  <a:lnTo>
                    <a:pt x="2828" y="1158"/>
                  </a:lnTo>
                  <a:lnTo>
                    <a:pt x="2827" y="1158"/>
                  </a:lnTo>
                  <a:lnTo>
                    <a:pt x="2825" y="1158"/>
                  </a:lnTo>
                  <a:lnTo>
                    <a:pt x="2823" y="1156"/>
                  </a:lnTo>
                  <a:lnTo>
                    <a:pt x="2822" y="1153"/>
                  </a:lnTo>
                  <a:lnTo>
                    <a:pt x="2818" y="1155"/>
                  </a:lnTo>
                  <a:lnTo>
                    <a:pt x="2816" y="1155"/>
                  </a:lnTo>
                  <a:lnTo>
                    <a:pt x="2816" y="1153"/>
                  </a:lnTo>
                  <a:lnTo>
                    <a:pt x="2815" y="1153"/>
                  </a:lnTo>
                  <a:lnTo>
                    <a:pt x="2809" y="1149"/>
                  </a:lnTo>
                  <a:lnTo>
                    <a:pt x="2808" y="1146"/>
                  </a:lnTo>
                  <a:lnTo>
                    <a:pt x="2809" y="1142"/>
                  </a:lnTo>
                  <a:lnTo>
                    <a:pt x="2811" y="1139"/>
                  </a:lnTo>
                  <a:lnTo>
                    <a:pt x="2809" y="1137"/>
                  </a:lnTo>
                  <a:lnTo>
                    <a:pt x="2809" y="1136"/>
                  </a:lnTo>
                  <a:lnTo>
                    <a:pt x="2811" y="1132"/>
                  </a:lnTo>
                  <a:lnTo>
                    <a:pt x="2811" y="1129"/>
                  </a:lnTo>
                  <a:lnTo>
                    <a:pt x="2804" y="1129"/>
                  </a:lnTo>
                  <a:lnTo>
                    <a:pt x="2801" y="1123"/>
                  </a:lnTo>
                  <a:lnTo>
                    <a:pt x="2799" y="1123"/>
                  </a:lnTo>
                  <a:lnTo>
                    <a:pt x="2799" y="1120"/>
                  </a:lnTo>
                  <a:lnTo>
                    <a:pt x="2797" y="1120"/>
                  </a:lnTo>
                  <a:lnTo>
                    <a:pt x="2796" y="1120"/>
                  </a:lnTo>
                  <a:lnTo>
                    <a:pt x="2797" y="1118"/>
                  </a:lnTo>
                  <a:lnTo>
                    <a:pt x="2796" y="1118"/>
                  </a:lnTo>
                  <a:lnTo>
                    <a:pt x="2796" y="1117"/>
                  </a:lnTo>
                  <a:lnTo>
                    <a:pt x="2796" y="1115"/>
                  </a:lnTo>
                  <a:lnTo>
                    <a:pt x="2794" y="1113"/>
                  </a:lnTo>
                  <a:lnTo>
                    <a:pt x="2794" y="1110"/>
                  </a:lnTo>
                  <a:lnTo>
                    <a:pt x="2794" y="1108"/>
                  </a:lnTo>
                  <a:lnTo>
                    <a:pt x="2792" y="1108"/>
                  </a:lnTo>
                  <a:lnTo>
                    <a:pt x="2790" y="1108"/>
                  </a:lnTo>
                  <a:lnTo>
                    <a:pt x="2790" y="1106"/>
                  </a:lnTo>
                  <a:lnTo>
                    <a:pt x="2789" y="1106"/>
                  </a:lnTo>
                  <a:lnTo>
                    <a:pt x="2789" y="1104"/>
                  </a:lnTo>
                  <a:lnTo>
                    <a:pt x="2785" y="1106"/>
                  </a:lnTo>
                  <a:lnTo>
                    <a:pt x="2784" y="1103"/>
                  </a:lnTo>
                  <a:lnTo>
                    <a:pt x="2787" y="1103"/>
                  </a:lnTo>
                  <a:lnTo>
                    <a:pt x="2790" y="1099"/>
                  </a:lnTo>
                  <a:lnTo>
                    <a:pt x="2792" y="1098"/>
                  </a:lnTo>
                  <a:lnTo>
                    <a:pt x="2790" y="1098"/>
                  </a:lnTo>
                  <a:lnTo>
                    <a:pt x="2789" y="1092"/>
                  </a:lnTo>
                  <a:lnTo>
                    <a:pt x="2792" y="1091"/>
                  </a:lnTo>
                  <a:lnTo>
                    <a:pt x="2792" y="1089"/>
                  </a:lnTo>
                  <a:lnTo>
                    <a:pt x="2790" y="1087"/>
                  </a:lnTo>
                  <a:lnTo>
                    <a:pt x="2789" y="1085"/>
                  </a:lnTo>
                  <a:lnTo>
                    <a:pt x="2789" y="1084"/>
                  </a:lnTo>
                  <a:lnTo>
                    <a:pt x="2792" y="1080"/>
                  </a:lnTo>
                  <a:lnTo>
                    <a:pt x="2794" y="1079"/>
                  </a:lnTo>
                  <a:lnTo>
                    <a:pt x="2797" y="1075"/>
                  </a:lnTo>
                  <a:lnTo>
                    <a:pt x="2799" y="1077"/>
                  </a:lnTo>
                  <a:lnTo>
                    <a:pt x="2797" y="1072"/>
                  </a:lnTo>
                  <a:lnTo>
                    <a:pt x="2799" y="1070"/>
                  </a:lnTo>
                  <a:lnTo>
                    <a:pt x="2804" y="1065"/>
                  </a:lnTo>
                  <a:lnTo>
                    <a:pt x="2803" y="1063"/>
                  </a:lnTo>
                  <a:lnTo>
                    <a:pt x="2803" y="1061"/>
                  </a:lnTo>
                  <a:lnTo>
                    <a:pt x="2803" y="1060"/>
                  </a:lnTo>
                  <a:lnTo>
                    <a:pt x="2806" y="1053"/>
                  </a:lnTo>
                  <a:lnTo>
                    <a:pt x="2808" y="1047"/>
                  </a:lnTo>
                  <a:lnTo>
                    <a:pt x="2806" y="1047"/>
                  </a:lnTo>
                  <a:lnTo>
                    <a:pt x="2806" y="1046"/>
                  </a:lnTo>
                  <a:lnTo>
                    <a:pt x="2806" y="1044"/>
                  </a:lnTo>
                  <a:lnTo>
                    <a:pt x="2808" y="1044"/>
                  </a:lnTo>
                  <a:lnTo>
                    <a:pt x="2811" y="1047"/>
                  </a:lnTo>
                  <a:lnTo>
                    <a:pt x="2816" y="1046"/>
                  </a:lnTo>
                  <a:lnTo>
                    <a:pt x="2818" y="1047"/>
                  </a:lnTo>
                  <a:lnTo>
                    <a:pt x="2818" y="1046"/>
                  </a:lnTo>
                  <a:lnTo>
                    <a:pt x="2820" y="1044"/>
                  </a:lnTo>
                  <a:lnTo>
                    <a:pt x="2822" y="1040"/>
                  </a:lnTo>
                  <a:lnTo>
                    <a:pt x="2822" y="1037"/>
                  </a:lnTo>
                  <a:lnTo>
                    <a:pt x="2823" y="1035"/>
                  </a:lnTo>
                  <a:lnTo>
                    <a:pt x="2825" y="1037"/>
                  </a:lnTo>
                  <a:lnTo>
                    <a:pt x="2828" y="1035"/>
                  </a:lnTo>
                  <a:lnTo>
                    <a:pt x="2832" y="1034"/>
                  </a:lnTo>
                  <a:lnTo>
                    <a:pt x="2834" y="1030"/>
                  </a:lnTo>
                  <a:lnTo>
                    <a:pt x="2837" y="1028"/>
                  </a:lnTo>
                  <a:lnTo>
                    <a:pt x="2839" y="1027"/>
                  </a:lnTo>
                  <a:lnTo>
                    <a:pt x="2835" y="1025"/>
                  </a:lnTo>
                  <a:lnTo>
                    <a:pt x="2832" y="1025"/>
                  </a:lnTo>
                  <a:lnTo>
                    <a:pt x="2830" y="1025"/>
                  </a:lnTo>
                  <a:lnTo>
                    <a:pt x="2827" y="1016"/>
                  </a:lnTo>
                  <a:lnTo>
                    <a:pt x="2825" y="1016"/>
                  </a:lnTo>
                  <a:lnTo>
                    <a:pt x="2823" y="1016"/>
                  </a:lnTo>
                  <a:lnTo>
                    <a:pt x="2823" y="1015"/>
                  </a:lnTo>
                  <a:lnTo>
                    <a:pt x="2822" y="1013"/>
                  </a:lnTo>
                  <a:lnTo>
                    <a:pt x="2820" y="1011"/>
                  </a:lnTo>
                  <a:lnTo>
                    <a:pt x="2818" y="1011"/>
                  </a:lnTo>
                  <a:lnTo>
                    <a:pt x="2818" y="1009"/>
                  </a:lnTo>
                  <a:lnTo>
                    <a:pt x="2816" y="1008"/>
                  </a:lnTo>
                  <a:lnTo>
                    <a:pt x="2808" y="1011"/>
                  </a:lnTo>
                  <a:lnTo>
                    <a:pt x="2806" y="1011"/>
                  </a:lnTo>
                  <a:lnTo>
                    <a:pt x="2803" y="1008"/>
                  </a:lnTo>
                  <a:lnTo>
                    <a:pt x="2801" y="1009"/>
                  </a:lnTo>
                  <a:lnTo>
                    <a:pt x="2799" y="1009"/>
                  </a:lnTo>
                  <a:lnTo>
                    <a:pt x="2797" y="1008"/>
                  </a:lnTo>
                  <a:lnTo>
                    <a:pt x="2794" y="1009"/>
                  </a:lnTo>
                  <a:lnTo>
                    <a:pt x="2787" y="1008"/>
                  </a:lnTo>
                  <a:lnTo>
                    <a:pt x="2785" y="1008"/>
                  </a:lnTo>
                  <a:lnTo>
                    <a:pt x="2784" y="1002"/>
                  </a:lnTo>
                  <a:lnTo>
                    <a:pt x="2784" y="1001"/>
                  </a:lnTo>
                  <a:lnTo>
                    <a:pt x="2787" y="1001"/>
                  </a:lnTo>
                  <a:lnTo>
                    <a:pt x="2789" y="1001"/>
                  </a:lnTo>
                  <a:lnTo>
                    <a:pt x="2790" y="1002"/>
                  </a:lnTo>
                  <a:lnTo>
                    <a:pt x="2796" y="1001"/>
                  </a:lnTo>
                  <a:lnTo>
                    <a:pt x="2801" y="1001"/>
                  </a:lnTo>
                  <a:lnTo>
                    <a:pt x="2803" y="999"/>
                  </a:lnTo>
                  <a:lnTo>
                    <a:pt x="2808" y="999"/>
                  </a:lnTo>
                  <a:lnTo>
                    <a:pt x="2809" y="999"/>
                  </a:lnTo>
                  <a:lnTo>
                    <a:pt x="2811" y="996"/>
                  </a:lnTo>
                  <a:lnTo>
                    <a:pt x="2813" y="994"/>
                  </a:lnTo>
                  <a:lnTo>
                    <a:pt x="2811" y="994"/>
                  </a:lnTo>
                  <a:lnTo>
                    <a:pt x="2809" y="994"/>
                  </a:lnTo>
                  <a:lnTo>
                    <a:pt x="2808" y="994"/>
                  </a:lnTo>
                  <a:lnTo>
                    <a:pt x="2804" y="992"/>
                  </a:lnTo>
                  <a:lnTo>
                    <a:pt x="2804" y="990"/>
                  </a:lnTo>
                  <a:lnTo>
                    <a:pt x="2803" y="989"/>
                  </a:lnTo>
                  <a:lnTo>
                    <a:pt x="2803" y="987"/>
                  </a:lnTo>
                  <a:lnTo>
                    <a:pt x="2801" y="987"/>
                  </a:lnTo>
                  <a:lnTo>
                    <a:pt x="2801" y="983"/>
                  </a:lnTo>
                  <a:lnTo>
                    <a:pt x="2801" y="980"/>
                  </a:lnTo>
                  <a:lnTo>
                    <a:pt x="2804" y="978"/>
                  </a:lnTo>
                  <a:lnTo>
                    <a:pt x="2811" y="978"/>
                  </a:lnTo>
                  <a:lnTo>
                    <a:pt x="2813" y="978"/>
                  </a:lnTo>
                  <a:lnTo>
                    <a:pt x="2815" y="977"/>
                  </a:lnTo>
                  <a:lnTo>
                    <a:pt x="2815" y="973"/>
                  </a:lnTo>
                  <a:lnTo>
                    <a:pt x="2816" y="973"/>
                  </a:lnTo>
                  <a:lnTo>
                    <a:pt x="2822" y="973"/>
                  </a:lnTo>
                  <a:lnTo>
                    <a:pt x="2825" y="977"/>
                  </a:lnTo>
                  <a:lnTo>
                    <a:pt x="2830" y="977"/>
                  </a:lnTo>
                  <a:lnTo>
                    <a:pt x="2832" y="975"/>
                  </a:lnTo>
                  <a:lnTo>
                    <a:pt x="2832" y="971"/>
                  </a:lnTo>
                  <a:lnTo>
                    <a:pt x="2830" y="966"/>
                  </a:lnTo>
                  <a:lnTo>
                    <a:pt x="2828" y="966"/>
                  </a:lnTo>
                  <a:lnTo>
                    <a:pt x="2827" y="966"/>
                  </a:lnTo>
                  <a:lnTo>
                    <a:pt x="2827" y="964"/>
                  </a:lnTo>
                  <a:lnTo>
                    <a:pt x="2825" y="961"/>
                  </a:lnTo>
                  <a:lnTo>
                    <a:pt x="2822" y="959"/>
                  </a:lnTo>
                  <a:lnTo>
                    <a:pt x="2820" y="958"/>
                  </a:lnTo>
                  <a:lnTo>
                    <a:pt x="2818" y="954"/>
                  </a:lnTo>
                  <a:lnTo>
                    <a:pt x="2816" y="952"/>
                  </a:lnTo>
                  <a:lnTo>
                    <a:pt x="2816" y="949"/>
                  </a:lnTo>
                  <a:lnTo>
                    <a:pt x="2815" y="947"/>
                  </a:lnTo>
                  <a:lnTo>
                    <a:pt x="2815" y="942"/>
                  </a:lnTo>
                  <a:lnTo>
                    <a:pt x="2811" y="940"/>
                  </a:lnTo>
                  <a:lnTo>
                    <a:pt x="2808" y="937"/>
                  </a:lnTo>
                  <a:lnTo>
                    <a:pt x="2809" y="937"/>
                  </a:lnTo>
                  <a:lnTo>
                    <a:pt x="2809" y="935"/>
                  </a:lnTo>
                  <a:lnTo>
                    <a:pt x="2806" y="930"/>
                  </a:lnTo>
                  <a:lnTo>
                    <a:pt x="2806" y="928"/>
                  </a:lnTo>
                  <a:lnTo>
                    <a:pt x="2809" y="925"/>
                  </a:lnTo>
                  <a:lnTo>
                    <a:pt x="2815" y="923"/>
                  </a:lnTo>
                  <a:lnTo>
                    <a:pt x="2816" y="920"/>
                  </a:lnTo>
                  <a:lnTo>
                    <a:pt x="2818" y="916"/>
                  </a:lnTo>
                  <a:lnTo>
                    <a:pt x="2815" y="916"/>
                  </a:lnTo>
                  <a:lnTo>
                    <a:pt x="2813" y="914"/>
                  </a:lnTo>
                  <a:lnTo>
                    <a:pt x="2813" y="913"/>
                  </a:lnTo>
                  <a:lnTo>
                    <a:pt x="2813" y="911"/>
                  </a:lnTo>
                  <a:lnTo>
                    <a:pt x="2811" y="909"/>
                  </a:lnTo>
                  <a:lnTo>
                    <a:pt x="2811" y="907"/>
                  </a:lnTo>
                  <a:lnTo>
                    <a:pt x="2809" y="902"/>
                  </a:lnTo>
                  <a:lnTo>
                    <a:pt x="2806" y="902"/>
                  </a:lnTo>
                  <a:lnTo>
                    <a:pt x="2804" y="902"/>
                  </a:lnTo>
                  <a:lnTo>
                    <a:pt x="2803" y="900"/>
                  </a:lnTo>
                  <a:lnTo>
                    <a:pt x="2801" y="899"/>
                  </a:lnTo>
                  <a:lnTo>
                    <a:pt x="2799" y="899"/>
                  </a:lnTo>
                  <a:lnTo>
                    <a:pt x="2797" y="897"/>
                  </a:lnTo>
                  <a:lnTo>
                    <a:pt x="2803" y="892"/>
                  </a:lnTo>
                  <a:lnTo>
                    <a:pt x="2808" y="888"/>
                  </a:lnTo>
                  <a:lnTo>
                    <a:pt x="2808" y="885"/>
                  </a:lnTo>
                  <a:lnTo>
                    <a:pt x="2816" y="876"/>
                  </a:lnTo>
                  <a:lnTo>
                    <a:pt x="2815" y="873"/>
                  </a:lnTo>
                  <a:lnTo>
                    <a:pt x="2818" y="871"/>
                  </a:lnTo>
                  <a:lnTo>
                    <a:pt x="2822" y="868"/>
                  </a:lnTo>
                  <a:lnTo>
                    <a:pt x="2823" y="868"/>
                  </a:lnTo>
                  <a:lnTo>
                    <a:pt x="2825" y="868"/>
                  </a:lnTo>
                  <a:lnTo>
                    <a:pt x="2825" y="866"/>
                  </a:lnTo>
                  <a:lnTo>
                    <a:pt x="2825" y="856"/>
                  </a:lnTo>
                  <a:lnTo>
                    <a:pt x="2825" y="856"/>
                  </a:lnTo>
                  <a:lnTo>
                    <a:pt x="2825" y="854"/>
                  </a:lnTo>
                  <a:lnTo>
                    <a:pt x="2825" y="850"/>
                  </a:lnTo>
                  <a:lnTo>
                    <a:pt x="2827" y="845"/>
                  </a:lnTo>
                  <a:lnTo>
                    <a:pt x="2827" y="843"/>
                  </a:lnTo>
                  <a:lnTo>
                    <a:pt x="2825" y="840"/>
                  </a:lnTo>
                  <a:lnTo>
                    <a:pt x="2825" y="838"/>
                  </a:lnTo>
                  <a:lnTo>
                    <a:pt x="2825" y="838"/>
                  </a:lnTo>
                  <a:lnTo>
                    <a:pt x="2825" y="835"/>
                  </a:lnTo>
                  <a:lnTo>
                    <a:pt x="2827" y="835"/>
                  </a:lnTo>
                  <a:lnTo>
                    <a:pt x="2827" y="831"/>
                  </a:lnTo>
                  <a:lnTo>
                    <a:pt x="2828" y="826"/>
                  </a:lnTo>
                  <a:lnTo>
                    <a:pt x="2834" y="828"/>
                  </a:lnTo>
                  <a:lnTo>
                    <a:pt x="2835" y="830"/>
                  </a:lnTo>
                  <a:lnTo>
                    <a:pt x="2841" y="830"/>
                  </a:lnTo>
                  <a:lnTo>
                    <a:pt x="2847" y="830"/>
                  </a:lnTo>
                  <a:lnTo>
                    <a:pt x="2847" y="831"/>
                  </a:lnTo>
                  <a:lnTo>
                    <a:pt x="2849" y="830"/>
                  </a:lnTo>
                  <a:lnTo>
                    <a:pt x="2854" y="828"/>
                  </a:lnTo>
                  <a:lnTo>
                    <a:pt x="2853" y="824"/>
                  </a:lnTo>
                  <a:lnTo>
                    <a:pt x="2853" y="821"/>
                  </a:lnTo>
                  <a:lnTo>
                    <a:pt x="2853" y="819"/>
                  </a:lnTo>
                  <a:lnTo>
                    <a:pt x="2853" y="818"/>
                  </a:lnTo>
                  <a:lnTo>
                    <a:pt x="2856" y="816"/>
                  </a:lnTo>
                  <a:lnTo>
                    <a:pt x="2858" y="816"/>
                  </a:lnTo>
                  <a:lnTo>
                    <a:pt x="2860" y="816"/>
                  </a:lnTo>
                  <a:lnTo>
                    <a:pt x="2861" y="814"/>
                  </a:lnTo>
                  <a:lnTo>
                    <a:pt x="2860" y="814"/>
                  </a:lnTo>
                  <a:lnTo>
                    <a:pt x="2860" y="811"/>
                  </a:lnTo>
                  <a:lnTo>
                    <a:pt x="2861" y="807"/>
                  </a:lnTo>
                  <a:lnTo>
                    <a:pt x="2863" y="809"/>
                  </a:lnTo>
                  <a:lnTo>
                    <a:pt x="2865" y="807"/>
                  </a:lnTo>
                  <a:lnTo>
                    <a:pt x="2866" y="807"/>
                  </a:lnTo>
                  <a:lnTo>
                    <a:pt x="2866" y="805"/>
                  </a:lnTo>
                  <a:lnTo>
                    <a:pt x="2866" y="804"/>
                  </a:lnTo>
                  <a:lnTo>
                    <a:pt x="2870" y="802"/>
                  </a:lnTo>
                  <a:lnTo>
                    <a:pt x="2870" y="800"/>
                  </a:lnTo>
                  <a:lnTo>
                    <a:pt x="2873" y="800"/>
                  </a:lnTo>
                  <a:lnTo>
                    <a:pt x="2873" y="797"/>
                  </a:lnTo>
                  <a:lnTo>
                    <a:pt x="2870" y="795"/>
                  </a:lnTo>
                  <a:lnTo>
                    <a:pt x="2873" y="792"/>
                  </a:lnTo>
                  <a:lnTo>
                    <a:pt x="2873" y="790"/>
                  </a:lnTo>
                  <a:lnTo>
                    <a:pt x="2872" y="788"/>
                  </a:lnTo>
                  <a:lnTo>
                    <a:pt x="2872" y="786"/>
                  </a:lnTo>
                  <a:lnTo>
                    <a:pt x="2875" y="781"/>
                  </a:lnTo>
                  <a:lnTo>
                    <a:pt x="2875" y="778"/>
                  </a:lnTo>
                  <a:lnTo>
                    <a:pt x="2877" y="778"/>
                  </a:lnTo>
                  <a:lnTo>
                    <a:pt x="2880" y="776"/>
                  </a:lnTo>
                  <a:lnTo>
                    <a:pt x="2880" y="773"/>
                  </a:lnTo>
                  <a:lnTo>
                    <a:pt x="2880" y="773"/>
                  </a:lnTo>
                  <a:lnTo>
                    <a:pt x="2879" y="771"/>
                  </a:lnTo>
                  <a:lnTo>
                    <a:pt x="2877" y="767"/>
                  </a:lnTo>
                  <a:lnTo>
                    <a:pt x="2873" y="766"/>
                  </a:lnTo>
                  <a:lnTo>
                    <a:pt x="2872" y="766"/>
                  </a:lnTo>
                  <a:lnTo>
                    <a:pt x="2870" y="764"/>
                  </a:lnTo>
                  <a:lnTo>
                    <a:pt x="2870" y="760"/>
                  </a:lnTo>
                  <a:lnTo>
                    <a:pt x="2872" y="759"/>
                  </a:lnTo>
                  <a:lnTo>
                    <a:pt x="2872" y="757"/>
                  </a:lnTo>
                  <a:lnTo>
                    <a:pt x="2873" y="755"/>
                  </a:lnTo>
                  <a:lnTo>
                    <a:pt x="2872" y="754"/>
                  </a:lnTo>
                  <a:lnTo>
                    <a:pt x="2872" y="750"/>
                  </a:lnTo>
                  <a:lnTo>
                    <a:pt x="2875" y="748"/>
                  </a:lnTo>
                  <a:lnTo>
                    <a:pt x="2875" y="747"/>
                  </a:lnTo>
                  <a:lnTo>
                    <a:pt x="2875" y="745"/>
                  </a:lnTo>
                  <a:lnTo>
                    <a:pt x="2877" y="745"/>
                  </a:lnTo>
                  <a:lnTo>
                    <a:pt x="2875" y="740"/>
                  </a:lnTo>
                  <a:lnTo>
                    <a:pt x="2877" y="736"/>
                  </a:lnTo>
                  <a:lnTo>
                    <a:pt x="2875" y="735"/>
                  </a:lnTo>
                  <a:lnTo>
                    <a:pt x="2873" y="735"/>
                  </a:lnTo>
                  <a:lnTo>
                    <a:pt x="2872" y="733"/>
                  </a:lnTo>
                  <a:lnTo>
                    <a:pt x="2873" y="731"/>
                  </a:lnTo>
                  <a:lnTo>
                    <a:pt x="2873" y="729"/>
                  </a:lnTo>
                  <a:lnTo>
                    <a:pt x="2872" y="729"/>
                  </a:lnTo>
                  <a:lnTo>
                    <a:pt x="2870" y="728"/>
                  </a:lnTo>
                  <a:lnTo>
                    <a:pt x="2868" y="728"/>
                  </a:lnTo>
                  <a:lnTo>
                    <a:pt x="2866" y="729"/>
                  </a:lnTo>
                  <a:lnTo>
                    <a:pt x="2861" y="724"/>
                  </a:lnTo>
                  <a:lnTo>
                    <a:pt x="2860" y="724"/>
                  </a:lnTo>
                  <a:lnTo>
                    <a:pt x="2856" y="726"/>
                  </a:lnTo>
                  <a:lnTo>
                    <a:pt x="2853" y="724"/>
                  </a:lnTo>
                  <a:lnTo>
                    <a:pt x="2851" y="724"/>
                  </a:lnTo>
                  <a:lnTo>
                    <a:pt x="2849" y="721"/>
                  </a:lnTo>
                  <a:lnTo>
                    <a:pt x="2847" y="719"/>
                  </a:lnTo>
                  <a:lnTo>
                    <a:pt x="2846" y="722"/>
                  </a:lnTo>
                  <a:lnTo>
                    <a:pt x="2842" y="722"/>
                  </a:lnTo>
                  <a:lnTo>
                    <a:pt x="2841" y="722"/>
                  </a:lnTo>
                  <a:lnTo>
                    <a:pt x="2841" y="724"/>
                  </a:lnTo>
                  <a:lnTo>
                    <a:pt x="2837" y="726"/>
                  </a:lnTo>
                  <a:lnTo>
                    <a:pt x="2835" y="728"/>
                  </a:lnTo>
                  <a:lnTo>
                    <a:pt x="2832" y="726"/>
                  </a:lnTo>
                  <a:lnTo>
                    <a:pt x="2830" y="726"/>
                  </a:lnTo>
                  <a:lnTo>
                    <a:pt x="2828" y="722"/>
                  </a:lnTo>
                  <a:lnTo>
                    <a:pt x="2830" y="719"/>
                  </a:lnTo>
                  <a:lnTo>
                    <a:pt x="2828" y="719"/>
                  </a:lnTo>
                  <a:lnTo>
                    <a:pt x="2828" y="716"/>
                  </a:lnTo>
                  <a:lnTo>
                    <a:pt x="2825" y="712"/>
                  </a:lnTo>
                  <a:lnTo>
                    <a:pt x="2825" y="712"/>
                  </a:lnTo>
                  <a:lnTo>
                    <a:pt x="2822" y="710"/>
                  </a:lnTo>
                  <a:lnTo>
                    <a:pt x="2822" y="707"/>
                  </a:lnTo>
                  <a:lnTo>
                    <a:pt x="2816" y="703"/>
                  </a:lnTo>
                  <a:lnTo>
                    <a:pt x="2818" y="698"/>
                  </a:lnTo>
                  <a:lnTo>
                    <a:pt x="2816" y="697"/>
                  </a:lnTo>
                  <a:lnTo>
                    <a:pt x="2818" y="697"/>
                  </a:lnTo>
                  <a:lnTo>
                    <a:pt x="2818" y="695"/>
                  </a:lnTo>
                  <a:lnTo>
                    <a:pt x="2818" y="690"/>
                  </a:lnTo>
                  <a:lnTo>
                    <a:pt x="2816" y="690"/>
                  </a:lnTo>
                  <a:lnTo>
                    <a:pt x="2813" y="690"/>
                  </a:lnTo>
                  <a:lnTo>
                    <a:pt x="2811" y="690"/>
                  </a:lnTo>
                  <a:lnTo>
                    <a:pt x="2809" y="690"/>
                  </a:lnTo>
                  <a:lnTo>
                    <a:pt x="2806" y="693"/>
                  </a:lnTo>
                  <a:lnTo>
                    <a:pt x="2806" y="695"/>
                  </a:lnTo>
                  <a:lnTo>
                    <a:pt x="2801" y="697"/>
                  </a:lnTo>
                  <a:lnTo>
                    <a:pt x="2797" y="698"/>
                  </a:lnTo>
                  <a:lnTo>
                    <a:pt x="2797" y="702"/>
                  </a:lnTo>
                  <a:lnTo>
                    <a:pt x="2794" y="707"/>
                  </a:lnTo>
                  <a:lnTo>
                    <a:pt x="2790" y="709"/>
                  </a:lnTo>
                  <a:lnTo>
                    <a:pt x="2787" y="703"/>
                  </a:lnTo>
                  <a:lnTo>
                    <a:pt x="2784" y="702"/>
                  </a:lnTo>
                  <a:lnTo>
                    <a:pt x="2784" y="703"/>
                  </a:lnTo>
                  <a:lnTo>
                    <a:pt x="2784" y="703"/>
                  </a:lnTo>
                  <a:lnTo>
                    <a:pt x="2782" y="703"/>
                  </a:lnTo>
                  <a:lnTo>
                    <a:pt x="2780" y="703"/>
                  </a:lnTo>
                  <a:lnTo>
                    <a:pt x="2778" y="703"/>
                  </a:lnTo>
                  <a:lnTo>
                    <a:pt x="2777" y="702"/>
                  </a:lnTo>
                  <a:lnTo>
                    <a:pt x="2775" y="700"/>
                  </a:lnTo>
                  <a:lnTo>
                    <a:pt x="2773" y="700"/>
                  </a:lnTo>
                  <a:lnTo>
                    <a:pt x="2771" y="698"/>
                  </a:lnTo>
                  <a:lnTo>
                    <a:pt x="2770" y="697"/>
                  </a:lnTo>
                  <a:lnTo>
                    <a:pt x="2768" y="695"/>
                  </a:lnTo>
                  <a:lnTo>
                    <a:pt x="2768" y="690"/>
                  </a:lnTo>
                  <a:lnTo>
                    <a:pt x="2766" y="690"/>
                  </a:lnTo>
                  <a:lnTo>
                    <a:pt x="2766" y="690"/>
                  </a:lnTo>
                  <a:lnTo>
                    <a:pt x="2761" y="690"/>
                  </a:lnTo>
                  <a:lnTo>
                    <a:pt x="2759" y="693"/>
                  </a:lnTo>
                  <a:lnTo>
                    <a:pt x="2756" y="693"/>
                  </a:lnTo>
                  <a:lnTo>
                    <a:pt x="2754" y="695"/>
                  </a:lnTo>
                  <a:lnTo>
                    <a:pt x="2752" y="693"/>
                  </a:lnTo>
                  <a:lnTo>
                    <a:pt x="2747" y="693"/>
                  </a:lnTo>
                  <a:lnTo>
                    <a:pt x="2742" y="691"/>
                  </a:lnTo>
                  <a:lnTo>
                    <a:pt x="2739" y="691"/>
                  </a:lnTo>
                  <a:lnTo>
                    <a:pt x="2735" y="693"/>
                  </a:lnTo>
                  <a:lnTo>
                    <a:pt x="2735" y="697"/>
                  </a:lnTo>
                  <a:lnTo>
                    <a:pt x="2735" y="698"/>
                  </a:lnTo>
                  <a:lnTo>
                    <a:pt x="2735" y="700"/>
                  </a:lnTo>
                  <a:lnTo>
                    <a:pt x="2733" y="700"/>
                  </a:lnTo>
                  <a:lnTo>
                    <a:pt x="2733" y="702"/>
                  </a:lnTo>
                  <a:lnTo>
                    <a:pt x="2728" y="702"/>
                  </a:lnTo>
                  <a:lnTo>
                    <a:pt x="2726" y="702"/>
                  </a:lnTo>
                  <a:lnTo>
                    <a:pt x="2725" y="703"/>
                  </a:lnTo>
                  <a:lnTo>
                    <a:pt x="2723" y="705"/>
                  </a:lnTo>
                  <a:lnTo>
                    <a:pt x="2723" y="707"/>
                  </a:lnTo>
                  <a:lnTo>
                    <a:pt x="2721" y="709"/>
                  </a:lnTo>
                  <a:lnTo>
                    <a:pt x="2718" y="709"/>
                  </a:lnTo>
                  <a:lnTo>
                    <a:pt x="2714" y="709"/>
                  </a:lnTo>
                  <a:lnTo>
                    <a:pt x="2713" y="710"/>
                  </a:lnTo>
                  <a:lnTo>
                    <a:pt x="2711" y="712"/>
                  </a:lnTo>
                  <a:lnTo>
                    <a:pt x="2709" y="714"/>
                  </a:lnTo>
                  <a:lnTo>
                    <a:pt x="2707" y="714"/>
                  </a:lnTo>
                  <a:lnTo>
                    <a:pt x="2707" y="712"/>
                  </a:lnTo>
                  <a:lnTo>
                    <a:pt x="2706" y="712"/>
                  </a:lnTo>
                  <a:lnTo>
                    <a:pt x="2706" y="716"/>
                  </a:lnTo>
                  <a:lnTo>
                    <a:pt x="2704" y="716"/>
                  </a:lnTo>
                  <a:lnTo>
                    <a:pt x="2702" y="716"/>
                  </a:lnTo>
                  <a:lnTo>
                    <a:pt x="2701" y="716"/>
                  </a:lnTo>
                  <a:lnTo>
                    <a:pt x="2701" y="716"/>
                  </a:lnTo>
                  <a:lnTo>
                    <a:pt x="2699" y="719"/>
                  </a:lnTo>
                  <a:lnTo>
                    <a:pt x="2697" y="717"/>
                  </a:lnTo>
                  <a:lnTo>
                    <a:pt x="2694" y="717"/>
                  </a:lnTo>
                  <a:lnTo>
                    <a:pt x="2692" y="719"/>
                  </a:lnTo>
                  <a:lnTo>
                    <a:pt x="2690" y="717"/>
                  </a:lnTo>
                  <a:lnTo>
                    <a:pt x="2688" y="717"/>
                  </a:lnTo>
                  <a:lnTo>
                    <a:pt x="2688" y="716"/>
                  </a:lnTo>
                  <a:lnTo>
                    <a:pt x="2687" y="717"/>
                  </a:lnTo>
                  <a:lnTo>
                    <a:pt x="2687" y="716"/>
                  </a:lnTo>
                  <a:lnTo>
                    <a:pt x="2685" y="717"/>
                  </a:lnTo>
                  <a:lnTo>
                    <a:pt x="2683" y="717"/>
                  </a:lnTo>
                  <a:lnTo>
                    <a:pt x="2682" y="717"/>
                  </a:lnTo>
                  <a:lnTo>
                    <a:pt x="2680" y="716"/>
                  </a:lnTo>
                  <a:lnTo>
                    <a:pt x="2678" y="716"/>
                  </a:lnTo>
                  <a:lnTo>
                    <a:pt x="2676" y="717"/>
                  </a:lnTo>
                  <a:lnTo>
                    <a:pt x="2675" y="717"/>
                  </a:lnTo>
                  <a:lnTo>
                    <a:pt x="2675" y="716"/>
                  </a:lnTo>
                  <a:lnTo>
                    <a:pt x="2673" y="717"/>
                  </a:lnTo>
                  <a:lnTo>
                    <a:pt x="2669" y="719"/>
                  </a:lnTo>
                  <a:lnTo>
                    <a:pt x="2669" y="717"/>
                  </a:lnTo>
                  <a:lnTo>
                    <a:pt x="2666" y="719"/>
                  </a:lnTo>
                  <a:lnTo>
                    <a:pt x="2666" y="717"/>
                  </a:lnTo>
                  <a:lnTo>
                    <a:pt x="2663" y="716"/>
                  </a:lnTo>
                  <a:lnTo>
                    <a:pt x="2659" y="716"/>
                  </a:lnTo>
                  <a:lnTo>
                    <a:pt x="2659" y="717"/>
                  </a:lnTo>
                  <a:lnTo>
                    <a:pt x="2659" y="714"/>
                  </a:lnTo>
                  <a:lnTo>
                    <a:pt x="2659" y="712"/>
                  </a:lnTo>
                  <a:lnTo>
                    <a:pt x="2659" y="712"/>
                  </a:lnTo>
                  <a:lnTo>
                    <a:pt x="2659" y="710"/>
                  </a:lnTo>
                  <a:lnTo>
                    <a:pt x="2659" y="709"/>
                  </a:lnTo>
                  <a:lnTo>
                    <a:pt x="2657" y="705"/>
                  </a:lnTo>
                  <a:lnTo>
                    <a:pt x="2657" y="703"/>
                  </a:lnTo>
                  <a:lnTo>
                    <a:pt x="2659" y="703"/>
                  </a:lnTo>
                  <a:lnTo>
                    <a:pt x="2661" y="700"/>
                  </a:lnTo>
                  <a:lnTo>
                    <a:pt x="2659" y="697"/>
                  </a:lnTo>
                  <a:lnTo>
                    <a:pt x="2659" y="695"/>
                  </a:lnTo>
                  <a:lnTo>
                    <a:pt x="2659" y="693"/>
                  </a:lnTo>
                  <a:lnTo>
                    <a:pt x="2661" y="691"/>
                  </a:lnTo>
                  <a:lnTo>
                    <a:pt x="2663" y="690"/>
                  </a:lnTo>
                  <a:lnTo>
                    <a:pt x="2663" y="690"/>
                  </a:lnTo>
                  <a:lnTo>
                    <a:pt x="2664" y="690"/>
                  </a:lnTo>
                  <a:lnTo>
                    <a:pt x="2664" y="688"/>
                  </a:lnTo>
                  <a:lnTo>
                    <a:pt x="2664" y="686"/>
                  </a:lnTo>
                  <a:lnTo>
                    <a:pt x="2661" y="686"/>
                  </a:lnTo>
                  <a:lnTo>
                    <a:pt x="2659" y="684"/>
                  </a:lnTo>
                  <a:lnTo>
                    <a:pt x="2657" y="683"/>
                  </a:lnTo>
                  <a:lnTo>
                    <a:pt x="2656" y="679"/>
                  </a:lnTo>
                  <a:lnTo>
                    <a:pt x="2656" y="678"/>
                  </a:lnTo>
                  <a:lnTo>
                    <a:pt x="2654" y="676"/>
                  </a:lnTo>
                  <a:lnTo>
                    <a:pt x="2656" y="672"/>
                  </a:lnTo>
                  <a:lnTo>
                    <a:pt x="2654" y="672"/>
                  </a:lnTo>
                  <a:lnTo>
                    <a:pt x="2652" y="671"/>
                  </a:lnTo>
                  <a:lnTo>
                    <a:pt x="2652" y="669"/>
                  </a:lnTo>
                  <a:lnTo>
                    <a:pt x="2650" y="669"/>
                  </a:lnTo>
                  <a:lnTo>
                    <a:pt x="2649" y="669"/>
                  </a:lnTo>
                  <a:lnTo>
                    <a:pt x="2650" y="664"/>
                  </a:lnTo>
                  <a:lnTo>
                    <a:pt x="2650" y="662"/>
                  </a:lnTo>
                  <a:lnTo>
                    <a:pt x="2647" y="660"/>
                  </a:lnTo>
                  <a:lnTo>
                    <a:pt x="2645" y="659"/>
                  </a:lnTo>
                  <a:lnTo>
                    <a:pt x="2645" y="657"/>
                  </a:lnTo>
                  <a:lnTo>
                    <a:pt x="2645" y="655"/>
                  </a:lnTo>
                  <a:lnTo>
                    <a:pt x="2647" y="655"/>
                  </a:lnTo>
                  <a:lnTo>
                    <a:pt x="2645" y="653"/>
                  </a:lnTo>
                  <a:lnTo>
                    <a:pt x="2645" y="650"/>
                  </a:lnTo>
                  <a:lnTo>
                    <a:pt x="2643" y="648"/>
                  </a:lnTo>
                  <a:lnTo>
                    <a:pt x="2643" y="648"/>
                  </a:lnTo>
                  <a:lnTo>
                    <a:pt x="2642" y="645"/>
                  </a:lnTo>
                  <a:lnTo>
                    <a:pt x="2642" y="643"/>
                  </a:lnTo>
                  <a:lnTo>
                    <a:pt x="2640" y="643"/>
                  </a:lnTo>
                  <a:lnTo>
                    <a:pt x="2642" y="641"/>
                  </a:lnTo>
                  <a:lnTo>
                    <a:pt x="2640" y="641"/>
                  </a:lnTo>
                  <a:lnTo>
                    <a:pt x="2637" y="638"/>
                  </a:lnTo>
                  <a:lnTo>
                    <a:pt x="2633" y="638"/>
                  </a:lnTo>
                  <a:lnTo>
                    <a:pt x="2630" y="638"/>
                  </a:lnTo>
                  <a:lnTo>
                    <a:pt x="2630" y="636"/>
                  </a:lnTo>
                  <a:lnTo>
                    <a:pt x="2628" y="634"/>
                  </a:lnTo>
                  <a:lnTo>
                    <a:pt x="2628" y="633"/>
                  </a:lnTo>
                  <a:lnTo>
                    <a:pt x="2631" y="631"/>
                  </a:lnTo>
                  <a:lnTo>
                    <a:pt x="2633" y="626"/>
                  </a:lnTo>
                  <a:lnTo>
                    <a:pt x="2637" y="624"/>
                  </a:lnTo>
                  <a:lnTo>
                    <a:pt x="2635" y="622"/>
                  </a:lnTo>
                  <a:lnTo>
                    <a:pt x="2633" y="624"/>
                  </a:lnTo>
                  <a:lnTo>
                    <a:pt x="2624" y="622"/>
                  </a:lnTo>
                  <a:lnTo>
                    <a:pt x="2624" y="624"/>
                  </a:lnTo>
                  <a:lnTo>
                    <a:pt x="2621" y="624"/>
                  </a:lnTo>
                  <a:lnTo>
                    <a:pt x="2619" y="626"/>
                  </a:lnTo>
                  <a:lnTo>
                    <a:pt x="2619" y="622"/>
                  </a:lnTo>
                  <a:lnTo>
                    <a:pt x="2618" y="619"/>
                  </a:lnTo>
                  <a:lnTo>
                    <a:pt x="2614" y="614"/>
                  </a:lnTo>
                  <a:lnTo>
                    <a:pt x="2612" y="614"/>
                  </a:lnTo>
                  <a:lnTo>
                    <a:pt x="2612" y="608"/>
                  </a:lnTo>
                  <a:lnTo>
                    <a:pt x="2611" y="607"/>
                  </a:lnTo>
                  <a:lnTo>
                    <a:pt x="2612" y="600"/>
                  </a:lnTo>
                  <a:lnTo>
                    <a:pt x="2612" y="598"/>
                  </a:lnTo>
                  <a:lnTo>
                    <a:pt x="2611" y="596"/>
                  </a:lnTo>
                  <a:lnTo>
                    <a:pt x="2609" y="596"/>
                  </a:lnTo>
                  <a:lnTo>
                    <a:pt x="2605" y="591"/>
                  </a:lnTo>
                  <a:lnTo>
                    <a:pt x="2607" y="589"/>
                  </a:lnTo>
                  <a:lnTo>
                    <a:pt x="2609" y="588"/>
                  </a:lnTo>
                  <a:lnTo>
                    <a:pt x="2609" y="586"/>
                  </a:lnTo>
                  <a:lnTo>
                    <a:pt x="2611" y="581"/>
                  </a:lnTo>
                  <a:lnTo>
                    <a:pt x="2612" y="579"/>
                  </a:lnTo>
                  <a:lnTo>
                    <a:pt x="2616" y="579"/>
                  </a:lnTo>
                  <a:lnTo>
                    <a:pt x="2614" y="577"/>
                  </a:lnTo>
                  <a:lnTo>
                    <a:pt x="2607" y="576"/>
                  </a:lnTo>
                  <a:lnTo>
                    <a:pt x="2607" y="574"/>
                  </a:lnTo>
                  <a:lnTo>
                    <a:pt x="2605" y="572"/>
                  </a:lnTo>
                  <a:lnTo>
                    <a:pt x="2604" y="570"/>
                  </a:lnTo>
                  <a:lnTo>
                    <a:pt x="2602" y="570"/>
                  </a:lnTo>
                  <a:lnTo>
                    <a:pt x="2604" y="563"/>
                  </a:lnTo>
                  <a:lnTo>
                    <a:pt x="2600" y="558"/>
                  </a:lnTo>
                  <a:lnTo>
                    <a:pt x="2600" y="553"/>
                  </a:lnTo>
                  <a:lnTo>
                    <a:pt x="2599" y="553"/>
                  </a:lnTo>
                  <a:lnTo>
                    <a:pt x="2600" y="550"/>
                  </a:lnTo>
                  <a:lnTo>
                    <a:pt x="2599" y="548"/>
                  </a:lnTo>
                  <a:lnTo>
                    <a:pt x="2597" y="543"/>
                  </a:lnTo>
                  <a:lnTo>
                    <a:pt x="2595" y="541"/>
                  </a:lnTo>
                  <a:lnTo>
                    <a:pt x="2597" y="538"/>
                  </a:lnTo>
                  <a:lnTo>
                    <a:pt x="2599" y="531"/>
                  </a:lnTo>
                  <a:lnTo>
                    <a:pt x="2600" y="527"/>
                  </a:lnTo>
                  <a:lnTo>
                    <a:pt x="2600" y="525"/>
                  </a:lnTo>
                  <a:lnTo>
                    <a:pt x="2599" y="524"/>
                  </a:lnTo>
                  <a:lnTo>
                    <a:pt x="2599" y="522"/>
                  </a:lnTo>
                  <a:lnTo>
                    <a:pt x="2599" y="520"/>
                  </a:lnTo>
                  <a:lnTo>
                    <a:pt x="2597" y="520"/>
                  </a:lnTo>
                  <a:lnTo>
                    <a:pt x="2593" y="519"/>
                  </a:lnTo>
                  <a:lnTo>
                    <a:pt x="2592" y="519"/>
                  </a:lnTo>
                  <a:lnTo>
                    <a:pt x="2590" y="517"/>
                  </a:lnTo>
                  <a:lnTo>
                    <a:pt x="2590" y="513"/>
                  </a:lnTo>
                  <a:lnTo>
                    <a:pt x="2588" y="513"/>
                  </a:lnTo>
                  <a:lnTo>
                    <a:pt x="2583" y="513"/>
                  </a:lnTo>
                  <a:lnTo>
                    <a:pt x="2581" y="512"/>
                  </a:lnTo>
                  <a:lnTo>
                    <a:pt x="2580" y="508"/>
                  </a:lnTo>
                  <a:lnTo>
                    <a:pt x="2580" y="501"/>
                  </a:lnTo>
                  <a:lnTo>
                    <a:pt x="2573" y="500"/>
                  </a:lnTo>
                  <a:lnTo>
                    <a:pt x="2566" y="494"/>
                  </a:lnTo>
                  <a:lnTo>
                    <a:pt x="2559" y="484"/>
                  </a:lnTo>
                  <a:lnTo>
                    <a:pt x="2564" y="470"/>
                  </a:lnTo>
                  <a:lnTo>
                    <a:pt x="2566" y="470"/>
                  </a:lnTo>
                  <a:lnTo>
                    <a:pt x="2571" y="456"/>
                  </a:lnTo>
                  <a:lnTo>
                    <a:pt x="2571" y="453"/>
                  </a:lnTo>
                  <a:lnTo>
                    <a:pt x="2569" y="453"/>
                  </a:lnTo>
                  <a:lnTo>
                    <a:pt x="2567" y="449"/>
                  </a:lnTo>
                  <a:lnTo>
                    <a:pt x="2566" y="444"/>
                  </a:lnTo>
                  <a:lnTo>
                    <a:pt x="2567" y="442"/>
                  </a:lnTo>
                  <a:lnTo>
                    <a:pt x="2571" y="442"/>
                  </a:lnTo>
                  <a:lnTo>
                    <a:pt x="2573" y="437"/>
                  </a:lnTo>
                  <a:lnTo>
                    <a:pt x="2574" y="436"/>
                  </a:lnTo>
                  <a:lnTo>
                    <a:pt x="2578" y="436"/>
                  </a:lnTo>
                  <a:lnTo>
                    <a:pt x="2580" y="434"/>
                  </a:lnTo>
                  <a:lnTo>
                    <a:pt x="2581" y="434"/>
                  </a:lnTo>
                  <a:lnTo>
                    <a:pt x="2583" y="420"/>
                  </a:lnTo>
                  <a:lnTo>
                    <a:pt x="2586" y="418"/>
                  </a:lnTo>
                  <a:lnTo>
                    <a:pt x="2586" y="417"/>
                  </a:lnTo>
                  <a:lnTo>
                    <a:pt x="2583" y="417"/>
                  </a:lnTo>
                  <a:lnTo>
                    <a:pt x="2581" y="415"/>
                  </a:lnTo>
                  <a:lnTo>
                    <a:pt x="2590" y="410"/>
                  </a:lnTo>
                  <a:lnTo>
                    <a:pt x="2588" y="406"/>
                  </a:lnTo>
                  <a:lnTo>
                    <a:pt x="2588" y="404"/>
                  </a:lnTo>
                  <a:lnTo>
                    <a:pt x="2590" y="403"/>
                  </a:lnTo>
                  <a:lnTo>
                    <a:pt x="2592" y="401"/>
                  </a:lnTo>
                  <a:lnTo>
                    <a:pt x="2592" y="403"/>
                  </a:lnTo>
                  <a:lnTo>
                    <a:pt x="2595" y="403"/>
                  </a:lnTo>
                  <a:lnTo>
                    <a:pt x="2599" y="404"/>
                  </a:lnTo>
                  <a:lnTo>
                    <a:pt x="2600" y="404"/>
                  </a:lnTo>
                  <a:lnTo>
                    <a:pt x="2604" y="404"/>
                  </a:lnTo>
                  <a:lnTo>
                    <a:pt x="2605" y="404"/>
                  </a:lnTo>
                  <a:lnTo>
                    <a:pt x="2609" y="404"/>
                  </a:lnTo>
                  <a:lnTo>
                    <a:pt x="2614" y="404"/>
                  </a:lnTo>
                  <a:lnTo>
                    <a:pt x="2616" y="403"/>
                  </a:lnTo>
                  <a:lnTo>
                    <a:pt x="2616" y="401"/>
                  </a:lnTo>
                  <a:lnTo>
                    <a:pt x="2619" y="396"/>
                  </a:lnTo>
                  <a:lnTo>
                    <a:pt x="2619" y="394"/>
                  </a:lnTo>
                  <a:lnTo>
                    <a:pt x="2618" y="389"/>
                  </a:lnTo>
                  <a:lnTo>
                    <a:pt x="2621" y="385"/>
                  </a:lnTo>
                  <a:lnTo>
                    <a:pt x="2621" y="384"/>
                  </a:lnTo>
                  <a:lnTo>
                    <a:pt x="2621" y="380"/>
                  </a:lnTo>
                  <a:lnTo>
                    <a:pt x="2619" y="379"/>
                  </a:lnTo>
                  <a:lnTo>
                    <a:pt x="2621" y="377"/>
                  </a:lnTo>
                  <a:lnTo>
                    <a:pt x="2618" y="375"/>
                  </a:lnTo>
                  <a:lnTo>
                    <a:pt x="2616" y="375"/>
                  </a:lnTo>
                  <a:lnTo>
                    <a:pt x="2616" y="373"/>
                  </a:lnTo>
                  <a:lnTo>
                    <a:pt x="2616" y="370"/>
                  </a:lnTo>
                  <a:lnTo>
                    <a:pt x="2618" y="366"/>
                  </a:lnTo>
                  <a:lnTo>
                    <a:pt x="2614" y="365"/>
                  </a:lnTo>
                  <a:lnTo>
                    <a:pt x="2611" y="363"/>
                  </a:lnTo>
                  <a:lnTo>
                    <a:pt x="2609" y="361"/>
                  </a:lnTo>
                  <a:lnTo>
                    <a:pt x="2609" y="360"/>
                  </a:lnTo>
                  <a:lnTo>
                    <a:pt x="2611" y="356"/>
                  </a:lnTo>
                  <a:lnTo>
                    <a:pt x="2609" y="354"/>
                  </a:lnTo>
                  <a:lnTo>
                    <a:pt x="2605" y="354"/>
                  </a:lnTo>
                  <a:lnTo>
                    <a:pt x="2605" y="353"/>
                  </a:lnTo>
                  <a:lnTo>
                    <a:pt x="2605" y="351"/>
                  </a:lnTo>
                  <a:lnTo>
                    <a:pt x="2605" y="349"/>
                  </a:lnTo>
                  <a:lnTo>
                    <a:pt x="2602" y="344"/>
                  </a:lnTo>
                  <a:lnTo>
                    <a:pt x="2604" y="342"/>
                  </a:lnTo>
                  <a:lnTo>
                    <a:pt x="2602" y="332"/>
                  </a:lnTo>
                  <a:lnTo>
                    <a:pt x="2600" y="332"/>
                  </a:lnTo>
                  <a:lnTo>
                    <a:pt x="2600" y="330"/>
                  </a:lnTo>
                  <a:lnTo>
                    <a:pt x="2600" y="328"/>
                  </a:lnTo>
                  <a:lnTo>
                    <a:pt x="2597" y="323"/>
                  </a:lnTo>
                  <a:lnTo>
                    <a:pt x="2592" y="321"/>
                  </a:lnTo>
                  <a:lnTo>
                    <a:pt x="2586" y="320"/>
                  </a:lnTo>
                  <a:lnTo>
                    <a:pt x="2585" y="320"/>
                  </a:lnTo>
                  <a:lnTo>
                    <a:pt x="2583" y="320"/>
                  </a:lnTo>
                  <a:lnTo>
                    <a:pt x="2581" y="318"/>
                  </a:lnTo>
                  <a:lnTo>
                    <a:pt x="2580" y="318"/>
                  </a:lnTo>
                  <a:lnTo>
                    <a:pt x="2580" y="318"/>
                  </a:lnTo>
                  <a:lnTo>
                    <a:pt x="2576" y="316"/>
                  </a:lnTo>
                  <a:lnTo>
                    <a:pt x="2574" y="316"/>
                  </a:lnTo>
                  <a:lnTo>
                    <a:pt x="2573" y="316"/>
                  </a:lnTo>
                  <a:lnTo>
                    <a:pt x="2571" y="315"/>
                  </a:lnTo>
                  <a:lnTo>
                    <a:pt x="2567" y="315"/>
                  </a:lnTo>
                  <a:lnTo>
                    <a:pt x="2567" y="313"/>
                  </a:lnTo>
                  <a:lnTo>
                    <a:pt x="2566" y="311"/>
                  </a:lnTo>
                  <a:lnTo>
                    <a:pt x="2564" y="309"/>
                  </a:lnTo>
                  <a:lnTo>
                    <a:pt x="2559" y="308"/>
                  </a:lnTo>
                  <a:lnTo>
                    <a:pt x="2555" y="306"/>
                  </a:lnTo>
                  <a:lnTo>
                    <a:pt x="2554" y="304"/>
                  </a:lnTo>
                  <a:lnTo>
                    <a:pt x="2554" y="306"/>
                  </a:lnTo>
                  <a:lnTo>
                    <a:pt x="2552" y="304"/>
                  </a:lnTo>
                  <a:lnTo>
                    <a:pt x="2550" y="301"/>
                  </a:lnTo>
                  <a:lnTo>
                    <a:pt x="2548" y="301"/>
                  </a:lnTo>
                  <a:lnTo>
                    <a:pt x="2547" y="301"/>
                  </a:lnTo>
                  <a:lnTo>
                    <a:pt x="2545" y="301"/>
                  </a:lnTo>
                  <a:lnTo>
                    <a:pt x="2545" y="299"/>
                  </a:lnTo>
                  <a:lnTo>
                    <a:pt x="2541" y="297"/>
                  </a:lnTo>
                  <a:lnTo>
                    <a:pt x="2541" y="296"/>
                  </a:lnTo>
                  <a:lnTo>
                    <a:pt x="2538" y="296"/>
                  </a:lnTo>
                  <a:lnTo>
                    <a:pt x="2540" y="296"/>
                  </a:lnTo>
                  <a:lnTo>
                    <a:pt x="2536" y="292"/>
                  </a:lnTo>
                  <a:lnTo>
                    <a:pt x="2535" y="292"/>
                  </a:lnTo>
                  <a:lnTo>
                    <a:pt x="2536" y="292"/>
                  </a:lnTo>
                  <a:lnTo>
                    <a:pt x="2535" y="292"/>
                  </a:lnTo>
                  <a:lnTo>
                    <a:pt x="2538" y="289"/>
                  </a:lnTo>
                  <a:lnTo>
                    <a:pt x="2536" y="287"/>
                  </a:lnTo>
                  <a:lnTo>
                    <a:pt x="2538" y="285"/>
                  </a:lnTo>
                  <a:lnTo>
                    <a:pt x="2535" y="285"/>
                  </a:lnTo>
                  <a:lnTo>
                    <a:pt x="2535" y="283"/>
                  </a:lnTo>
                  <a:lnTo>
                    <a:pt x="2535" y="282"/>
                  </a:lnTo>
                  <a:lnTo>
                    <a:pt x="2535" y="280"/>
                  </a:lnTo>
                  <a:lnTo>
                    <a:pt x="2536" y="280"/>
                  </a:lnTo>
                  <a:lnTo>
                    <a:pt x="2535" y="278"/>
                  </a:lnTo>
                  <a:lnTo>
                    <a:pt x="2536" y="278"/>
                  </a:lnTo>
                  <a:lnTo>
                    <a:pt x="2536" y="277"/>
                  </a:lnTo>
                  <a:lnTo>
                    <a:pt x="2538" y="277"/>
                  </a:lnTo>
                  <a:lnTo>
                    <a:pt x="2538" y="275"/>
                  </a:lnTo>
                  <a:lnTo>
                    <a:pt x="2538" y="273"/>
                  </a:lnTo>
                  <a:lnTo>
                    <a:pt x="2536" y="271"/>
                  </a:lnTo>
                  <a:lnTo>
                    <a:pt x="2536" y="270"/>
                  </a:lnTo>
                  <a:lnTo>
                    <a:pt x="2536" y="268"/>
                  </a:lnTo>
                  <a:lnTo>
                    <a:pt x="2538" y="266"/>
                  </a:lnTo>
                  <a:lnTo>
                    <a:pt x="2536" y="266"/>
                  </a:lnTo>
                  <a:lnTo>
                    <a:pt x="2535" y="266"/>
                  </a:lnTo>
                  <a:lnTo>
                    <a:pt x="2535" y="264"/>
                  </a:lnTo>
                  <a:lnTo>
                    <a:pt x="2536" y="264"/>
                  </a:lnTo>
                  <a:lnTo>
                    <a:pt x="2535" y="263"/>
                  </a:lnTo>
                  <a:lnTo>
                    <a:pt x="2535" y="261"/>
                  </a:lnTo>
                  <a:lnTo>
                    <a:pt x="2535" y="259"/>
                  </a:lnTo>
                  <a:lnTo>
                    <a:pt x="2535" y="258"/>
                  </a:lnTo>
                  <a:lnTo>
                    <a:pt x="2535" y="256"/>
                  </a:lnTo>
                  <a:lnTo>
                    <a:pt x="2535" y="252"/>
                  </a:lnTo>
                  <a:lnTo>
                    <a:pt x="2535" y="252"/>
                  </a:lnTo>
                  <a:lnTo>
                    <a:pt x="2535" y="251"/>
                  </a:lnTo>
                  <a:lnTo>
                    <a:pt x="2535" y="249"/>
                  </a:lnTo>
                  <a:lnTo>
                    <a:pt x="2535" y="249"/>
                  </a:lnTo>
                  <a:lnTo>
                    <a:pt x="2535" y="245"/>
                  </a:lnTo>
                  <a:lnTo>
                    <a:pt x="2535" y="244"/>
                  </a:lnTo>
                  <a:lnTo>
                    <a:pt x="2536" y="244"/>
                  </a:lnTo>
                  <a:lnTo>
                    <a:pt x="2536" y="242"/>
                  </a:lnTo>
                  <a:lnTo>
                    <a:pt x="2538" y="242"/>
                  </a:lnTo>
                  <a:lnTo>
                    <a:pt x="2536" y="240"/>
                  </a:lnTo>
                  <a:lnTo>
                    <a:pt x="2538" y="242"/>
                  </a:lnTo>
                  <a:lnTo>
                    <a:pt x="2538" y="240"/>
                  </a:lnTo>
                  <a:lnTo>
                    <a:pt x="2540" y="239"/>
                  </a:lnTo>
                  <a:lnTo>
                    <a:pt x="2538" y="239"/>
                  </a:lnTo>
                  <a:lnTo>
                    <a:pt x="2540" y="237"/>
                  </a:lnTo>
                  <a:lnTo>
                    <a:pt x="2538" y="237"/>
                  </a:lnTo>
                  <a:lnTo>
                    <a:pt x="2540" y="235"/>
                  </a:lnTo>
                  <a:lnTo>
                    <a:pt x="2538" y="235"/>
                  </a:lnTo>
                  <a:lnTo>
                    <a:pt x="2540" y="235"/>
                  </a:lnTo>
                  <a:lnTo>
                    <a:pt x="2538" y="235"/>
                  </a:lnTo>
                  <a:lnTo>
                    <a:pt x="2540" y="233"/>
                  </a:lnTo>
                  <a:lnTo>
                    <a:pt x="2540" y="235"/>
                  </a:lnTo>
                  <a:lnTo>
                    <a:pt x="2540" y="233"/>
                  </a:lnTo>
                  <a:lnTo>
                    <a:pt x="2540" y="230"/>
                  </a:lnTo>
                  <a:lnTo>
                    <a:pt x="2541" y="228"/>
                  </a:lnTo>
                  <a:lnTo>
                    <a:pt x="2541" y="225"/>
                  </a:lnTo>
                  <a:lnTo>
                    <a:pt x="2543" y="223"/>
                  </a:lnTo>
                  <a:lnTo>
                    <a:pt x="2545" y="221"/>
                  </a:lnTo>
                  <a:lnTo>
                    <a:pt x="2545" y="220"/>
                  </a:lnTo>
                  <a:lnTo>
                    <a:pt x="2548" y="220"/>
                  </a:lnTo>
                  <a:lnTo>
                    <a:pt x="2550" y="218"/>
                  </a:lnTo>
                  <a:lnTo>
                    <a:pt x="2550" y="216"/>
                  </a:lnTo>
                  <a:lnTo>
                    <a:pt x="2554" y="213"/>
                  </a:lnTo>
                  <a:lnTo>
                    <a:pt x="2554" y="211"/>
                  </a:lnTo>
                  <a:lnTo>
                    <a:pt x="2555" y="211"/>
                  </a:lnTo>
                  <a:lnTo>
                    <a:pt x="2555" y="209"/>
                  </a:lnTo>
                  <a:lnTo>
                    <a:pt x="2559" y="206"/>
                  </a:lnTo>
                  <a:lnTo>
                    <a:pt x="2559" y="204"/>
                  </a:lnTo>
                  <a:lnTo>
                    <a:pt x="2559" y="202"/>
                  </a:lnTo>
                  <a:lnTo>
                    <a:pt x="2561" y="197"/>
                  </a:lnTo>
                  <a:lnTo>
                    <a:pt x="2562" y="195"/>
                  </a:lnTo>
                  <a:lnTo>
                    <a:pt x="2562" y="195"/>
                  </a:lnTo>
                  <a:lnTo>
                    <a:pt x="2562" y="194"/>
                  </a:lnTo>
                  <a:lnTo>
                    <a:pt x="2554" y="185"/>
                  </a:lnTo>
                  <a:lnTo>
                    <a:pt x="2552" y="180"/>
                  </a:lnTo>
                  <a:lnTo>
                    <a:pt x="2552" y="178"/>
                  </a:lnTo>
                  <a:lnTo>
                    <a:pt x="2552" y="169"/>
                  </a:lnTo>
                  <a:lnTo>
                    <a:pt x="2548" y="166"/>
                  </a:lnTo>
                  <a:lnTo>
                    <a:pt x="2547" y="164"/>
                  </a:lnTo>
                  <a:lnTo>
                    <a:pt x="2543" y="164"/>
                  </a:lnTo>
                  <a:lnTo>
                    <a:pt x="2541" y="162"/>
                  </a:lnTo>
                  <a:lnTo>
                    <a:pt x="2536" y="162"/>
                  </a:lnTo>
                  <a:lnTo>
                    <a:pt x="2535" y="159"/>
                  </a:lnTo>
                  <a:lnTo>
                    <a:pt x="2531" y="154"/>
                  </a:lnTo>
                  <a:lnTo>
                    <a:pt x="2529" y="152"/>
                  </a:lnTo>
                  <a:lnTo>
                    <a:pt x="2526" y="150"/>
                  </a:lnTo>
                  <a:lnTo>
                    <a:pt x="2522" y="149"/>
                  </a:lnTo>
                  <a:lnTo>
                    <a:pt x="2516" y="145"/>
                  </a:lnTo>
                  <a:lnTo>
                    <a:pt x="2512" y="143"/>
                  </a:lnTo>
                  <a:lnTo>
                    <a:pt x="2507" y="142"/>
                  </a:lnTo>
                  <a:lnTo>
                    <a:pt x="2503" y="140"/>
                  </a:lnTo>
                  <a:lnTo>
                    <a:pt x="2502" y="135"/>
                  </a:lnTo>
                  <a:lnTo>
                    <a:pt x="2500" y="133"/>
                  </a:lnTo>
                  <a:lnTo>
                    <a:pt x="2493" y="133"/>
                  </a:lnTo>
                  <a:lnTo>
                    <a:pt x="2490" y="133"/>
                  </a:lnTo>
                  <a:lnTo>
                    <a:pt x="2488" y="133"/>
                  </a:lnTo>
                  <a:lnTo>
                    <a:pt x="2486" y="131"/>
                  </a:lnTo>
                  <a:lnTo>
                    <a:pt x="2481" y="124"/>
                  </a:lnTo>
                  <a:lnTo>
                    <a:pt x="2478" y="121"/>
                  </a:lnTo>
                  <a:lnTo>
                    <a:pt x="2472" y="119"/>
                  </a:lnTo>
                  <a:lnTo>
                    <a:pt x="2471" y="118"/>
                  </a:lnTo>
                  <a:lnTo>
                    <a:pt x="2469" y="111"/>
                  </a:lnTo>
                  <a:lnTo>
                    <a:pt x="2469" y="109"/>
                  </a:lnTo>
                  <a:lnTo>
                    <a:pt x="2474" y="109"/>
                  </a:lnTo>
                  <a:lnTo>
                    <a:pt x="2476" y="105"/>
                  </a:lnTo>
                  <a:lnTo>
                    <a:pt x="2478" y="105"/>
                  </a:lnTo>
                  <a:lnTo>
                    <a:pt x="2478" y="104"/>
                  </a:lnTo>
                  <a:lnTo>
                    <a:pt x="2476" y="100"/>
                  </a:lnTo>
                  <a:lnTo>
                    <a:pt x="2474" y="99"/>
                  </a:lnTo>
                  <a:lnTo>
                    <a:pt x="2472" y="95"/>
                  </a:lnTo>
                  <a:lnTo>
                    <a:pt x="2467" y="92"/>
                  </a:lnTo>
                  <a:lnTo>
                    <a:pt x="2464" y="85"/>
                  </a:lnTo>
                  <a:lnTo>
                    <a:pt x="2460" y="81"/>
                  </a:lnTo>
                  <a:lnTo>
                    <a:pt x="2459" y="80"/>
                  </a:lnTo>
                  <a:lnTo>
                    <a:pt x="2457" y="80"/>
                  </a:lnTo>
                  <a:lnTo>
                    <a:pt x="2453" y="83"/>
                  </a:lnTo>
                  <a:lnTo>
                    <a:pt x="2452" y="83"/>
                  </a:lnTo>
                  <a:lnTo>
                    <a:pt x="2446" y="85"/>
                  </a:lnTo>
                  <a:lnTo>
                    <a:pt x="2445" y="86"/>
                  </a:lnTo>
                  <a:lnTo>
                    <a:pt x="2443" y="90"/>
                  </a:lnTo>
                  <a:lnTo>
                    <a:pt x="2436" y="90"/>
                  </a:lnTo>
                  <a:lnTo>
                    <a:pt x="2433" y="90"/>
                  </a:lnTo>
                  <a:lnTo>
                    <a:pt x="2427" y="90"/>
                  </a:lnTo>
                  <a:lnTo>
                    <a:pt x="2426" y="92"/>
                  </a:lnTo>
                  <a:lnTo>
                    <a:pt x="2424" y="95"/>
                  </a:lnTo>
                  <a:lnTo>
                    <a:pt x="2422" y="95"/>
                  </a:lnTo>
                  <a:lnTo>
                    <a:pt x="2419" y="95"/>
                  </a:lnTo>
                  <a:lnTo>
                    <a:pt x="2412" y="95"/>
                  </a:lnTo>
                  <a:lnTo>
                    <a:pt x="2410" y="95"/>
                  </a:lnTo>
                  <a:lnTo>
                    <a:pt x="2407" y="99"/>
                  </a:lnTo>
                  <a:lnTo>
                    <a:pt x="2405" y="102"/>
                  </a:lnTo>
                  <a:lnTo>
                    <a:pt x="2405" y="109"/>
                  </a:lnTo>
                  <a:lnTo>
                    <a:pt x="2401" y="112"/>
                  </a:lnTo>
                  <a:lnTo>
                    <a:pt x="2396" y="114"/>
                  </a:lnTo>
                  <a:lnTo>
                    <a:pt x="2391" y="114"/>
                  </a:lnTo>
                  <a:lnTo>
                    <a:pt x="2386" y="118"/>
                  </a:lnTo>
                  <a:lnTo>
                    <a:pt x="2384" y="118"/>
                  </a:lnTo>
                  <a:lnTo>
                    <a:pt x="2381" y="114"/>
                  </a:lnTo>
                  <a:lnTo>
                    <a:pt x="2379" y="112"/>
                  </a:lnTo>
                  <a:lnTo>
                    <a:pt x="2370" y="107"/>
                  </a:lnTo>
                  <a:lnTo>
                    <a:pt x="2369" y="104"/>
                  </a:lnTo>
                  <a:lnTo>
                    <a:pt x="2369" y="100"/>
                  </a:lnTo>
                  <a:lnTo>
                    <a:pt x="2369" y="99"/>
                  </a:lnTo>
                  <a:lnTo>
                    <a:pt x="2360" y="90"/>
                  </a:lnTo>
                  <a:lnTo>
                    <a:pt x="2357" y="88"/>
                  </a:lnTo>
                  <a:lnTo>
                    <a:pt x="2353" y="86"/>
                  </a:lnTo>
                  <a:lnTo>
                    <a:pt x="2346" y="90"/>
                  </a:lnTo>
                  <a:lnTo>
                    <a:pt x="2343" y="92"/>
                  </a:lnTo>
                  <a:lnTo>
                    <a:pt x="2336" y="93"/>
                  </a:lnTo>
                  <a:lnTo>
                    <a:pt x="2331" y="90"/>
                  </a:lnTo>
                  <a:lnTo>
                    <a:pt x="2329" y="90"/>
                  </a:lnTo>
                  <a:lnTo>
                    <a:pt x="2327" y="92"/>
                  </a:lnTo>
                  <a:lnTo>
                    <a:pt x="2317" y="90"/>
                  </a:lnTo>
                  <a:lnTo>
                    <a:pt x="2313" y="90"/>
                  </a:lnTo>
                  <a:lnTo>
                    <a:pt x="2303" y="93"/>
                  </a:lnTo>
                  <a:lnTo>
                    <a:pt x="2299" y="95"/>
                  </a:lnTo>
                  <a:lnTo>
                    <a:pt x="2298" y="95"/>
                  </a:lnTo>
                  <a:lnTo>
                    <a:pt x="2293" y="92"/>
                  </a:lnTo>
                  <a:lnTo>
                    <a:pt x="2291" y="92"/>
                  </a:lnTo>
                  <a:lnTo>
                    <a:pt x="2287" y="93"/>
                  </a:lnTo>
                  <a:lnTo>
                    <a:pt x="2286" y="102"/>
                  </a:lnTo>
                  <a:lnTo>
                    <a:pt x="2284" y="104"/>
                  </a:lnTo>
                  <a:lnTo>
                    <a:pt x="2282" y="107"/>
                  </a:lnTo>
                  <a:lnTo>
                    <a:pt x="2282" y="112"/>
                  </a:lnTo>
                  <a:lnTo>
                    <a:pt x="2284" y="114"/>
                  </a:lnTo>
                  <a:lnTo>
                    <a:pt x="2287" y="116"/>
                  </a:lnTo>
                  <a:lnTo>
                    <a:pt x="2289" y="118"/>
                  </a:lnTo>
                  <a:lnTo>
                    <a:pt x="2287" y="121"/>
                  </a:lnTo>
                  <a:lnTo>
                    <a:pt x="2286" y="123"/>
                  </a:lnTo>
                  <a:lnTo>
                    <a:pt x="2286" y="123"/>
                  </a:lnTo>
                  <a:lnTo>
                    <a:pt x="2286" y="130"/>
                  </a:lnTo>
                  <a:lnTo>
                    <a:pt x="2282" y="140"/>
                  </a:lnTo>
                  <a:lnTo>
                    <a:pt x="2277" y="147"/>
                  </a:lnTo>
                  <a:lnTo>
                    <a:pt x="2274" y="152"/>
                  </a:lnTo>
                  <a:lnTo>
                    <a:pt x="2272" y="152"/>
                  </a:lnTo>
                  <a:lnTo>
                    <a:pt x="2265" y="150"/>
                  </a:lnTo>
                  <a:lnTo>
                    <a:pt x="2258" y="147"/>
                  </a:lnTo>
                  <a:lnTo>
                    <a:pt x="2256" y="143"/>
                  </a:lnTo>
                  <a:lnTo>
                    <a:pt x="2251" y="137"/>
                  </a:lnTo>
                  <a:lnTo>
                    <a:pt x="2251" y="123"/>
                  </a:lnTo>
                  <a:lnTo>
                    <a:pt x="2249" y="121"/>
                  </a:lnTo>
                  <a:lnTo>
                    <a:pt x="2246" y="118"/>
                  </a:lnTo>
                  <a:lnTo>
                    <a:pt x="2239" y="112"/>
                  </a:lnTo>
                  <a:lnTo>
                    <a:pt x="2237" y="112"/>
                  </a:lnTo>
                  <a:lnTo>
                    <a:pt x="2236" y="112"/>
                  </a:lnTo>
                  <a:lnTo>
                    <a:pt x="2232" y="114"/>
                  </a:lnTo>
                  <a:lnTo>
                    <a:pt x="2232" y="116"/>
                  </a:lnTo>
                  <a:lnTo>
                    <a:pt x="2232" y="130"/>
                  </a:lnTo>
                  <a:lnTo>
                    <a:pt x="2227" y="138"/>
                  </a:lnTo>
                  <a:lnTo>
                    <a:pt x="2227" y="142"/>
                  </a:lnTo>
                  <a:lnTo>
                    <a:pt x="2223" y="145"/>
                  </a:lnTo>
                  <a:lnTo>
                    <a:pt x="2223" y="147"/>
                  </a:lnTo>
                  <a:lnTo>
                    <a:pt x="2222" y="147"/>
                  </a:lnTo>
                  <a:lnTo>
                    <a:pt x="2218" y="150"/>
                  </a:lnTo>
                  <a:lnTo>
                    <a:pt x="2213" y="149"/>
                  </a:lnTo>
                  <a:lnTo>
                    <a:pt x="2210" y="149"/>
                  </a:lnTo>
                  <a:lnTo>
                    <a:pt x="2206" y="152"/>
                  </a:lnTo>
                  <a:lnTo>
                    <a:pt x="2204" y="156"/>
                  </a:lnTo>
                  <a:lnTo>
                    <a:pt x="2203" y="157"/>
                  </a:lnTo>
                  <a:lnTo>
                    <a:pt x="2197" y="161"/>
                  </a:lnTo>
                  <a:lnTo>
                    <a:pt x="2194" y="161"/>
                  </a:lnTo>
                  <a:lnTo>
                    <a:pt x="2187" y="161"/>
                  </a:lnTo>
                  <a:lnTo>
                    <a:pt x="2182" y="161"/>
                  </a:lnTo>
                  <a:lnTo>
                    <a:pt x="2177" y="157"/>
                  </a:lnTo>
                  <a:lnTo>
                    <a:pt x="2172" y="154"/>
                  </a:lnTo>
                  <a:lnTo>
                    <a:pt x="2163" y="152"/>
                  </a:lnTo>
                  <a:lnTo>
                    <a:pt x="2161" y="143"/>
                  </a:lnTo>
                  <a:lnTo>
                    <a:pt x="2159" y="142"/>
                  </a:lnTo>
                  <a:lnTo>
                    <a:pt x="2154" y="142"/>
                  </a:lnTo>
                  <a:lnTo>
                    <a:pt x="2151" y="138"/>
                  </a:lnTo>
                  <a:lnTo>
                    <a:pt x="2149" y="137"/>
                  </a:lnTo>
                  <a:lnTo>
                    <a:pt x="2149" y="130"/>
                  </a:lnTo>
                  <a:lnTo>
                    <a:pt x="2144" y="123"/>
                  </a:lnTo>
                  <a:lnTo>
                    <a:pt x="2142" y="121"/>
                  </a:lnTo>
                  <a:lnTo>
                    <a:pt x="2139" y="116"/>
                  </a:lnTo>
                  <a:lnTo>
                    <a:pt x="2137" y="112"/>
                  </a:lnTo>
                  <a:lnTo>
                    <a:pt x="2132" y="112"/>
                  </a:lnTo>
                  <a:lnTo>
                    <a:pt x="2127" y="111"/>
                  </a:lnTo>
                  <a:lnTo>
                    <a:pt x="2121" y="111"/>
                  </a:lnTo>
                  <a:lnTo>
                    <a:pt x="2120" y="112"/>
                  </a:lnTo>
                  <a:lnTo>
                    <a:pt x="2120" y="112"/>
                  </a:lnTo>
                  <a:lnTo>
                    <a:pt x="2120" y="118"/>
                  </a:lnTo>
                  <a:lnTo>
                    <a:pt x="2120" y="123"/>
                  </a:lnTo>
                  <a:lnTo>
                    <a:pt x="2118" y="126"/>
                  </a:lnTo>
                  <a:lnTo>
                    <a:pt x="2118" y="131"/>
                  </a:lnTo>
                  <a:lnTo>
                    <a:pt x="2120" y="135"/>
                  </a:lnTo>
                  <a:lnTo>
                    <a:pt x="2128" y="143"/>
                  </a:lnTo>
                  <a:lnTo>
                    <a:pt x="2132" y="147"/>
                  </a:lnTo>
                  <a:lnTo>
                    <a:pt x="2132" y="152"/>
                  </a:lnTo>
                  <a:lnTo>
                    <a:pt x="2132" y="154"/>
                  </a:lnTo>
                  <a:lnTo>
                    <a:pt x="2128" y="154"/>
                  </a:lnTo>
                  <a:lnTo>
                    <a:pt x="2123" y="156"/>
                  </a:lnTo>
                  <a:lnTo>
                    <a:pt x="2121" y="157"/>
                  </a:lnTo>
                  <a:lnTo>
                    <a:pt x="2118" y="159"/>
                  </a:lnTo>
                  <a:lnTo>
                    <a:pt x="2113" y="159"/>
                  </a:lnTo>
                  <a:lnTo>
                    <a:pt x="2108" y="157"/>
                  </a:lnTo>
                  <a:lnTo>
                    <a:pt x="2104" y="157"/>
                  </a:lnTo>
                  <a:lnTo>
                    <a:pt x="2102" y="156"/>
                  </a:lnTo>
                  <a:lnTo>
                    <a:pt x="2099" y="152"/>
                  </a:lnTo>
                  <a:lnTo>
                    <a:pt x="2089" y="147"/>
                  </a:lnTo>
                  <a:lnTo>
                    <a:pt x="2085" y="147"/>
                  </a:lnTo>
                  <a:lnTo>
                    <a:pt x="2083" y="147"/>
                  </a:lnTo>
                  <a:lnTo>
                    <a:pt x="2082" y="147"/>
                  </a:lnTo>
                  <a:lnTo>
                    <a:pt x="2078" y="147"/>
                  </a:lnTo>
                  <a:lnTo>
                    <a:pt x="2078" y="150"/>
                  </a:lnTo>
                  <a:lnTo>
                    <a:pt x="2075" y="150"/>
                  </a:lnTo>
                  <a:lnTo>
                    <a:pt x="2064" y="150"/>
                  </a:lnTo>
                  <a:lnTo>
                    <a:pt x="2061" y="150"/>
                  </a:lnTo>
                  <a:lnTo>
                    <a:pt x="2061" y="149"/>
                  </a:lnTo>
                  <a:lnTo>
                    <a:pt x="2057" y="149"/>
                  </a:lnTo>
                  <a:lnTo>
                    <a:pt x="2054" y="147"/>
                  </a:lnTo>
                  <a:lnTo>
                    <a:pt x="2051" y="147"/>
                  </a:lnTo>
                  <a:lnTo>
                    <a:pt x="2037" y="150"/>
                  </a:lnTo>
                  <a:lnTo>
                    <a:pt x="2030" y="154"/>
                  </a:lnTo>
                  <a:lnTo>
                    <a:pt x="2025" y="154"/>
                  </a:lnTo>
                  <a:lnTo>
                    <a:pt x="2019" y="156"/>
                  </a:lnTo>
                  <a:lnTo>
                    <a:pt x="2016" y="156"/>
                  </a:lnTo>
                  <a:lnTo>
                    <a:pt x="2013" y="156"/>
                  </a:lnTo>
                  <a:lnTo>
                    <a:pt x="2006" y="157"/>
                  </a:lnTo>
                  <a:lnTo>
                    <a:pt x="2002" y="156"/>
                  </a:lnTo>
                  <a:lnTo>
                    <a:pt x="1997" y="154"/>
                  </a:lnTo>
                  <a:lnTo>
                    <a:pt x="1993" y="154"/>
                  </a:lnTo>
                  <a:lnTo>
                    <a:pt x="1990" y="154"/>
                  </a:lnTo>
                  <a:lnTo>
                    <a:pt x="1987" y="154"/>
                  </a:lnTo>
                  <a:lnTo>
                    <a:pt x="1978" y="154"/>
                  </a:lnTo>
                  <a:lnTo>
                    <a:pt x="1969" y="156"/>
                  </a:lnTo>
                  <a:lnTo>
                    <a:pt x="1961" y="159"/>
                  </a:lnTo>
                  <a:lnTo>
                    <a:pt x="1954" y="166"/>
                  </a:lnTo>
                  <a:lnTo>
                    <a:pt x="1949" y="169"/>
                  </a:lnTo>
                  <a:lnTo>
                    <a:pt x="1947" y="169"/>
                  </a:lnTo>
                  <a:lnTo>
                    <a:pt x="1938" y="169"/>
                  </a:lnTo>
                  <a:lnTo>
                    <a:pt x="1933" y="168"/>
                  </a:lnTo>
                  <a:lnTo>
                    <a:pt x="1928" y="168"/>
                  </a:lnTo>
                  <a:lnTo>
                    <a:pt x="1919" y="166"/>
                  </a:lnTo>
                  <a:lnTo>
                    <a:pt x="1911" y="162"/>
                  </a:lnTo>
                  <a:lnTo>
                    <a:pt x="1909" y="161"/>
                  </a:lnTo>
                  <a:lnTo>
                    <a:pt x="1898" y="162"/>
                  </a:lnTo>
                  <a:lnTo>
                    <a:pt x="1891" y="168"/>
                  </a:lnTo>
                  <a:lnTo>
                    <a:pt x="1886" y="168"/>
                  </a:lnTo>
                  <a:lnTo>
                    <a:pt x="1869" y="168"/>
                  </a:lnTo>
                  <a:lnTo>
                    <a:pt x="1867" y="168"/>
                  </a:lnTo>
                  <a:lnTo>
                    <a:pt x="1862" y="169"/>
                  </a:lnTo>
                  <a:lnTo>
                    <a:pt x="1860" y="173"/>
                  </a:lnTo>
                  <a:lnTo>
                    <a:pt x="1855" y="175"/>
                  </a:lnTo>
                  <a:lnTo>
                    <a:pt x="1853" y="178"/>
                  </a:lnTo>
                  <a:lnTo>
                    <a:pt x="1853" y="185"/>
                  </a:lnTo>
                  <a:lnTo>
                    <a:pt x="1855" y="188"/>
                  </a:lnTo>
                  <a:lnTo>
                    <a:pt x="1855" y="190"/>
                  </a:lnTo>
                  <a:lnTo>
                    <a:pt x="1853" y="195"/>
                  </a:lnTo>
                  <a:lnTo>
                    <a:pt x="1853" y="197"/>
                  </a:lnTo>
                  <a:lnTo>
                    <a:pt x="1848" y="201"/>
                  </a:lnTo>
                  <a:lnTo>
                    <a:pt x="1847" y="202"/>
                  </a:lnTo>
                  <a:lnTo>
                    <a:pt x="1841" y="214"/>
                  </a:lnTo>
                  <a:lnTo>
                    <a:pt x="1841" y="221"/>
                  </a:lnTo>
                  <a:lnTo>
                    <a:pt x="1840" y="226"/>
                  </a:lnTo>
                  <a:lnTo>
                    <a:pt x="1841" y="228"/>
                  </a:lnTo>
                  <a:lnTo>
                    <a:pt x="1845" y="233"/>
                  </a:lnTo>
                  <a:lnTo>
                    <a:pt x="1845" y="235"/>
                  </a:lnTo>
                  <a:lnTo>
                    <a:pt x="1843" y="244"/>
                  </a:lnTo>
                  <a:lnTo>
                    <a:pt x="1843" y="249"/>
                  </a:lnTo>
                  <a:lnTo>
                    <a:pt x="1845" y="252"/>
                  </a:lnTo>
                  <a:lnTo>
                    <a:pt x="1848" y="263"/>
                  </a:lnTo>
                  <a:lnTo>
                    <a:pt x="1850" y="271"/>
                  </a:lnTo>
                  <a:lnTo>
                    <a:pt x="1848" y="278"/>
                  </a:lnTo>
                  <a:lnTo>
                    <a:pt x="1843" y="285"/>
                  </a:lnTo>
                  <a:lnTo>
                    <a:pt x="1838" y="289"/>
                  </a:lnTo>
                  <a:lnTo>
                    <a:pt x="1834" y="289"/>
                  </a:lnTo>
                  <a:lnTo>
                    <a:pt x="1826" y="282"/>
                  </a:lnTo>
                  <a:lnTo>
                    <a:pt x="1812" y="277"/>
                  </a:lnTo>
                  <a:lnTo>
                    <a:pt x="1809" y="273"/>
                  </a:lnTo>
                  <a:lnTo>
                    <a:pt x="1807" y="271"/>
                  </a:lnTo>
                  <a:lnTo>
                    <a:pt x="1803" y="266"/>
                  </a:lnTo>
                  <a:lnTo>
                    <a:pt x="1807" y="254"/>
                  </a:lnTo>
                  <a:lnTo>
                    <a:pt x="1805" y="247"/>
                  </a:lnTo>
                  <a:lnTo>
                    <a:pt x="1807" y="240"/>
                  </a:lnTo>
                  <a:lnTo>
                    <a:pt x="1807" y="230"/>
                  </a:lnTo>
                  <a:lnTo>
                    <a:pt x="1807" y="221"/>
                  </a:lnTo>
                  <a:lnTo>
                    <a:pt x="1807" y="220"/>
                  </a:lnTo>
                  <a:lnTo>
                    <a:pt x="1809" y="214"/>
                  </a:lnTo>
                  <a:lnTo>
                    <a:pt x="1809" y="211"/>
                  </a:lnTo>
                  <a:lnTo>
                    <a:pt x="1803" y="188"/>
                  </a:lnTo>
                  <a:lnTo>
                    <a:pt x="1798" y="173"/>
                  </a:lnTo>
                  <a:lnTo>
                    <a:pt x="1795" y="169"/>
                  </a:lnTo>
                  <a:lnTo>
                    <a:pt x="1791" y="166"/>
                  </a:lnTo>
                  <a:lnTo>
                    <a:pt x="1784" y="162"/>
                  </a:lnTo>
                  <a:lnTo>
                    <a:pt x="1777" y="162"/>
                  </a:lnTo>
                  <a:lnTo>
                    <a:pt x="1765" y="162"/>
                  </a:lnTo>
                  <a:lnTo>
                    <a:pt x="1764" y="162"/>
                  </a:lnTo>
                  <a:lnTo>
                    <a:pt x="1762" y="164"/>
                  </a:lnTo>
                  <a:lnTo>
                    <a:pt x="1760" y="168"/>
                  </a:lnTo>
                  <a:lnTo>
                    <a:pt x="1758" y="175"/>
                  </a:lnTo>
                  <a:lnTo>
                    <a:pt x="1751" y="190"/>
                  </a:lnTo>
                  <a:lnTo>
                    <a:pt x="1746" y="199"/>
                  </a:lnTo>
                  <a:lnTo>
                    <a:pt x="1743" y="206"/>
                  </a:lnTo>
                  <a:lnTo>
                    <a:pt x="1741" y="211"/>
                  </a:lnTo>
                  <a:lnTo>
                    <a:pt x="1739" y="216"/>
                  </a:lnTo>
                  <a:lnTo>
                    <a:pt x="1734" y="221"/>
                  </a:lnTo>
                  <a:lnTo>
                    <a:pt x="1726" y="225"/>
                  </a:lnTo>
                  <a:lnTo>
                    <a:pt x="1722" y="226"/>
                  </a:lnTo>
                  <a:lnTo>
                    <a:pt x="1717" y="232"/>
                  </a:lnTo>
                  <a:lnTo>
                    <a:pt x="1717" y="233"/>
                  </a:lnTo>
                  <a:lnTo>
                    <a:pt x="1715" y="233"/>
                  </a:lnTo>
                  <a:lnTo>
                    <a:pt x="1712" y="235"/>
                  </a:lnTo>
                  <a:lnTo>
                    <a:pt x="1707" y="232"/>
                  </a:lnTo>
                  <a:lnTo>
                    <a:pt x="1705" y="232"/>
                  </a:lnTo>
                  <a:lnTo>
                    <a:pt x="1703" y="230"/>
                  </a:lnTo>
                  <a:lnTo>
                    <a:pt x="1701" y="230"/>
                  </a:lnTo>
                  <a:lnTo>
                    <a:pt x="1694" y="230"/>
                  </a:lnTo>
                  <a:lnTo>
                    <a:pt x="1693" y="230"/>
                  </a:lnTo>
                  <a:lnTo>
                    <a:pt x="1689" y="226"/>
                  </a:lnTo>
                  <a:lnTo>
                    <a:pt x="1688" y="223"/>
                  </a:lnTo>
                  <a:lnTo>
                    <a:pt x="1682" y="218"/>
                  </a:lnTo>
                  <a:lnTo>
                    <a:pt x="1679" y="209"/>
                  </a:lnTo>
                  <a:lnTo>
                    <a:pt x="1679" y="204"/>
                  </a:lnTo>
                  <a:lnTo>
                    <a:pt x="1675" y="197"/>
                  </a:lnTo>
                  <a:lnTo>
                    <a:pt x="1675" y="195"/>
                  </a:lnTo>
                  <a:lnTo>
                    <a:pt x="1672" y="190"/>
                  </a:lnTo>
                  <a:lnTo>
                    <a:pt x="1667" y="185"/>
                  </a:lnTo>
                  <a:lnTo>
                    <a:pt x="1667" y="182"/>
                  </a:lnTo>
                  <a:lnTo>
                    <a:pt x="1662" y="169"/>
                  </a:lnTo>
                  <a:lnTo>
                    <a:pt x="1662" y="159"/>
                  </a:lnTo>
                  <a:lnTo>
                    <a:pt x="1658" y="142"/>
                  </a:lnTo>
                  <a:lnTo>
                    <a:pt x="1658" y="131"/>
                  </a:lnTo>
                  <a:lnTo>
                    <a:pt x="1658" y="123"/>
                  </a:lnTo>
                  <a:lnTo>
                    <a:pt x="1662" y="112"/>
                  </a:lnTo>
                  <a:lnTo>
                    <a:pt x="1662" y="104"/>
                  </a:lnTo>
                  <a:lnTo>
                    <a:pt x="1665" y="100"/>
                  </a:lnTo>
                  <a:lnTo>
                    <a:pt x="1668" y="99"/>
                  </a:lnTo>
                  <a:lnTo>
                    <a:pt x="1672" y="99"/>
                  </a:lnTo>
                  <a:lnTo>
                    <a:pt x="1677" y="100"/>
                  </a:lnTo>
                  <a:lnTo>
                    <a:pt x="1679" y="100"/>
                  </a:lnTo>
                  <a:lnTo>
                    <a:pt x="1684" y="97"/>
                  </a:lnTo>
                  <a:lnTo>
                    <a:pt x="1684" y="95"/>
                  </a:lnTo>
                  <a:lnTo>
                    <a:pt x="1684" y="86"/>
                  </a:lnTo>
                  <a:lnTo>
                    <a:pt x="1682" y="83"/>
                  </a:lnTo>
                  <a:lnTo>
                    <a:pt x="1679" y="81"/>
                  </a:lnTo>
                  <a:lnTo>
                    <a:pt x="1675" y="80"/>
                  </a:lnTo>
                  <a:lnTo>
                    <a:pt x="1668" y="80"/>
                  </a:lnTo>
                  <a:lnTo>
                    <a:pt x="1663" y="80"/>
                  </a:lnTo>
                  <a:lnTo>
                    <a:pt x="1662" y="80"/>
                  </a:lnTo>
                  <a:lnTo>
                    <a:pt x="1658" y="80"/>
                  </a:lnTo>
                  <a:lnTo>
                    <a:pt x="1648" y="86"/>
                  </a:lnTo>
                  <a:lnTo>
                    <a:pt x="1646" y="88"/>
                  </a:lnTo>
                  <a:lnTo>
                    <a:pt x="1644" y="88"/>
                  </a:lnTo>
                  <a:lnTo>
                    <a:pt x="1636" y="92"/>
                  </a:lnTo>
                  <a:lnTo>
                    <a:pt x="1603" y="90"/>
                  </a:lnTo>
                  <a:lnTo>
                    <a:pt x="1591" y="86"/>
                  </a:lnTo>
                  <a:lnTo>
                    <a:pt x="1579" y="76"/>
                  </a:lnTo>
                  <a:lnTo>
                    <a:pt x="1577" y="74"/>
                  </a:lnTo>
                  <a:lnTo>
                    <a:pt x="1577" y="73"/>
                  </a:lnTo>
                  <a:lnTo>
                    <a:pt x="1573" y="66"/>
                  </a:lnTo>
                  <a:lnTo>
                    <a:pt x="1573" y="62"/>
                  </a:lnTo>
                  <a:lnTo>
                    <a:pt x="1568" y="61"/>
                  </a:lnTo>
                  <a:lnTo>
                    <a:pt x="1561" y="59"/>
                  </a:lnTo>
                  <a:lnTo>
                    <a:pt x="1551" y="55"/>
                  </a:lnTo>
                  <a:lnTo>
                    <a:pt x="1547" y="59"/>
                  </a:lnTo>
                  <a:lnTo>
                    <a:pt x="1537" y="57"/>
                  </a:lnTo>
                  <a:lnTo>
                    <a:pt x="1528" y="61"/>
                  </a:lnTo>
                  <a:lnTo>
                    <a:pt x="1525" y="62"/>
                  </a:lnTo>
                  <a:lnTo>
                    <a:pt x="1523" y="64"/>
                  </a:lnTo>
                  <a:lnTo>
                    <a:pt x="1516" y="67"/>
                  </a:lnTo>
                  <a:lnTo>
                    <a:pt x="1511" y="67"/>
                  </a:lnTo>
                  <a:lnTo>
                    <a:pt x="1504" y="67"/>
                  </a:lnTo>
                  <a:lnTo>
                    <a:pt x="1496" y="67"/>
                  </a:lnTo>
                  <a:lnTo>
                    <a:pt x="1494" y="67"/>
                  </a:lnTo>
                  <a:lnTo>
                    <a:pt x="1492" y="67"/>
                  </a:lnTo>
                  <a:lnTo>
                    <a:pt x="1482" y="67"/>
                  </a:lnTo>
                  <a:lnTo>
                    <a:pt x="1471" y="66"/>
                  </a:lnTo>
                  <a:lnTo>
                    <a:pt x="1465" y="64"/>
                  </a:lnTo>
                  <a:lnTo>
                    <a:pt x="1449" y="64"/>
                  </a:lnTo>
                  <a:lnTo>
                    <a:pt x="1444" y="67"/>
                  </a:lnTo>
                  <a:lnTo>
                    <a:pt x="1433" y="67"/>
                  </a:lnTo>
                  <a:lnTo>
                    <a:pt x="1426" y="69"/>
                  </a:lnTo>
                  <a:lnTo>
                    <a:pt x="1418" y="73"/>
                  </a:lnTo>
                  <a:lnTo>
                    <a:pt x="1416" y="73"/>
                  </a:lnTo>
                  <a:lnTo>
                    <a:pt x="1404" y="73"/>
                  </a:lnTo>
                  <a:lnTo>
                    <a:pt x="1404" y="71"/>
                  </a:lnTo>
                  <a:lnTo>
                    <a:pt x="1388" y="67"/>
                  </a:lnTo>
                  <a:lnTo>
                    <a:pt x="1371" y="62"/>
                  </a:lnTo>
                  <a:lnTo>
                    <a:pt x="1369" y="62"/>
                  </a:lnTo>
                  <a:lnTo>
                    <a:pt x="1354" y="66"/>
                  </a:lnTo>
                  <a:lnTo>
                    <a:pt x="1347" y="66"/>
                  </a:lnTo>
                  <a:lnTo>
                    <a:pt x="1335" y="61"/>
                  </a:lnTo>
                  <a:lnTo>
                    <a:pt x="1330" y="54"/>
                  </a:lnTo>
                  <a:lnTo>
                    <a:pt x="1321" y="47"/>
                  </a:lnTo>
                  <a:lnTo>
                    <a:pt x="1314" y="42"/>
                  </a:lnTo>
                  <a:lnTo>
                    <a:pt x="1307" y="42"/>
                  </a:lnTo>
                  <a:lnTo>
                    <a:pt x="1297" y="42"/>
                  </a:lnTo>
                  <a:lnTo>
                    <a:pt x="1290" y="43"/>
                  </a:lnTo>
                  <a:lnTo>
                    <a:pt x="1285" y="43"/>
                  </a:lnTo>
                  <a:lnTo>
                    <a:pt x="1281" y="42"/>
                  </a:lnTo>
                  <a:lnTo>
                    <a:pt x="1280" y="42"/>
                  </a:lnTo>
                  <a:lnTo>
                    <a:pt x="1271" y="38"/>
                  </a:lnTo>
                  <a:lnTo>
                    <a:pt x="1261" y="38"/>
                  </a:lnTo>
                  <a:lnTo>
                    <a:pt x="1259" y="40"/>
                  </a:lnTo>
                  <a:lnTo>
                    <a:pt x="1255" y="42"/>
                  </a:lnTo>
                  <a:lnTo>
                    <a:pt x="1248" y="43"/>
                  </a:lnTo>
                  <a:lnTo>
                    <a:pt x="1231" y="38"/>
                  </a:lnTo>
                  <a:lnTo>
                    <a:pt x="1226" y="40"/>
                  </a:lnTo>
                  <a:lnTo>
                    <a:pt x="1222" y="42"/>
                  </a:lnTo>
                  <a:lnTo>
                    <a:pt x="1212" y="40"/>
                  </a:lnTo>
                  <a:lnTo>
                    <a:pt x="1209" y="40"/>
                  </a:lnTo>
                  <a:lnTo>
                    <a:pt x="1202" y="38"/>
                  </a:lnTo>
                  <a:lnTo>
                    <a:pt x="1200" y="33"/>
                  </a:lnTo>
                  <a:lnTo>
                    <a:pt x="1197" y="31"/>
                  </a:lnTo>
                  <a:lnTo>
                    <a:pt x="1195" y="29"/>
                  </a:lnTo>
                  <a:lnTo>
                    <a:pt x="1193" y="29"/>
                  </a:lnTo>
                  <a:lnTo>
                    <a:pt x="1191" y="28"/>
                  </a:lnTo>
                  <a:lnTo>
                    <a:pt x="1186" y="22"/>
                  </a:lnTo>
                  <a:lnTo>
                    <a:pt x="1183" y="19"/>
                  </a:lnTo>
                  <a:lnTo>
                    <a:pt x="1174" y="10"/>
                  </a:lnTo>
                  <a:lnTo>
                    <a:pt x="1169" y="9"/>
                  </a:lnTo>
                  <a:lnTo>
                    <a:pt x="1164" y="7"/>
                  </a:lnTo>
                  <a:lnTo>
                    <a:pt x="1155" y="2"/>
                  </a:lnTo>
                  <a:lnTo>
                    <a:pt x="1150" y="0"/>
                  </a:lnTo>
                  <a:lnTo>
                    <a:pt x="1143" y="3"/>
                  </a:lnTo>
                  <a:lnTo>
                    <a:pt x="1138" y="7"/>
                  </a:lnTo>
                  <a:lnTo>
                    <a:pt x="1129" y="9"/>
                  </a:lnTo>
                  <a:lnTo>
                    <a:pt x="1126" y="10"/>
                  </a:lnTo>
                  <a:lnTo>
                    <a:pt x="1119" y="14"/>
                  </a:lnTo>
                  <a:lnTo>
                    <a:pt x="1114" y="16"/>
                  </a:lnTo>
                  <a:lnTo>
                    <a:pt x="1108" y="16"/>
                  </a:lnTo>
                  <a:lnTo>
                    <a:pt x="1105" y="16"/>
                  </a:lnTo>
                  <a:lnTo>
                    <a:pt x="1103" y="17"/>
                  </a:lnTo>
                  <a:lnTo>
                    <a:pt x="1100" y="22"/>
                  </a:lnTo>
                  <a:lnTo>
                    <a:pt x="1091" y="35"/>
                  </a:lnTo>
                  <a:lnTo>
                    <a:pt x="1084" y="38"/>
                  </a:lnTo>
                  <a:lnTo>
                    <a:pt x="1079" y="42"/>
                  </a:lnTo>
                  <a:lnTo>
                    <a:pt x="1074" y="52"/>
                  </a:lnTo>
                  <a:lnTo>
                    <a:pt x="1069" y="57"/>
                  </a:lnTo>
                  <a:lnTo>
                    <a:pt x="1058" y="61"/>
                  </a:lnTo>
                  <a:lnTo>
                    <a:pt x="1046" y="62"/>
                  </a:lnTo>
                  <a:lnTo>
                    <a:pt x="1036" y="67"/>
                  </a:lnTo>
                  <a:lnTo>
                    <a:pt x="1013" y="71"/>
                  </a:lnTo>
                  <a:lnTo>
                    <a:pt x="1008" y="71"/>
                  </a:lnTo>
                  <a:lnTo>
                    <a:pt x="1005" y="74"/>
                  </a:lnTo>
                  <a:lnTo>
                    <a:pt x="998" y="78"/>
                  </a:lnTo>
                  <a:lnTo>
                    <a:pt x="991" y="81"/>
                  </a:lnTo>
                  <a:lnTo>
                    <a:pt x="984" y="83"/>
                  </a:lnTo>
                  <a:lnTo>
                    <a:pt x="979" y="88"/>
                  </a:lnTo>
                  <a:lnTo>
                    <a:pt x="975" y="92"/>
                  </a:lnTo>
                  <a:lnTo>
                    <a:pt x="974" y="93"/>
                  </a:lnTo>
                  <a:lnTo>
                    <a:pt x="963" y="93"/>
                  </a:lnTo>
                  <a:lnTo>
                    <a:pt x="960" y="95"/>
                  </a:lnTo>
                  <a:lnTo>
                    <a:pt x="958" y="95"/>
                  </a:lnTo>
                  <a:lnTo>
                    <a:pt x="958" y="99"/>
                  </a:lnTo>
                  <a:lnTo>
                    <a:pt x="953" y="102"/>
                  </a:lnTo>
                  <a:lnTo>
                    <a:pt x="949" y="104"/>
                  </a:lnTo>
                  <a:lnTo>
                    <a:pt x="942" y="111"/>
                  </a:lnTo>
                  <a:lnTo>
                    <a:pt x="941" y="112"/>
                  </a:lnTo>
                  <a:lnTo>
                    <a:pt x="936" y="112"/>
                  </a:lnTo>
                  <a:lnTo>
                    <a:pt x="934" y="112"/>
                  </a:lnTo>
                  <a:lnTo>
                    <a:pt x="927" y="121"/>
                  </a:lnTo>
                  <a:lnTo>
                    <a:pt x="920" y="130"/>
                  </a:lnTo>
                  <a:lnTo>
                    <a:pt x="918" y="135"/>
                  </a:lnTo>
                  <a:lnTo>
                    <a:pt x="918" y="138"/>
                  </a:lnTo>
                  <a:lnTo>
                    <a:pt x="918" y="142"/>
                  </a:lnTo>
                  <a:lnTo>
                    <a:pt x="916" y="143"/>
                  </a:lnTo>
                  <a:lnTo>
                    <a:pt x="915" y="143"/>
                  </a:lnTo>
                  <a:lnTo>
                    <a:pt x="911" y="154"/>
                  </a:lnTo>
                  <a:lnTo>
                    <a:pt x="904" y="173"/>
                  </a:lnTo>
                  <a:lnTo>
                    <a:pt x="899" y="183"/>
                  </a:lnTo>
                  <a:lnTo>
                    <a:pt x="894" y="197"/>
                  </a:lnTo>
                  <a:lnTo>
                    <a:pt x="894" y="199"/>
                  </a:lnTo>
                  <a:lnTo>
                    <a:pt x="889" y="206"/>
                  </a:lnTo>
                  <a:lnTo>
                    <a:pt x="884" y="211"/>
                  </a:lnTo>
                  <a:lnTo>
                    <a:pt x="878" y="214"/>
                  </a:lnTo>
                  <a:lnTo>
                    <a:pt x="875" y="216"/>
                  </a:lnTo>
                  <a:lnTo>
                    <a:pt x="872" y="220"/>
                  </a:lnTo>
                  <a:lnTo>
                    <a:pt x="872" y="221"/>
                  </a:lnTo>
                  <a:lnTo>
                    <a:pt x="870" y="221"/>
                  </a:lnTo>
                  <a:lnTo>
                    <a:pt x="863" y="226"/>
                  </a:lnTo>
                  <a:lnTo>
                    <a:pt x="849" y="230"/>
                  </a:lnTo>
                  <a:lnTo>
                    <a:pt x="842" y="232"/>
                  </a:lnTo>
                  <a:lnTo>
                    <a:pt x="815" y="235"/>
                  </a:lnTo>
                  <a:lnTo>
                    <a:pt x="801" y="237"/>
                  </a:lnTo>
                  <a:lnTo>
                    <a:pt x="790" y="239"/>
                  </a:lnTo>
                  <a:lnTo>
                    <a:pt x="780" y="244"/>
                  </a:lnTo>
                  <a:lnTo>
                    <a:pt x="770" y="251"/>
                  </a:lnTo>
                  <a:lnTo>
                    <a:pt x="766" y="256"/>
                  </a:lnTo>
                  <a:lnTo>
                    <a:pt x="763" y="264"/>
                  </a:lnTo>
                  <a:lnTo>
                    <a:pt x="756" y="270"/>
                  </a:lnTo>
                  <a:lnTo>
                    <a:pt x="747" y="290"/>
                  </a:lnTo>
                  <a:lnTo>
                    <a:pt x="742" y="297"/>
                  </a:lnTo>
                  <a:lnTo>
                    <a:pt x="737" y="299"/>
                  </a:lnTo>
                  <a:lnTo>
                    <a:pt x="737" y="301"/>
                  </a:lnTo>
                  <a:lnTo>
                    <a:pt x="735" y="301"/>
                  </a:lnTo>
                  <a:lnTo>
                    <a:pt x="733" y="302"/>
                  </a:lnTo>
                  <a:lnTo>
                    <a:pt x="730" y="302"/>
                  </a:lnTo>
                  <a:lnTo>
                    <a:pt x="723" y="308"/>
                  </a:lnTo>
                  <a:lnTo>
                    <a:pt x="721" y="313"/>
                  </a:lnTo>
                  <a:lnTo>
                    <a:pt x="719" y="315"/>
                  </a:lnTo>
                  <a:lnTo>
                    <a:pt x="718" y="316"/>
                  </a:lnTo>
                  <a:lnTo>
                    <a:pt x="716" y="318"/>
                  </a:lnTo>
                  <a:lnTo>
                    <a:pt x="706" y="335"/>
                  </a:lnTo>
                  <a:lnTo>
                    <a:pt x="704" y="342"/>
                  </a:lnTo>
                  <a:lnTo>
                    <a:pt x="702" y="344"/>
                  </a:lnTo>
                  <a:lnTo>
                    <a:pt x="692" y="353"/>
                  </a:lnTo>
                  <a:lnTo>
                    <a:pt x="687" y="358"/>
                  </a:lnTo>
                  <a:lnTo>
                    <a:pt x="678" y="361"/>
                  </a:lnTo>
                  <a:lnTo>
                    <a:pt x="673" y="365"/>
                  </a:lnTo>
                  <a:lnTo>
                    <a:pt x="671" y="366"/>
                  </a:lnTo>
                  <a:lnTo>
                    <a:pt x="668" y="368"/>
                  </a:lnTo>
                  <a:lnTo>
                    <a:pt x="664" y="373"/>
                  </a:lnTo>
                  <a:lnTo>
                    <a:pt x="661" y="377"/>
                  </a:lnTo>
                  <a:lnTo>
                    <a:pt x="655" y="389"/>
                  </a:lnTo>
                  <a:lnTo>
                    <a:pt x="654" y="396"/>
                  </a:lnTo>
                  <a:lnTo>
                    <a:pt x="647" y="406"/>
                  </a:lnTo>
                  <a:lnTo>
                    <a:pt x="643" y="422"/>
                  </a:lnTo>
                  <a:lnTo>
                    <a:pt x="643" y="425"/>
                  </a:lnTo>
                  <a:lnTo>
                    <a:pt x="643" y="429"/>
                  </a:lnTo>
                  <a:lnTo>
                    <a:pt x="647" y="434"/>
                  </a:lnTo>
                  <a:lnTo>
                    <a:pt x="649" y="436"/>
                  </a:lnTo>
                  <a:lnTo>
                    <a:pt x="647" y="439"/>
                  </a:lnTo>
                  <a:lnTo>
                    <a:pt x="647" y="442"/>
                  </a:lnTo>
                  <a:lnTo>
                    <a:pt x="647" y="444"/>
                  </a:lnTo>
                  <a:lnTo>
                    <a:pt x="643" y="455"/>
                  </a:lnTo>
                  <a:lnTo>
                    <a:pt x="645" y="472"/>
                  </a:lnTo>
                  <a:lnTo>
                    <a:pt x="647" y="477"/>
                  </a:lnTo>
                  <a:lnTo>
                    <a:pt x="652" y="484"/>
                  </a:lnTo>
                  <a:lnTo>
                    <a:pt x="652" y="484"/>
                  </a:lnTo>
                  <a:lnTo>
                    <a:pt x="652" y="487"/>
                  </a:lnTo>
                  <a:lnTo>
                    <a:pt x="650" y="493"/>
                  </a:lnTo>
                  <a:lnTo>
                    <a:pt x="650" y="503"/>
                  </a:lnTo>
                  <a:lnTo>
                    <a:pt x="649" y="506"/>
                  </a:lnTo>
                  <a:lnTo>
                    <a:pt x="649" y="508"/>
                  </a:lnTo>
                  <a:lnTo>
                    <a:pt x="645" y="510"/>
                  </a:lnTo>
                  <a:lnTo>
                    <a:pt x="638" y="513"/>
                  </a:lnTo>
                  <a:lnTo>
                    <a:pt x="631" y="520"/>
                  </a:lnTo>
                  <a:lnTo>
                    <a:pt x="624" y="522"/>
                  </a:lnTo>
                  <a:lnTo>
                    <a:pt x="612" y="520"/>
                  </a:lnTo>
                  <a:lnTo>
                    <a:pt x="609" y="520"/>
                  </a:lnTo>
                  <a:lnTo>
                    <a:pt x="605" y="524"/>
                  </a:lnTo>
                  <a:lnTo>
                    <a:pt x="598" y="531"/>
                  </a:lnTo>
                  <a:lnTo>
                    <a:pt x="593" y="536"/>
                  </a:lnTo>
                  <a:lnTo>
                    <a:pt x="591" y="538"/>
                  </a:lnTo>
                  <a:lnTo>
                    <a:pt x="588" y="543"/>
                  </a:lnTo>
                  <a:lnTo>
                    <a:pt x="585" y="548"/>
                  </a:lnTo>
                  <a:lnTo>
                    <a:pt x="583" y="553"/>
                  </a:lnTo>
                  <a:lnTo>
                    <a:pt x="583" y="565"/>
                  </a:lnTo>
                  <a:lnTo>
                    <a:pt x="576" y="577"/>
                  </a:lnTo>
                  <a:lnTo>
                    <a:pt x="567" y="581"/>
                  </a:lnTo>
                  <a:lnTo>
                    <a:pt x="566" y="586"/>
                  </a:lnTo>
                  <a:lnTo>
                    <a:pt x="560" y="588"/>
                  </a:lnTo>
                  <a:lnTo>
                    <a:pt x="552" y="589"/>
                  </a:lnTo>
                  <a:lnTo>
                    <a:pt x="541" y="589"/>
                  </a:lnTo>
                  <a:lnTo>
                    <a:pt x="538" y="593"/>
                  </a:lnTo>
                  <a:lnTo>
                    <a:pt x="538" y="598"/>
                  </a:lnTo>
                  <a:lnTo>
                    <a:pt x="538" y="610"/>
                  </a:lnTo>
                  <a:lnTo>
                    <a:pt x="536" y="619"/>
                  </a:lnTo>
                  <a:lnTo>
                    <a:pt x="540" y="624"/>
                  </a:lnTo>
                  <a:lnTo>
                    <a:pt x="543" y="631"/>
                  </a:lnTo>
                  <a:lnTo>
                    <a:pt x="543" y="638"/>
                  </a:lnTo>
                  <a:lnTo>
                    <a:pt x="545" y="640"/>
                  </a:lnTo>
                  <a:lnTo>
                    <a:pt x="547" y="643"/>
                  </a:lnTo>
                  <a:lnTo>
                    <a:pt x="547" y="646"/>
                  </a:lnTo>
                  <a:lnTo>
                    <a:pt x="550" y="648"/>
                  </a:lnTo>
                  <a:lnTo>
                    <a:pt x="548" y="652"/>
                  </a:lnTo>
                  <a:lnTo>
                    <a:pt x="545" y="659"/>
                  </a:lnTo>
                  <a:lnTo>
                    <a:pt x="543" y="671"/>
                  </a:lnTo>
                  <a:lnTo>
                    <a:pt x="543" y="683"/>
                  </a:lnTo>
                  <a:lnTo>
                    <a:pt x="541" y="688"/>
                  </a:lnTo>
                  <a:lnTo>
                    <a:pt x="533" y="691"/>
                  </a:lnTo>
                  <a:lnTo>
                    <a:pt x="528" y="697"/>
                  </a:lnTo>
                  <a:lnTo>
                    <a:pt x="524" y="700"/>
                  </a:lnTo>
                  <a:lnTo>
                    <a:pt x="522" y="705"/>
                  </a:lnTo>
                  <a:lnTo>
                    <a:pt x="519" y="712"/>
                  </a:lnTo>
                  <a:lnTo>
                    <a:pt x="517" y="726"/>
                  </a:lnTo>
                  <a:lnTo>
                    <a:pt x="514" y="731"/>
                  </a:lnTo>
                  <a:lnTo>
                    <a:pt x="512" y="733"/>
                  </a:lnTo>
                  <a:lnTo>
                    <a:pt x="507" y="735"/>
                  </a:lnTo>
                  <a:lnTo>
                    <a:pt x="503" y="738"/>
                  </a:lnTo>
                  <a:lnTo>
                    <a:pt x="503" y="740"/>
                  </a:lnTo>
                  <a:lnTo>
                    <a:pt x="500" y="747"/>
                  </a:lnTo>
                  <a:lnTo>
                    <a:pt x="500" y="748"/>
                  </a:lnTo>
                  <a:lnTo>
                    <a:pt x="498" y="752"/>
                  </a:lnTo>
                  <a:lnTo>
                    <a:pt x="486" y="757"/>
                  </a:lnTo>
                  <a:lnTo>
                    <a:pt x="484" y="759"/>
                  </a:lnTo>
                  <a:lnTo>
                    <a:pt x="477" y="755"/>
                  </a:lnTo>
                  <a:lnTo>
                    <a:pt x="476" y="755"/>
                  </a:lnTo>
                  <a:lnTo>
                    <a:pt x="474" y="755"/>
                  </a:lnTo>
                  <a:lnTo>
                    <a:pt x="467" y="754"/>
                  </a:lnTo>
                  <a:lnTo>
                    <a:pt x="458" y="752"/>
                  </a:lnTo>
                  <a:lnTo>
                    <a:pt x="455" y="752"/>
                  </a:lnTo>
                  <a:lnTo>
                    <a:pt x="450" y="757"/>
                  </a:lnTo>
                  <a:lnTo>
                    <a:pt x="450" y="760"/>
                  </a:lnTo>
                  <a:lnTo>
                    <a:pt x="446" y="766"/>
                  </a:lnTo>
                  <a:lnTo>
                    <a:pt x="443" y="767"/>
                  </a:lnTo>
                  <a:lnTo>
                    <a:pt x="439" y="774"/>
                  </a:lnTo>
                  <a:lnTo>
                    <a:pt x="439" y="776"/>
                  </a:lnTo>
                  <a:lnTo>
                    <a:pt x="439" y="780"/>
                  </a:lnTo>
                  <a:lnTo>
                    <a:pt x="441" y="783"/>
                  </a:lnTo>
                  <a:lnTo>
                    <a:pt x="445" y="785"/>
                  </a:lnTo>
                  <a:lnTo>
                    <a:pt x="448" y="786"/>
                  </a:lnTo>
                  <a:lnTo>
                    <a:pt x="453" y="792"/>
                  </a:lnTo>
                  <a:lnTo>
                    <a:pt x="455" y="793"/>
                  </a:lnTo>
                  <a:lnTo>
                    <a:pt x="457" y="804"/>
                  </a:lnTo>
                  <a:lnTo>
                    <a:pt x="460" y="811"/>
                  </a:lnTo>
                  <a:lnTo>
                    <a:pt x="462" y="814"/>
                  </a:lnTo>
                  <a:lnTo>
                    <a:pt x="462" y="818"/>
                  </a:lnTo>
                  <a:lnTo>
                    <a:pt x="462" y="821"/>
                  </a:lnTo>
                  <a:lnTo>
                    <a:pt x="457" y="833"/>
                  </a:lnTo>
                  <a:lnTo>
                    <a:pt x="453" y="838"/>
                  </a:lnTo>
                  <a:lnTo>
                    <a:pt x="451" y="845"/>
                  </a:lnTo>
                  <a:lnTo>
                    <a:pt x="443" y="852"/>
                  </a:lnTo>
                  <a:lnTo>
                    <a:pt x="441" y="856"/>
                  </a:lnTo>
                  <a:lnTo>
                    <a:pt x="439" y="857"/>
                  </a:lnTo>
                  <a:lnTo>
                    <a:pt x="434" y="859"/>
                  </a:lnTo>
                  <a:lnTo>
                    <a:pt x="431" y="859"/>
                  </a:lnTo>
                  <a:lnTo>
                    <a:pt x="429" y="859"/>
                  </a:lnTo>
                  <a:lnTo>
                    <a:pt x="424" y="861"/>
                  </a:lnTo>
                  <a:lnTo>
                    <a:pt x="422" y="861"/>
                  </a:lnTo>
                  <a:lnTo>
                    <a:pt x="419" y="862"/>
                  </a:lnTo>
                  <a:lnTo>
                    <a:pt x="413" y="868"/>
                  </a:lnTo>
                  <a:lnTo>
                    <a:pt x="410" y="875"/>
                  </a:lnTo>
                  <a:lnTo>
                    <a:pt x="403" y="888"/>
                  </a:lnTo>
                  <a:lnTo>
                    <a:pt x="405" y="894"/>
                  </a:lnTo>
                  <a:lnTo>
                    <a:pt x="401" y="900"/>
                  </a:lnTo>
                  <a:lnTo>
                    <a:pt x="393" y="907"/>
                  </a:lnTo>
                  <a:lnTo>
                    <a:pt x="381" y="918"/>
                  </a:lnTo>
                  <a:lnTo>
                    <a:pt x="375" y="926"/>
                  </a:lnTo>
                  <a:lnTo>
                    <a:pt x="372" y="928"/>
                  </a:lnTo>
                  <a:lnTo>
                    <a:pt x="368" y="930"/>
                  </a:lnTo>
                  <a:lnTo>
                    <a:pt x="367" y="932"/>
                  </a:lnTo>
                  <a:lnTo>
                    <a:pt x="365" y="932"/>
                  </a:lnTo>
                  <a:lnTo>
                    <a:pt x="362" y="935"/>
                  </a:lnTo>
                  <a:lnTo>
                    <a:pt x="353" y="942"/>
                  </a:lnTo>
                  <a:lnTo>
                    <a:pt x="349" y="947"/>
                  </a:lnTo>
                  <a:lnTo>
                    <a:pt x="346" y="954"/>
                  </a:lnTo>
                  <a:lnTo>
                    <a:pt x="344" y="956"/>
                  </a:lnTo>
                  <a:lnTo>
                    <a:pt x="341" y="966"/>
                  </a:lnTo>
                  <a:lnTo>
                    <a:pt x="341" y="968"/>
                  </a:lnTo>
                  <a:lnTo>
                    <a:pt x="341" y="970"/>
                  </a:lnTo>
                  <a:lnTo>
                    <a:pt x="336" y="989"/>
                  </a:lnTo>
                  <a:lnTo>
                    <a:pt x="334" y="996"/>
                  </a:lnTo>
                  <a:lnTo>
                    <a:pt x="329" y="1002"/>
                  </a:lnTo>
                  <a:lnTo>
                    <a:pt x="320" y="1016"/>
                  </a:lnTo>
                  <a:lnTo>
                    <a:pt x="313" y="1020"/>
                  </a:lnTo>
                  <a:lnTo>
                    <a:pt x="311" y="1020"/>
                  </a:lnTo>
                  <a:lnTo>
                    <a:pt x="308" y="1023"/>
                  </a:lnTo>
                  <a:lnTo>
                    <a:pt x="306" y="1030"/>
                  </a:lnTo>
                  <a:lnTo>
                    <a:pt x="303" y="1034"/>
                  </a:lnTo>
                  <a:lnTo>
                    <a:pt x="294" y="1039"/>
                  </a:lnTo>
                  <a:lnTo>
                    <a:pt x="292" y="1042"/>
                  </a:lnTo>
                  <a:lnTo>
                    <a:pt x="291" y="1046"/>
                  </a:lnTo>
                  <a:lnTo>
                    <a:pt x="287" y="1047"/>
                  </a:lnTo>
                  <a:lnTo>
                    <a:pt x="287" y="1049"/>
                  </a:lnTo>
                  <a:lnTo>
                    <a:pt x="286" y="1049"/>
                  </a:lnTo>
                  <a:lnTo>
                    <a:pt x="284" y="1051"/>
                  </a:lnTo>
                  <a:lnTo>
                    <a:pt x="275" y="1056"/>
                  </a:lnTo>
                  <a:lnTo>
                    <a:pt x="273" y="1061"/>
                  </a:lnTo>
                  <a:lnTo>
                    <a:pt x="270" y="1063"/>
                  </a:lnTo>
                  <a:lnTo>
                    <a:pt x="268" y="1063"/>
                  </a:lnTo>
                  <a:lnTo>
                    <a:pt x="266" y="1065"/>
                  </a:lnTo>
                  <a:lnTo>
                    <a:pt x="265" y="1066"/>
                  </a:lnTo>
                  <a:lnTo>
                    <a:pt x="260" y="1066"/>
                  </a:lnTo>
                  <a:lnTo>
                    <a:pt x="254" y="1068"/>
                  </a:lnTo>
                  <a:lnTo>
                    <a:pt x="247" y="1073"/>
                  </a:lnTo>
                  <a:lnTo>
                    <a:pt x="244" y="1073"/>
                  </a:lnTo>
                  <a:lnTo>
                    <a:pt x="242" y="1075"/>
                  </a:lnTo>
                  <a:lnTo>
                    <a:pt x="235" y="1077"/>
                  </a:lnTo>
                  <a:lnTo>
                    <a:pt x="228" y="1080"/>
                  </a:lnTo>
                  <a:lnTo>
                    <a:pt x="223" y="1085"/>
                  </a:lnTo>
                  <a:lnTo>
                    <a:pt x="220" y="1087"/>
                  </a:lnTo>
                  <a:lnTo>
                    <a:pt x="211" y="1091"/>
                  </a:lnTo>
                  <a:lnTo>
                    <a:pt x="208" y="1092"/>
                  </a:lnTo>
                  <a:lnTo>
                    <a:pt x="206" y="1096"/>
                  </a:lnTo>
                  <a:lnTo>
                    <a:pt x="203" y="1099"/>
                  </a:lnTo>
                  <a:lnTo>
                    <a:pt x="201" y="1101"/>
                  </a:lnTo>
                  <a:lnTo>
                    <a:pt x="199" y="1101"/>
                  </a:lnTo>
                  <a:lnTo>
                    <a:pt x="180" y="1104"/>
                  </a:lnTo>
                  <a:lnTo>
                    <a:pt x="168" y="1115"/>
                  </a:lnTo>
                  <a:lnTo>
                    <a:pt x="159" y="1118"/>
                  </a:lnTo>
                  <a:lnTo>
                    <a:pt x="135" y="1134"/>
                  </a:lnTo>
                  <a:lnTo>
                    <a:pt x="130" y="1139"/>
                  </a:lnTo>
                  <a:lnTo>
                    <a:pt x="126" y="1142"/>
                  </a:lnTo>
                  <a:lnTo>
                    <a:pt x="118" y="1149"/>
                  </a:lnTo>
                  <a:lnTo>
                    <a:pt x="111" y="1160"/>
                  </a:lnTo>
                  <a:lnTo>
                    <a:pt x="109" y="1160"/>
                  </a:lnTo>
                  <a:lnTo>
                    <a:pt x="97" y="1165"/>
                  </a:lnTo>
                  <a:lnTo>
                    <a:pt x="52" y="1180"/>
                  </a:lnTo>
                  <a:lnTo>
                    <a:pt x="47" y="1184"/>
                  </a:lnTo>
                  <a:lnTo>
                    <a:pt x="43" y="1191"/>
                  </a:lnTo>
                  <a:lnTo>
                    <a:pt x="42" y="1194"/>
                  </a:lnTo>
                  <a:lnTo>
                    <a:pt x="31" y="1198"/>
                  </a:lnTo>
                  <a:lnTo>
                    <a:pt x="23" y="1203"/>
                  </a:lnTo>
                  <a:lnTo>
                    <a:pt x="14" y="1210"/>
                  </a:lnTo>
                  <a:lnTo>
                    <a:pt x="12" y="1212"/>
                  </a:lnTo>
                  <a:lnTo>
                    <a:pt x="9" y="1215"/>
                  </a:lnTo>
                  <a:lnTo>
                    <a:pt x="4" y="1222"/>
                  </a:lnTo>
                  <a:lnTo>
                    <a:pt x="0" y="1229"/>
                  </a:lnTo>
                  <a:lnTo>
                    <a:pt x="0" y="1234"/>
                  </a:lnTo>
                  <a:lnTo>
                    <a:pt x="2" y="1239"/>
                  </a:lnTo>
                  <a:lnTo>
                    <a:pt x="2" y="1241"/>
                  </a:lnTo>
                  <a:lnTo>
                    <a:pt x="5" y="1246"/>
                  </a:lnTo>
                  <a:lnTo>
                    <a:pt x="9" y="1253"/>
                  </a:lnTo>
                  <a:lnTo>
                    <a:pt x="9" y="1255"/>
                  </a:lnTo>
                  <a:lnTo>
                    <a:pt x="11" y="1255"/>
                  </a:lnTo>
                  <a:lnTo>
                    <a:pt x="14" y="1248"/>
                  </a:lnTo>
                  <a:lnTo>
                    <a:pt x="23" y="1244"/>
                  </a:lnTo>
                  <a:lnTo>
                    <a:pt x="31" y="1238"/>
                  </a:lnTo>
                  <a:lnTo>
                    <a:pt x="35" y="1232"/>
                  </a:lnTo>
                  <a:lnTo>
                    <a:pt x="40" y="1231"/>
                  </a:lnTo>
                  <a:lnTo>
                    <a:pt x="43" y="1229"/>
                  </a:lnTo>
                  <a:lnTo>
                    <a:pt x="54" y="1220"/>
                  </a:lnTo>
                  <a:lnTo>
                    <a:pt x="59" y="1217"/>
                  </a:lnTo>
                  <a:lnTo>
                    <a:pt x="71" y="1217"/>
                  </a:lnTo>
                  <a:lnTo>
                    <a:pt x="82" y="1215"/>
                  </a:lnTo>
                  <a:lnTo>
                    <a:pt x="88" y="1219"/>
                  </a:lnTo>
                  <a:lnTo>
                    <a:pt x="109" y="1232"/>
                  </a:lnTo>
                  <a:lnTo>
                    <a:pt x="116" y="1234"/>
                  </a:lnTo>
                  <a:lnTo>
                    <a:pt x="128" y="1227"/>
                  </a:lnTo>
                  <a:lnTo>
                    <a:pt x="142" y="1231"/>
                  </a:lnTo>
                  <a:lnTo>
                    <a:pt x="144" y="1231"/>
                  </a:lnTo>
                  <a:lnTo>
                    <a:pt x="145" y="1231"/>
                  </a:lnTo>
                  <a:lnTo>
                    <a:pt x="158" y="1234"/>
                  </a:lnTo>
                  <a:lnTo>
                    <a:pt x="168" y="1241"/>
                  </a:lnTo>
                  <a:lnTo>
                    <a:pt x="170" y="1241"/>
                  </a:lnTo>
                  <a:lnTo>
                    <a:pt x="175" y="1241"/>
                  </a:lnTo>
                  <a:lnTo>
                    <a:pt x="180" y="1241"/>
                  </a:lnTo>
                  <a:lnTo>
                    <a:pt x="184" y="1239"/>
                  </a:lnTo>
                  <a:lnTo>
                    <a:pt x="196" y="1234"/>
                  </a:lnTo>
                  <a:lnTo>
                    <a:pt x="197" y="1232"/>
                  </a:lnTo>
                  <a:lnTo>
                    <a:pt x="204" y="1227"/>
                  </a:lnTo>
                  <a:lnTo>
                    <a:pt x="209" y="1225"/>
                  </a:lnTo>
                  <a:lnTo>
                    <a:pt x="213" y="1222"/>
                  </a:lnTo>
                  <a:lnTo>
                    <a:pt x="216" y="1219"/>
                  </a:lnTo>
                  <a:lnTo>
                    <a:pt x="220" y="1219"/>
                  </a:lnTo>
                  <a:lnTo>
                    <a:pt x="225" y="1217"/>
                  </a:lnTo>
                  <a:lnTo>
                    <a:pt x="227" y="1215"/>
                  </a:lnTo>
                  <a:lnTo>
                    <a:pt x="230" y="1217"/>
                  </a:lnTo>
                  <a:lnTo>
                    <a:pt x="234" y="1219"/>
                  </a:lnTo>
                  <a:lnTo>
                    <a:pt x="235" y="1224"/>
                  </a:lnTo>
                  <a:lnTo>
                    <a:pt x="237" y="1225"/>
                  </a:lnTo>
                  <a:lnTo>
                    <a:pt x="242" y="1229"/>
                  </a:lnTo>
                  <a:lnTo>
                    <a:pt x="247" y="1234"/>
                  </a:lnTo>
                  <a:lnTo>
                    <a:pt x="249" y="1236"/>
                  </a:lnTo>
                  <a:lnTo>
                    <a:pt x="253" y="1238"/>
                  </a:lnTo>
                  <a:lnTo>
                    <a:pt x="254" y="1238"/>
                  </a:lnTo>
                  <a:lnTo>
                    <a:pt x="260" y="1243"/>
                  </a:lnTo>
                  <a:lnTo>
                    <a:pt x="263" y="1244"/>
                  </a:lnTo>
                  <a:lnTo>
                    <a:pt x="265" y="1244"/>
                  </a:lnTo>
                  <a:lnTo>
                    <a:pt x="266" y="1244"/>
                  </a:lnTo>
                  <a:lnTo>
                    <a:pt x="275" y="1239"/>
                  </a:lnTo>
                  <a:lnTo>
                    <a:pt x="280" y="1236"/>
                  </a:lnTo>
                  <a:lnTo>
                    <a:pt x="286" y="1234"/>
                  </a:lnTo>
                  <a:lnTo>
                    <a:pt x="289" y="1232"/>
                  </a:lnTo>
                  <a:lnTo>
                    <a:pt x="292" y="1232"/>
                  </a:lnTo>
                  <a:lnTo>
                    <a:pt x="294" y="1232"/>
                  </a:lnTo>
                  <a:lnTo>
                    <a:pt x="298" y="1232"/>
                  </a:lnTo>
                  <a:lnTo>
                    <a:pt x="303" y="1236"/>
                  </a:lnTo>
                  <a:lnTo>
                    <a:pt x="308" y="1238"/>
                  </a:lnTo>
                  <a:lnTo>
                    <a:pt x="313" y="1239"/>
                  </a:lnTo>
                  <a:lnTo>
                    <a:pt x="318" y="1241"/>
                  </a:lnTo>
                  <a:lnTo>
                    <a:pt x="324" y="1243"/>
                  </a:lnTo>
                  <a:lnTo>
                    <a:pt x="334" y="1243"/>
                  </a:lnTo>
                  <a:lnTo>
                    <a:pt x="337" y="1244"/>
                  </a:lnTo>
                  <a:lnTo>
                    <a:pt x="341" y="1244"/>
                  </a:lnTo>
                  <a:lnTo>
                    <a:pt x="344" y="1244"/>
                  </a:lnTo>
                  <a:lnTo>
                    <a:pt x="351" y="1246"/>
                  </a:lnTo>
                  <a:lnTo>
                    <a:pt x="353" y="1244"/>
                  </a:lnTo>
                  <a:lnTo>
                    <a:pt x="356" y="1243"/>
                  </a:lnTo>
                  <a:lnTo>
                    <a:pt x="358" y="1241"/>
                  </a:lnTo>
                  <a:lnTo>
                    <a:pt x="363" y="1238"/>
                  </a:lnTo>
                  <a:lnTo>
                    <a:pt x="367" y="1238"/>
                  </a:lnTo>
                  <a:lnTo>
                    <a:pt x="375" y="1236"/>
                  </a:lnTo>
                  <a:lnTo>
                    <a:pt x="379" y="1238"/>
                  </a:lnTo>
                  <a:lnTo>
                    <a:pt x="381" y="1241"/>
                  </a:lnTo>
                  <a:lnTo>
                    <a:pt x="382" y="1246"/>
                  </a:lnTo>
                  <a:lnTo>
                    <a:pt x="384" y="1248"/>
                  </a:lnTo>
                  <a:lnTo>
                    <a:pt x="384" y="1251"/>
                  </a:lnTo>
                  <a:lnTo>
                    <a:pt x="384" y="1255"/>
                  </a:lnTo>
                  <a:lnTo>
                    <a:pt x="384" y="1262"/>
                  </a:lnTo>
                  <a:lnTo>
                    <a:pt x="386" y="1263"/>
                  </a:lnTo>
                  <a:lnTo>
                    <a:pt x="388" y="1263"/>
                  </a:lnTo>
                  <a:lnTo>
                    <a:pt x="391" y="1262"/>
                  </a:lnTo>
                  <a:lnTo>
                    <a:pt x="393" y="1260"/>
                  </a:lnTo>
                  <a:lnTo>
                    <a:pt x="396" y="1257"/>
                  </a:lnTo>
                  <a:lnTo>
                    <a:pt x="412" y="1251"/>
                  </a:lnTo>
                  <a:lnTo>
                    <a:pt x="417" y="1250"/>
                  </a:lnTo>
                  <a:lnTo>
                    <a:pt x="417" y="1248"/>
                  </a:lnTo>
                  <a:lnTo>
                    <a:pt x="417" y="1243"/>
                  </a:lnTo>
                  <a:lnTo>
                    <a:pt x="415" y="1239"/>
                  </a:lnTo>
                  <a:lnTo>
                    <a:pt x="413" y="1232"/>
                  </a:lnTo>
                  <a:lnTo>
                    <a:pt x="413" y="1229"/>
                  </a:lnTo>
                  <a:lnTo>
                    <a:pt x="413" y="1225"/>
                  </a:lnTo>
                  <a:lnTo>
                    <a:pt x="417" y="1220"/>
                  </a:lnTo>
                  <a:lnTo>
                    <a:pt x="417" y="1217"/>
                  </a:lnTo>
                  <a:lnTo>
                    <a:pt x="419" y="1206"/>
                  </a:lnTo>
                  <a:lnTo>
                    <a:pt x="420" y="1203"/>
                  </a:lnTo>
                  <a:lnTo>
                    <a:pt x="422" y="1199"/>
                  </a:lnTo>
                  <a:lnTo>
                    <a:pt x="427" y="1194"/>
                  </a:lnTo>
                  <a:lnTo>
                    <a:pt x="432" y="1193"/>
                  </a:lnTo>
                  <a:lnTo>
                    <a:pt x="438" y="1193"/>
                  </a:lnTo>
                  <a:lnTo>
                    <a:pt x="445" y="1194"/>
                  </a:lnTo>
                  <a:lnTo>
                    <a:pt x="450" y="1198"/>
                  </a:lnTo>
                  <a:lnTo>
                    <a:pt x="455" y="1201"/>
                  </a:lnTo>
                  <a:lnTo>
                    <a:pt x="458" y="1203"/>
                  </a:lnTo>
                  <a:lnTo>
                    <a:pt x="460" y="1203"/>
                  </a:lnTo>
                  <a:lnTo>
                    <a:pt x="464" y="1203"/>
                  </a:lnTo>
                  <a:lnTo>
                    <a:pt x="469" y="1203"/>
                  </a:lnTo>
                  <a:lnTo>
                    <a:pt x="470" y="1203"/>
                  </a:lnTo>
                  <a:lnTo>
                    <a:pt x="472" y="1203"/>
                  </a:lnTo>
                  <a:lnTo>
                    <a:pt x="477" y="1205"/>
                  </a:lnTo>
                  <a:lnTo>
                    <a:pt x="483" y="1206"/>
                  </a:lnTo>
                  <a:lnTo>
                    <a:pt x="484" y="1206"/>
                  </a:lnTo>
                  <a:lnTo>
                    <a:pt x="488" y="1208"/>
                  </a:lnTo>
                  <a:lnTo>
                    <a:pt x="495" y="1212"/>
                  </a:lnTo>
                  <a:lnTo>
                    <a:pt x="498" y="1213"/>
                  </a:lnTo>
                  <a:lnTo>
                    <a:pt x="500" y="1213"/>
                  </a:lnTo>
                  <a:lnTo>
                    <a:pt x="509" y="1217"/>
                  </a:lnTo>
                  <a:lnTo>
                    <a:pt x="512" y="1219"/>
                  </a:lnTo>
                  <a:lnTo>
                    <a:pt x="514" y="1220"/>
                  </a:lnTo>
                  <a:lnTo>
                    <a:pt x="515" y="1222"/>
                  </a:lnTo>
                  <a:lnTo>
                    <a:pt x="519" y="1224"/>
                  </a:lnTo>
                  <a:lnTo>
                    <a:pt x="524" y="1227"/>
                  </a:lnTo>
                  <a:lnTo>
                    <a:pt x="528" y="1231"/>
                  </a:lnTo>
                  <a:lnTo>
                    <a:pt x="529" y="1232"/>
                  </a:lnTo>
                  <a:lnTo>
                    <a:pt x="531" y="1234"/>
                  </a:lnTo>
                  <a:lnTo>
                    <a:pt x="533" y="1236"/>
                  </a:lnTo>
                  <a:lnTo>
                    <a:pt x="536" y="1239"/>
                  </a:lnTo>
                  <a:lnTo>
                    <a:pt x="540" y="1243"/>
                  </a:lnTo>
                  <a:lnTo>
                    <a:pt x="541" y="1243"/>
                  </a:lnTo>
                  <a:lnTo>
                    <a:pt x="548" y="1243"/>
                  </a:lnTo>
                  <a:lnTo>
                    <a:pt x="550" y="1244"/>
                  </a:lnTo>
                  <a:lnTo>
                    <a:pt x="552" y="1243"/>
                  </a:lnTo>
                  <a:lnTo>
                    <a:pt x="557" y="1241"/>
                  </a:lnTo>
                  <a:lnTo>
                    <a:pt x="559" y="1241"/>
                  </a:lnTo>
                  <a:lnTo>
                    <a:pt x="564" y="1239"/>
                  </a:lnTo>
                  <a:lnTo>
                    <a:pt x="566" y="1239"/>
                  </a:lnTo>
                  <a:lnTo>
                    <a:pt x="574" y="1238"/>
                  </a:lnTo>
                  <a:lnTo>
                    <a:pt x="578" y="1238"/>
                  </a:lnTo>
                  <a:lnTo>
                    <a:pt x="579" y="1236"/>
                  </a:lnTo>
                  <a:lnTo>
                    <a:pt x="583" y="1236"/>
                  </a:lnTo>
                  <a:lnTo>
                    <a:pt x="586" y="1236"/>
                  </a:lnTo>
                  <a:lnTo>
                    <a:pt x="590" y="1238"/>
                  </a:lnTo>
                  <a:lnTo>
                    <a:pt x="591" y="1238"/>
                  </a:lnTo>
                  <a:lnTo>
                    <a:pt x="593" y="1239"/>
                  </a:lnTo>
                  <a:lnTo>
                    <a:pt x="595" y="1241"/>
                  </a:lnTo>
                  <a:lnTo>
                    <a:pt x="598" y="1239"/>
                  </a:lnTo>
                  <a:lnTo>
                    <a:pt x="600" y="1241"/>
                  </a:lnTo>
                  <a:lnTo>
                    <a:pt x="600" y="1246"/>
                  </a:lnTo>
                  <a:lnTo>
                    <a:pt x="602" y="1250"/>
                  </a:lnTo>
                  <a:lnTo>
                    <a:pt x="604" y="1255"/>
                  </a:lnTo>
                  <a:lnTo>
                    <a:pt x="605" y="1258"/>
                  </a:lnTo>
                  <a:lnTo>
                    <a:pt x="607" y="1260"/>
                  </a:lnTo>
                  <a:lnTo>
                    <a:pt x="611" y="1262"/>
                  </a:lnTo>
                  <a:lnTo>
                    <a:pt x="616" y="1260"/>
                  </a:lnTo>
                  <a:lnTo>
                    <a:pt x="621" y="1258"/>
                  </a:lnTo>
                  <a:lnTo>
                    <a:pt x="626" y="1257"/>
                  </a:lnTo>
                  <a:lnTo>
                    <a:pt x="638" y="1255"/>
                  </a:lnTo>
                  <a:lnTo>
                    <a:pt x="642" y="1255"/>
                  </a:lnTo>
                  <a:lnTo>
                    <a:pt x="647" y="1255"/>
                  </a:lnTo>
                  <a:lnTo>
                    <a:pt x="650" y="1257"/>
                  </a:lnTo>
                  <a:lnTo>
                    <a:pt x="654" y="1258"/>
                  </a:lnTo>
                  <a:lnTo>
                    <a:pt x="661" y="1267"/>
                  </a:lnTo>
                  <a:lnTo>
                    <a:pt x="664" y="1267"/>
                  </a:lnTo>
                  <a:lnTo>
                    <a:pt x="668" y="1269"/>
                  </a:lnTo>
                  <a:lnTo>
                    <a:pt x="673" y="1270"/>
                  </a:lnTo>
                  <a:lnTo>
                    <a:pt x="674" y="1272"/>
                  </a:lnTo>
                  <a:lnTo>
                    <a:pt x="678" y="1270"/>
                  </a:lnTo>
                  <a:lnTo>
                    <a:pt x="680" y="1269"/>
                  </a:lnTo>
                  <a:lnTo>
                    <a:pt x="683" y="1269"/>
                  </a:lnTo>
                  <a:lnTo>
                    <a:pt x="688" y="1267"/>
                  </a:lnTo>
                  <a:lnTo>
                    <a:pt x="693" y="1267"/>
                  </a:lnTo>
                  <a:lnTo>
                    <a:pt x="695" y="1269"/>
                  </a:lnTo>
                  <a:lnTo>
                    <a:pt x="697" y="1269"/>
                  </a:lnTo>
                  <a:lnTo>
                    <a:pt x="702" y="1269"/>
                  </a:lnTo>
                  <a:lnTo>
                    <a:pt x="713" y="1263"/>
                  </a:lnTo>
                  <a:lnTo>
                    <a:pt x="716" y="1262"/>
                  </a:lnTo>
                  <a:lnTo>
                    <a:pt x="721" y="1255"/>
                  </a:lnTo>
                  <a:lnTo>
                    <a:pt x="725" y="1253"/>
                  </a:lnTo>
                  <a:lnTo>
                    <a:pt x="726" y="1253"/>
                  </a:lnTo>
                  <a:lnTo>
                    <a:pt x="730" y="1253"/>
                  </a:lnTo>
                  <a:lnTo>
                    <a:pt x="735" y="1253"/>
                  </a:lnTo>
                  <a:lnTo>
                    <a:pt x="738" y="1257"/>
                  </a:lnTo>
                  <a:lnTo>
                    <a:pt x="742" y="1258"/>
                  </a:lnTo>
                  <a:lnTo>
                    <a:pt x="744" y="1260"/>
                  </a:lnTo>
                  <a:lnTo>
                    <a:pt x="747" y="1260"/>
                  </a:lnTo>
                  <a:lnTo>
                    <a:pt x="751" y="1258"/>
                  </a:lnTo>
                  <a:lnTo>
                    <a:pt x="754" y="1257"/>
                  </a:lnTo>
                  <a:lnTo>
                    <a:pt x="756" y="1255"/>
                  </a:lnTo>
                  <a:lnTo>
                    <a:pt x="761" y="1257"/>
                  </a:lnTo>
                  <a:lnTo>
                    <a:pt x="763" y="1257"/>
                  </a:lnTo>
                  <a:lnTo>
                    <a:pt x="766" y="1258"/>
                  </a:lnTo>
                  <a:lnTo>
                    <a:pt x="771" y="1258"/>
                  </a:lnTo>
                  <a:lnTo>
                    <a:pt x="775" y="1260"/>
                  </a:lnTo>
                  <a:lnTo>
                    <a:pt x="780" y="1262"/>
                  </a:lnTo>
                  <a:lnTo>
                    <a:pt x="787" y="1263"/>
                  </a:lnTo>
                  <a:lnTo>
                    <a:pt x="790" y="1263"/>
                  </a:lnTo>
                  <a:lnTo>
                    <a:pt x="790" y="1262"/>
                  </a:lnTo>
                  <a:lnTo>
                    <a:pt x="797" y="1260"/>
                  </a:lnTo>
                  <a:lnTo>
                    <a:pt x="801" y="1258"/>
                  </a:lnTo>
                  <a:lnTo>
                    <a:pt x="804" y="1260"/>
                  </a:lnTo>
                  <a:lnTo>
                    <a:pt x="808" y="1263"/>
                  </a:lnTo>
                  <a:lnTo>
                    <a:pt x="815" y="1269"/>
                  </a:lnTo>
                  <a:lnTo>
                    <a:pt x="815" y="1270"/>
                  </a:lnTo>
                  <a:lnTo>
                    <a:pt x="816" y="1276"/>
                  </a:lnTo>
                  <a:lnTo>
                    <a:pt x="818" y="1277"/>
                  </a:lnTo>
                  <a:lnTo>
                    <a:pt x="820" y="1281"/>
                  </a:lnTo>
                  <a:lnTo>
                    <a:pt x="825" y="1282"/>
                  </a:lnTo>
                  <a:lnTo>
                    <a:pt x="827" y="1284"/>
                  </a:lnTo>
                  <a:lnTo>
                    <a:pt x="828" y="1284"/>
                  </a:lnTo>
                  <a:lnTo>
                    <a:pt x="832" y="1286"/>
                  </a:lnTo>
                  <a:lnTo>
                    <a:pt x="835" y="1286"/>
                  </a:lnTo>
                  <a:lnTo>
                    <a:pt x="839" y="1288"/>
                  </a:lnTo>
                  <a:lnTo>
                    <a:pt x="846" y="1293"/>
                  </a:lnTo>
                  <a:lnTo>
                    <a:pt x="847" y="1295"/>
                  </a:lnTo>
                  <a:lnTo>
                    <a:pt x="849" y="1296"/>
                  </a:lnTo>
                  <a:lnTo>
                    <a:pt x="853" y="1296"/>
                  </a:lnTo>
                  <a:lnTo>
                    <a:pt x="856" y="1298"/>
                  </a:lnTo>
                  <a:lnTo>
                    <a:pt x="865" y="1300"/>
                  </a:lnTo>
                  <a:lnTo>
                    <a:pt x="866" y="1300"/>
                  </a:lnTo>
                  <a:lnTo>
                    <a:pt x="873" y="1301"/>
                  </a:lnTo>
                  <a:lnTo>
                    <a:pt x="880" y="1301"/>
                  </a:lnTo>
                  <a:lnTo>
                    <a:pt x="887" y="1303"/>
                  </a:lnTo>
                  <a:lnTo>
                    <a:pt x="891" y="1301"/>
                  </a:lnTo>
                  <a:lnTo>
                    <a:pt x="894" y="1303"/>
                  </a:lnTo>
                  <a:lnTo>
                    <a:pt x="915" y="1314"/>
                  </a:lnTo>
                  <a:lnTo>
                    <a:pt x="916" y="1314"/>
                  </a:lnTo>
                  <a:lnTo>
                    <a:pt x="920" y="1314"/>
                  </a:lnTo>
                  <a:lnTo>
                    <a:pt x="927" y="1310"/>
                  </a:lnTo>
                  <a:lnTo>
                    <a:pt x="930" y="1308"/>
                  </a:lnTo>
                  <a:lnTo>
                    <a:pt x="932" y="1308"/>
                  </a:lnTo>
                  <a:lnTo>
                    <a:pt x="937" y="1310"/>
                  </a:lnTo>
                  <a:lnTo>
                    <a:pt x="944" y="1319"/>
                  </a:lnTo>
                  <a:lnTo>
                    <a:pt x="948" y="1319"/>
                  </a:lnTo>
                  <a:lnTo>
                    <a:pt x="949" y="1317"/>
                  </a:lnTo>
                  <a:lnTo>
                    <a:pt x="951" y="1315"/>
                  </a:lnTo>
                  <a:lnTo>
                    <a:pt x="956" y="1315"/>
                  </a:lnTo>
                  <a:lnTo>
                    <a:pt x="967" y="1314"/>
                  </a:lnTo>
                  <a:lnTo>
                    <a:pt x="984" y="1326"/>
                  </a:lnTo>
                  <a:lnTo>
                    <a:pt x="986" y="1327"/>
                  </a:lnTo>
                  <a:lnTo>
                    <a:pt x="987" y="1329"/>
                  </a:lnTo>
                  <a:lnTo>
                    <a:pt x="989" y="1331"/>
                  </a:lnTo>
                  <a:lnTo>
                    <a:pt x="991" y="1334"/>
                  </a:lnTo>
                  <a:lnTo>
                    <a:pt x="993" y="1341"/>
                  </a:lnTo>
                  <a:lnTo>
                    <a:pt x="994" y="1345"/>
                  </a:lnTo>
                  <a:lnTo>
                    <a:pt x="996" y="1346"/>
                  </a:lnTo>
                  <a:lnTo>
                    <a:pt x="998" y="1346"/>
                  </a:lnTo>
                  <a:lnTo>
                    <a:pt x="998" y="1350"/>
                  </a:lnTo>
                  <a:lnTo>
                    <a:pt x="999" y="1352"/>
                  </a:lnTo>
                  <a:lnTo>
                    <a:pt x="1003" y="1353"/>
                  </a:lnTo>
                  <a:lnTo>
                    <a:pt x="1008" y="1355"/>
                  </a:lnTo>
                  <a:lnTo>
                    <a:pt x="1010" y="1357"/>
                  </a:lnTo>
                  <a:lnTo>
                    <a:pt x="1010" y="1362"/>
                  </a:lnTo>
                  <a:lnTo>
                    <a:pt x="1008" y="1364"/>
                  </a:lnTo>
                  <a:lnTo>
                    <a:pt x="1006" y="1372"/>
                  </a:lnTo>
                  <a:lnTo>
                    <a:pt x="1005" y="1376"/>
                  </a:lnTo>
                  <a:lnTo>
                    <a:pt x="1003" y="1378"/>
                  </a:lnTo>
                  <a:lnTo>
                    <a:pt x="1005" y="1381"/>
                  </a:lnTo>
                  <a:lnTo>
                    <a:pt x="1008" y="1383"/>
                  </a:lnTo>
                  <a:lnTo>
                    <a:pt x="1012" y="1383"/>
                  </a:lnTo>
                  <a:lnTo>
                    <a:pt x="1017" y="1381"/>
                  </a:lnTo>
                  <a:lnTo>
                    <a:pt x="1020" y="1381"/>
                  </a:lnTo>
                  <a:lnTo>
                    <a:pt x="1025" y="1381"/>
                  </a:lnTo>
                  <a:lnTo>
                    <a:pt x="1027" y="1383"/>
                  </a:lnTo>
                  <a:lnTo>
                    <a:pt x="1029" y="1384"/>
                  </a:lnTo>
                  <a:lnTo>
                    <a:pt x="1031" y="1388"/>
                  </a:lnTo>
                  <a:lnTo>
                    <a:pt x="1036" y="1390"/>
                  </a:lnTo>
                  <a:lnTo>
                    <a:pt x="1038" y="1388"/>
                  </a:lnTo>
                  <a:lnTo>
                    <a:pt x="1039" y="1386"/>
                  </a:lnTo>
                  <a:lnTo>
                    <a:pt x="1044" y="1386"/>
                  </a:lnTo>
                  <a:lnTo>
                    <a:pt x="1046" y="1384"/>
                  </a:lnTo>
                  <a:lnTo>
                    <a:pt x="1053" y="1371"/>
                  </a:lnTo>
                  <a:lnTo>
                    <a:pt x="1055" y="1367"/>
                  </a:lnTo>
                  <a:lnTo>
                    <a:pt x="1058" y="1364"/>
                  </a:lnTo>
                  <a:lnTo>
                    <a:pt x="1062" y="1360"/>
                  </a:lnTo>
                  <a:lnTo>
                    <a:pt x="1067" y="1359"/>
                  </a:lnTo>
                  <a:lnTo>
                    <a:pt x="1074" y="1359"/>
                  </a:lnTo>
                  <a:lnTo>
                    <a:pt x="1079" y="1364"/>
                  </a:lnTo>
                  <a:lnTo>
                    <a:pt x="1084" y="1365"/>
                  </a:lnTo>
                  <a:lnTo>
                    <a:pt x="1086" y="1367"/>
                  </a:lnTo>
                  <a:lnTo>
                    <a:pt x="1088" y="1371"/>
                  </a:lnTo>
                  <a:lnTo>
                    <a:pt x="1093" y="1371"/>
                  </a:lnTo>
                  <a:lnTo>
                    <a:pt x="1096" y="1365"/>
                  </a:lnTo>
                  <a:lnTo>
                    <a:pt x="1103" y="1362"/>
                  </a:lnTo>
                  <a:lnTo>
                    <a:pt x="1105" y="1362"/>
                  </a:lnTo>
                  <a:lnTo>
                    <a:pt x="1107" y="1362"/>
                  </a:lnTo>
                  <a:lnTo>
                    <a:pt x="1108" y="1362"/>
                  </a:lnTo>
                  <a:lnTo>
                    <a:pt x="1114" y="1365"/>
                  </a:lnTo>
                  <a:lnTo>
                    <a:pt x="1117" y="1365"/>
                  </a:lnTo>
                  <a:lnTo>
                    <a:pt x="1122" y="1367"/>
                  </a:lnTo>
                  <a:lnTo>
                    <a:pt x="1124" y="1369"/>
                  </a:lnTo>
                  <a:lnTo>
                    <a:pt x="1126" y="1376"/>
                  </a:lnTo>
                  <a:lnTo>
                    <a:pt x="1126" y="1378"/>
                  </a:lnTo>
                  <a:lnTo>
                    <a:pt x="1127" y="1379"/>
                  </a:lnTo>
                  <a:lnTo>
                    <a:pt x="1131" y="1379"/>
                  </a:lnTo>
                  <a:lnTo>
                    <a:pt x="1133" y="1381"/>
                  </a:lnTo>
                  <a:lnTo>
                    <a:pt x="1136" y="1381"/>
                  </a:lnTo>
                  <a:lnTo>
                    <a:pt x="1141" y="1378"/>
                  </a:lnTo>
                  <a:lnTo>
                    <a:pt x="1143" y="1378"/>
                  </a:lnTo>
                  <a:lnTo>
                    <a:pt x="1145" y="1378"/>
                  </a:lnTo>
                  <a:lnTo>
                    <a:pt x="1153" y="1379"/>
                  </a:lnTo>
                  <a:lnTo>
                    <a:pt x="1155" y="1381"/>
                  </a:lnTo>
                  <a:lnTo>
                    <a:pt x="1160" y="1379"/>
                  </a:lnTo>
                  <a:lnTo>
                    <a:pt x="1164" y="1379"/>
                  </a:lnTo>
                  <a:lnTo>
                    <a:pt x="1165" y="1381"/>
                  </a:lnTo>
                  <a:lnTo>
                    <a:pt x="1167" y="1381"/>
                  </a:lnTo>
                  <a:lnTo>
                    <a:pt x="1169" y="1381"/>
                  </a:lnTo>
                  <a:lnTo>
                    <a:pt x="1171" y="1379"/>
                  </a:lnTo>
                  <a:lnTo>
                    <a:pt x="1172" y="1378"/>
                  </a:lnTo>
                  <a:lnTo>
                    <a:pt x="1172" y="1374"/>
                  </a:lnTo>
                  <a:lnTo>
                    <a:pt x="1172" y="1369"/>
                  </a:lnTo>
                  <a:lnTo>
                    <a:pt x="1172" y="1367"/>
                  </a:lnTo>
                  <a:lnTo>
                    <a:pt x="1183" y="1364"/>
                  </a:lnTo>
                  <a:lnTo>
                    <a:pt x="1186" y="1364"/>
                  </a:lnTo>
                  <a:lnTo>
                    <a:pt x="1188" y="1364"/>
                  </a:lnTo>
                  <a:lnTo>
                    <a:pt x="1191" y="1362"/>
                  </a:lnTo>
                  <a:lnTo>
                    <a:pt x="1200" y="1367"/>
                  </a:lnTo>
                  <a:lnTo>
                    <a:pt x="1200" y="1369"/>
                  </a:lnTo>
                  <a:lnTo>
                    <a:pt x="1200" y="1371"/>
                  </a:lnTo>
                  <a:lnTo>
                    <a:pt x="1202" y="1372"/>
                  </a:lnTo>
                  <a:lnTo>
                    <a:pt x="1205" y="1376"/>
                  </a:lnTo>
                  <a:lnTo>
                    <a:pt x="1205" y="1381"/>
                  </a:lnTo>
                  <a:lnTo>
                    <a:pt x="1207" y="1383"/>
                  </a:lnTo>
                  <a:lnTo>
                    <a:pt x="1209" y="1383"/>
                  </a:lnTo>
                  <a:lnTo>
                    <a:pt x="1212" y="1383"/>
                  </a:lnTo>
                  <a:lnTo>
                    <a:pt x="1214" y="1383"/>
                  </a:lnTo>
                  <a:lnTo>
                    <a:pt x="1222" y="1381"/>
                  </a:lnTo>
                  <a:lnTo>
                    <a:pt x="1222" y="1379"/>
                  </a:lnTo>
                  <a:lnTo>
                    <a:pt x="1224" y="1378"/>
                  </a:lnTo>
                  <a:lnTo>
                    <a:pt x="1226" y="1378"/>
                  </a:lnTo>
                  <a:lnTo>
                    <a:pt x="1229" y="1378"/>
                  </a:lnTo>
                  <a:lnTo>
                    <a:pt x="1231" y="1378"/>
                  </a:lnTo>
                  <a:lnTo>
                    <a:pt x="1233" y="1376"/>
                  </a:lnTo>
                  <a:lnTo>
                    <a:pt x="1236" y="1374"/>
                  </a:lnTo>
                  <a:lnTo>
                    <a:pt x="1238" y="1374"/>
                  </a:lnTo>
                  <a:lnTo>
                    <a:pt x="1245" y="1378"/>
                  </a:lnTo>
                  <a:lnTo>
                    <a:pt x="1247" y="1378"/>
                  </a:lnTo>
                  <a:lnTo>
                    <a:pt x="1248" y="1378"/>
                  </a:lnTo>
                  <a:lnTo>
                    <a:pt x="1248" y="1383"/>
                  </a:lnTo>
                  <a:lnTo>
                    <a:pt x="1250" y="1384"/>
                  </a:lnTo>
                  <a:lnTo>
                    <a:pt x="1255" y="1384"/>
                  </a:lnTo>
                  <a:lnTo>
                    <a:pt x="1259" y="1383"/>
                  </a:lnTo>
                  <a:lnTo>
                    <a:pt x="1261" y="1381"/>
                  </a:lnTo>
                  <a:lnTo>
                    <a:pt x="1262" y="1383"/>
                  </a:lnTo>
                  <a:lnTo>
                    <a:pt x="1267" y="1384"/>
                  </a:lnTo>
                  <a:lnTo>
                    <a:pt x="1271" y="1383"/>
                  </a:lnTo>
                  <a:lnTo>
                    <a:pt x="1273" y="1384"/>
                  </a:lnTo>
                  <a:lnTo>
                    <a:pt x="1276" y="1384"/>
                  </a:lnTo>
                  <a:lnTo>
                    <a:pt x="1280" y="1383"/>
                  </a:lnTo>
                  <a:lnTo>
                    <a:pt x="1283" y="1383"/>
                  </a:lnTo>
                  <a:lnTo>
                    <a:pt x="1285" y="1381"/>
                  </a:lnTo>
                  <a:lnTo>
                    <a:pt x="1288" y="1378"/>
                  </a:lnTo>
                  <a:lnTo>
                    <a:pt x="1288" y="1376"/>
                  </a:lnTo>
                  <a:lnTo>
                    <a:pt x="1297" y="1378"/>
                  </a:lnTo>
                  <a:lnTo>
                    <a:pt x="1299" y="1379"/>
                  </a:lnTo>
                  <a:lnTo>
                    <a:pt x="1300" y="1379"/>
                  </a:lnTo>
                  <a:lnTo>
                    <a:pt x="1302" y="1379"/>
                  </a:lnTo>
                  <a:lnTo>
                    <a:pt x="1305" y="1378"/>
                  </a:lnTo>
                  <a:lnTo>
                    <a:pt x="1307" y="1378"/>
                  </a:lnTo>
                  <a:lnTo>
                    <a:pt x="1311" y="1374"/>
                  </a:lnTo>
                  <a:lnTo>
                    <a:pt x="1316" y="1371"/>
                  </a:lnTo>
                  <a:lnTo>
                    <a:pt x="1321" y="1371"/>
                  </a:lnTo>
                  <a:lnTo>
                    <a:pt x="1324" y="1372"/>
                  </a:lnTo>
                  <a:lnTo>
                    <a:pt x="1326" y="1372"/>
                  </a:lnTo>
                  <a:lnTo>
                    <a:pt x="1330" y="1369"/>
                  </a:lnTo>
                  <a:lnTo>
                    <a:pt x="1331" y="1362"/>
                  </a:lnTo>
                  <a:lnTo>
                    <a:pt x="1335" y="1360"/>
                  </a:lnTo>
                  <a:lnTo>
                    <a:pt x="1340" y="1364"/>
                  </a:lnTo>
                  <a:lnTo>
                    <a:pt x="1342" y="1364"/>
                  </a:lnTo>
                  <a:lnTo>
                    <a:pt x="1347" y="1365"/>
                  </a:lnTo>
                  <a:lnTo>
                    <a:pt x="1349" y="1365"/>
                  </a:lnTo>
                  <a:lnTo>
                    <a:pt x="1354" y="1372"/>
                  </a:lnTo>
                  <a:lnTo>
                    <a:pt x="1356" y="1374"/>
                  </a:lnTo>
                  <a:lnTo>
                    <a:pt x="1356" y="1372"/>
                  </a:lnTo>
                  <a:lnTo>
                    <a:pt x="1357" y="1374"/>
                  </a:lnTo>
                  <a:lnTo>
                    <a:pt x="1361" y="1372"/>
                  </a:lnTo>
                  <a:lnTo>
                    <a:pt x="1359" y="1367"/>
                  </a:lnTo>
                  <a:lnTo>
                    <a:pt x="1357" y="1362"/>
                  </a:lnTo>
                  <a:lnTo>
                    <a:pt x="1357" y="1360"/>
                  </a:lnTo>
                  <a:lnTo>
                    <a:pt x="1357" y="1359"/>
                  </a:lnTo>
                  <a:lnTo>
                    <a:pt x="1361" y="1359"/>
                  </a:lnTo>
                  <a:lnTo>
                    <a:pt x="1363" y="1359"/>
                  </a:lnTo>
                  <a:lnTo>
                    <a:pt x="1368" y="1362"/>
                  </a:lnTo>
                  <a:lnTo>
                    <a:pt x="1371" y="1367"/>
                  </a:lnTo>
                  <a:lnTo>
                    <a:pt x="1371" y="1371"/>
                  </a:lnTo>
                  <a:lnTo>
                    <a:pt x="1371" y="1374"/>
                  </a:lnTo>
                  <a:lnTo>
                    <a:pt x="1371" y="1379"/>
                  </a:lnTo>
                  <a:lnTo>
                    <a:pt x="1371" y="1381"/>
                  </a:lnTo>
                  <a:lnTo>
                    <a:pt x="1369" y="1383"/>
                  </a:lnTo>
                  <a:lnTo>
                    <a:pt x="1368" y="1384"/>
                  </a:lnTo>
                  <a:lnTo>
                    <a:pt x="1368" y="1386"/>
                  </a:lnTo>
                  <a:lnTo>
                    <a:pt x="1369" y="1388"/>
                  </a:lnTo>
                  <a:lnTo>
                    <a:pt x="1369" y="1390"/>
                  </a:lnTo>
                  <a:lnTo>
                    <a:pt x="1371" y="1391"/>
                  </a:lnTo>
                  <a:lnTo>
                    <a:pt x="1375" y="1393"/>
                  </a:lnTo>
                  <a:lnTo>
                    <a:pt x="1376" y="1395"/>
                  </a:lnTo>
                  <a:lnTo>
                    <a:pt x="1382" y="1397"/>
                  </a:lnTo>
                  <a:lnTo>
                    <a:pt x="1385" y="1397"/>
                  </a:lnTo>
                  <a:lnTo>
                    <a:pt x="1388" y="1398"/>
                  </a:lnTo>
                  <a:lnTo>
                    <a:pt x="1392" y="1400"/>
                  </a:lnTo>
                  <a:lnTo>
                    <a:pt x="1394" y="1400"/>
                  </a:lnTo>
                  <a:lnTo>
                    <a:pt x="1395" y="1402"/>
                  </a:lnTo>
                  <a:lnTo>
                    <a:pt x="1399" y="1403"/>
                  </a:lnTo>
                  <a:lnTo>
                    <a:pt x="1399" y="1405"/>
                  </a:lnTo>
                  <a:lnTo>
                    <a:pt x="1399" y="1407"/>
                  </a:lnTo>
                  <a:lnTo>
                    <a:pt x="1399" y="1409"/>
                  </a:lnTo>
                  <a:lnTo>
                    <a:pt x="1397" y="1409"/>
                  </a:lnTo>
                  <a:lnTo>
                    <a:pt x="1395" y="1410"/>
                  </a:lnTo>
                  <a:lnTo>
                    <a:pt x="1394" y="1416"/>
                  </a:lnTo>
                  <a:lnTo>
                    <a:pt x="1394" y="1417"/>
                  </a:lnTo>
                  <a:lnTo>
                    <a:pt x="1392" y="1419"/>
                  </a:lnTo>
                  <a:lnTo>
                    <a:pt x="1392" y="1421"/>
                  </a:lnTo>
                  <a:lnTo>
                    <a:pt x="1394" y="1428"/>
                  </a:lnTo>
                  <a:lnTo>
                    <a:pt x="1395" y="1428"/>
                  </a:lnTo>
                  <a:lnTo>
                    <a:pt x="1401" y="1428"/>
                  </a:lnTo>
                  <a:lnTo>
                    <a:pt x="1406" y="1433"/>
                  </a:lnTo>
                  <a:lnTo>
                    <a:pt x="1407" y="1433"/>
                  </a:lnTo>
                  <a:lnTo>
                    <a:pt x="1407" y="1431"/>
                  </a:lnTo>
                  <a:lnTo>
                    <a:pt x="1409" y="1431"/>
                  </a:lnTo>
                  <a:lnTo>
                    <a:pt x="1411" y="1433"/>
                  </a:lnTo>
                  <a:lnTo>
                    <a:pt x="1411" y="1433"/>
                  </a:lnTo>
                  <a:lnTo>
                    <a:pt x="1413" y="1435"/>
                  </a:lnTo>
                  <a:lnTo>
                    <a:pt x="1416" y="1435"/>
                  </a:lnTo>
                  <a:lnTo>
                    <a:pt x="1420" y="1435"/>
                  </a:lnTo>
                  <a:lnTo>
                    <a:pt x="1425" y="1433"/>
                  </a:lnTo>
                  <a:lnTo>
                    <a:pt x="1426" y="1433"/>
                  </a:lnTo>
                  <a:lnTo>
                    <a:pt x="1428" y="1433"/>
                  </a:lnTo>
                  <a:lnTo>
                    <a:pt x="1430" y="1435"/>
                  </a:lnTo>
                  <a:lnTo>
                    <a:pt x="1432" y="1436"/>
                  </a:lnTo>
                  <a:lnTo>
                    <a:pt x="1433" y="1436"/>
                  </a:lnTo>
                  <a:lnTo>
                    <a:pt x="1435" y="1436"/>
                  </a:lnTo>
                  <a:lnTo>
                    <a:pt x="1437" y="1438"/>
                  </a:lnTo>
                  <a:lnTo>
                    <a:pt x="1439" y="1440"/>
                  </a:lnTo>
                  <a:lnTo>
                    <a:pt x="1439" y="1441"/>
                  </a:lnTo>
                  <a:lnTo>
                    <a:pt x="1440" y="1445"/>
                  </a:lnTo>
                  <a:lnTo>
                    <a:pt x="1444" y="1445"/>
                  </a:lnTo>
                  <a:lnTo>
                    <a:pt x="1445" y="1447"/>
                  </a:lnTo>
                  <a:lnTo>
                    <a:pt x="1447" y="1448"/>
                  </a:lnTo>
                  <a:lnTo>
                    <a:pt x="1452" y="1448"/>
                  </a:lnTo>
                  <a:lnTo>
                    <a:pt x="1458" y="1450"/>
                  </a:lnTo>
                  <a:lnTo>
                    <a:pt x="1461" y="1448"/>
                  </a:lnTo>
                  <a:lnTo>
                    <a:pt x="1463" y="1447"/>
                  </a:lnTo>
                  <a:lnTo>
                    <a:pt x="1465" y="1447"/>
                  </a:lnTo>
                  <a:lnTo>
                    <a:pt x="1466" y="1447"/>
                  </a:lnTo>
                  <a:lnTo>
                    <a:pt x="1468" y="1447"/>
                  </a:lnTo>
                  <a:lnTo>
                    <a:pt x="1471" y="1450"/>
                  </a:lnTo>
                  <a:lnTo>
                    <a:pt x="1473" y="1450"/>
                  </a:lnTo>
                  <a:lnTo>
                    <a:pt x="1475" y="1452"/>
                  </a:lnTo>
                  <a:lnTo>
                    <a:pt x="1475" y="1454"/>
                  </a:lnTo>
                  <a:lnTo>
                    <a:pt x="1473" y="1457"/>
                  </a:lnTo>
                  <a:lnTo>
                    <a:pt x="1473" y="1459"/>
                  </a:lnTo>
                  <a:lnTo>
                    <a:pt x="1471" y="1462"/>
                  </a:lnTo>
                  <a:lnTo>
                    <a:pt x="1473" y="1466"/>
                  </a:lnTo>
                  <a:lnTo>
                    <a:pt x="1477" y="1467"/>
                  </a:lnTo>
                  <a:lnTo>
                    <a:pt x="1478" y="1469"/>
                  </a:lnTo>
                  <a:lnTo>
                    <a:pt x="1480" y="1469"/>
                  </a:lnTo>
                  <a:lnTo>
                    <a:pt x="1480" y="1471"/>
                  </a:lnTo>
                  <a:lnTo>
                    <a:pt x="1480" y="1473"/>
                  </a:lnTo>
                  <a:lnTo>
                    <a:pt x="1482" y="1473"/>
                  </a:lnTo>
                  <a:lnTo>
                    <a:pt x="1485" y="1473"/>
                  </a:lnTo>
                  <a:lnTo>
                    <a:pt x="1485" y="1471"/>
                  </a:lnTo>
                  <a:lnTo>
                    <a:pt x="1487" y="1471"/>
                  </a:lnTo>
                  <a:lnTo>
                    <a:pt x="1485" y="1473"/>
                  </a:lnTo>
                  <a:lnTo>
                    <a:pt x="1485" y="1474"/>
                  </a:lnTo>
                  <a:lnTo>
                    <a:pt x="1487" y="1474"/>
                  </a:lnTo>
                  <a:lnTo>
                    <a:pt x="1489" y="1476"/>
                  </a:lnTo>
                  <a:lnTo>
                    <a:pt x="1494" y="1474"/>
                  </a:lnTo>
                  <a:lnTo>
                    <a:pt x="1496" y="1476"/>
                  </a:lnTo>
                  <a:lnTo>
                    <a:pt x="1496" y="1478"/>
                  </a:lnTo>
                  <a:lnTo>
                    <a:pt x="1494" y="1479"/>
                  </a:lnTo>
                  <a:lnTo>
                    <a:pt x="1496" y="1479"/>
                  </a:lnTo>
                  <a:lnTo>
                    <a:pt x="1496" y="1479"/>
                  </a:lnTo>
                  <a:lnTo>
                    <a:pt x="1497" y="1485"/>
                  </a:lnTo>
                  <a:lnTo>
                    <a:pt x="1503" y="1488"/>
                  </a:lnTo>
                  <a:lnTo>
                    <a:pt x="1503" y="1492"/>
                  </a:lnTo>
                  <a:lnTo>
                    <a:pt x="1506" y="1497"/>
                  </a:lnTo>
                  <a:lnTo>
                    <a:pt x="1506" y="1500"/>
                  </a:lnTo>
                  <a:lnTo>
                    <a:pt x="1506" y="1502"/>
                  </a:lnTo>
                  <a:lnTo>
                    <a:pt x="1506" y="1504"/>
                  </a:lnTo>
                  <a:lnTo>
                    <a:pt x="1508" y="1507"/>
                  </a:lnTo>
                  <a:lnTo>
                    <a:pt x="1509" y="1509"/>
                  </a:lnTo>
                  <a:lnTo>
                    <a:pt x="1509" y="1514"/>
                  </a:lnTo>
                  <a:lnTo>
                    <a:pt x="1511" y="1514"/>
                  </a:lnTo>
                  <a:lnTo>
                    <a:pt x="1513" y="1516"/>
                  </a:lnTo>
                  <a:lnTo>
                    <a:pt x="1513" y="1518"/>
                  </a:lnTo>
                  <a:lnTo>
                    <a:pt x="1513" y="1519"/>
                  </a:lnTo>
                  <a:lnTo>
                    <a:pt x="1515" y="1519"/>
                  </a:lnTo>
                  <a:lnTo>
                    <a:pt x="1515" y="1521"/>
                  </a:lnTo>
                  <a:lnTo>
                    <a:pt x="1515" y="1523"/>
                  </a:lnTo>
                  <a:lnTo>
                    <a:pt x="1516" y="1523"/>
                  </a:lnTo>
                  <a:lnTo>
                    <a:pt x="1518" y="1524"/>
                  </a:lnTo>
                  <a:lnTo>
                    <a:pt x="1518" y="1526"/>
                  </a:lnTo>
                  <a:lnTo>
                    <a:pt x="1518" y="1528"/>
                  </a:lnTo>
                  <a:lnTo>
                    <a:pt x="1516" y="1535"/>
                  </a:lnTo>
                  <a:lnTo>
                    <a:pt x="1516" y="1537"/>
                  </a:lnTo>
                  <a:lnTo>
                    <a:pt x="1518" y="1538"/>
                  </a:lnTo>
                  <a:lnTo>
                    <a:pt x="1518" y="1540"/>
                  </a:lnTo>
                  <a:lnTo>
                    <a:pt x="1520" y="1543"/>
                  </a:lnTo>
                  <a:lnTo>
                    <a:pt x="1520" y="1545"/>
                  </a:lnTo>
                  <a:lnTo>
                    <a:pt x="1520" y="1547"/>
                  </a:lnTo>
                  <a:lnTo>
                    <a:pt x="1522" y="1549"/>
                  </a:lnTo>
                  <a:lnTo>
                    <a:pt x="1520" y="1549"/>
                  </a:lnTo>
                  <a:lnTo>
                    <a:pt x="1518" y="1552"/>
                  </a:lnTo>
                  <a:lnTo>
                    <a:pt x="1518" y="1554"/>
                  </a:lnTo>
                  <a:lnTo>
                    <a:pt x="1516" y="1556"/>
                  </a:lnTo>
                  <a:lnTo>
                    <a:pt x="1515" y="1552"/>
                  </a:lnTo>
                  <a:lnTo>
                    <a:pt x="1513" y="1554"/>
                  </a:lnTo>
                  <a:lnTo>
                    <a:pt x="1513" y="1556"/>
                  </a:lnTo>
                  <a:lnTo>
                    <a:pt x="1513" y="1557"/>
                  </a:lnTo>
                  <a:lnTo>
                    <a:pt x="1515" y="1559"/>
                  </a:lnTo>
                  <a:lnTo>
                    <a:pt x="1520" y="1559"/>
                  </a:lnTo>
                  <a:lnTo>
                    <a:pt x="1522" y="1559"/>
                  </a:lnTo>
                  <a:lnTo>
                    <a:pt x="1525" y="1557"/>
                  </a:lnTo>
                  <a:lnTo>
                    <a:pt x="1527" y="1559"/>
                  </a:lnTo>
                  <a:lnTo>
                    <a:pt x="1532" y="1564"/>
                  </a:lnTo>
                  <a:lnTo>
                    <a:pt x="1532" y="1568"/>
                  </a:lnTo>
                  <a:lnTo>
                    <a:pt x="1535" y="1569"/>
                  </a:lnTo>
                  <a:lnTo>
                    <a:pt x="1535" y="1571"/>
                  </a:lnTo>
                  <a:lnTo>
                    <a:pt x="1535" y="1573"/>
                  </a:lnTo>
                  <a:lnTo>
                    <a:pt x="1534" y="1573"/>
                  </a:lnTo>
                  <a:lnTo>
                    <a:pt x="1530" y="1571"/>
                  </a:lnTo>
                  <a:lnTo>
                    <a:pt x="1528" y="1571"/>
                  </a:lnTo>
                  <a:lnTo>
                    <a:pt x="1527" y="1573"/>
                  </a:lnTo>
                  <a:lnTo>
                    <a:pt x="1523" y="1573"/>
                  </a:lnTo>
                  <a:lnTo>
                    <a:pt x="1522" y="1573"/>
                  </a:lnTo>
                  <a:lnTo>
                    <a:pt x="1522" y="1575"/>
                  </a:lnTo>
                  <a:lnTo>
                    <a:pt x="1522" y="1578"/>
                  </a:lnTo>
                  <a:lnTo>
                    <a:pt x="1527" y="1575"/>
                  </a:lnTo>
                  <a:lnTo>
                    <a:pt x="1528" y="1576"/>
                  </a:lnTo>
                  <a:lnTo>
                    <a:pt x="1530" y="1576"/>
                  </a:lnTo>
                  <a:lnTo>
                    <a:pt x="1532" y="1578"/>
                  </a:lnTo>
                  <a:lnTo>
                    <a:pt x="1530" y="1578"/>
                  </a:lnTo>
                  <a:lnTo>
                    <a:pt x="1528" y="1580"/>
                  </a:lnTo>
                  <a:lnTo>
                    <a:pt x="1528" y="1581"/>
                  </a:lnTo>
                  <a:lnTo>
                    <a:pt x="1534" y="1581"/>
                  </a:lnTo>
                  <a:lnTo>
                    <a:pt x="1534" y="1585"/>
                  </a:lnTo>
                  <a:lnTo>
                    <a:pt x="1535" y="1585"/>
                  </a:lnTo>
                  <a:lnTo>
                    <a:pt x="1537" y="1585"/>
                  </a:lnTo>
                  <a:lnTo>
                    <a:pt x="1537" y="1585"/>
                  </a:lnTo>
                  <a:lnTo>
                    <a:pt x="1539" y="1588"/>
                  </a:lnTo>
                  <a:lnTo>
                    <a:pt x="1537" y="1592"/>
                  </a:lnTo>
                  <a:lnTo>
                    <a:pt x="1537" y="1594"/>
                  </a:lnTo>
                  <a:lnTo>
                    <a:pt x="1539" y="1594"/>
                  </a:lnTo>
                  <a:lnTo>
                    <a:pt x="1541" y="1592"/>
                  </a:lnTo>
                  <a:lnTo>
                    <a:pt x="1542" y="1590"/>
                  </a:lnTo>
                  <a:lnTo>
                    <a:pt x="1544" y="1590"/>
                  </a:lnTo>
                  <a:lnTo>
                    <a:pt x="1544" y="1592"/>
                  </a:lnTo>
                  <a:lnTo>
                    <a:pt x="1542" y="1594"/>
                  </a:lnTo>
                  <a:lnTo>
                    <a:pt x="1542" y="1595"/>
                  </a:lnTo>
                  <a:lnTo>
                    <a:pt x="1542" y="1597"/>
                  </a:lnTo>
                  <a:lnTo>
                    <a:pt x="1541" y="1597"/>
                  </a:lnTo>
                  <a:lnTo>
                    <a:pt x="1539" y="1597"/>
                  </a:lnTo>
                  <a:lnTo>
                    <a:pt x="1539" y="1595"/>
                  </a:lnTo>
                  <a:lnTo>
                    <a:pt x="1537" y="1595"/>
                  </a:lnTo>
                  <a:lnTo>
                    <a:pt x="1535" y="1595"/>
                  </a:lnTo>
                  <a:lnTo>
                    <a:pt x="1534" y="1595"/>
                  </a:lnTo>
                  <a:lnTo>
                    <a:pt x="1532" y="1597"/>
                  </a:lnTo>
                  <a:lnTo>
                    <a:pt x="1532" y="1597"/>
                  </a:lnTo>
                  <a:lnTo>
                    <a:pt x="1530" y="1599"/>
                  </a:lnTo>
                  <a:lnTo>
                    <a:pt x="1528" y="1600"/>
                  </a:lnTo>
                  <a:lnTo>
                    <a:pt x="1530" y="1600"/>
                  </a:lnTo>
                  <a:lnTo>
                    <a:pt x="1530" y="1602"/>
                  </a:lnTo>
                  <a:lnTo>
                    <a:pt x="1532" y="1602"/>
                  </a:lnTo>
                  <a:lnTo>
                    <a:pt x="1530" y="1604"/>
                  </a:lnTo>
                  <a:lnTo>
                    <a:pt x="1530" y="1607"/>
                  </a:lnTo>
                  <a:lnTo>
                    <a:pt x="1530" y="1609"/>
                  </a:lnTo>
                  <a:lnTo>
                    <a:pt x="1532" y="1611"/>
                  </a:lnTo>
                  <a:lnTo>
                    <a:pt x="1532" y="1613"/>
                  </a:lnTo>
                  <a:lnTo>
                    <a:pt x="1530" y="1613"/>
                  </a:lnTo>
                  <a:lnTo>
                    <a:pt x="1525" y="1609"/>
                  </a:lnTo>
                  <a:lnTo>
                    <a:pt x="1523" y="1609"/>
                  </a:lnTo>
                  <a:lnTo>
                    <a:pt x="1523" y="1611"/>
                  </a:lnTo>
                  <a:lnTo>
                    <a:pt x="1525" y="1614"/>
                  </a:lnTo>
                  <a:lnTo>
                    <a:pt x="1525" y="1616"/>
                  </a:lnTo>
                  <a:lnTo>
                    <a:pt x="1523" y="1618"/>
                  </a:lnTo>
                  <a:lnTo>
                    <a:pt x="1522" y="1618"/>
                  </a:lnTo>
                  <a:lnTo>
                    <a:pt x="1522" y="1619"/>
                  </a:lnTo>
                  <a:lnTo>
                    <a:pt x="1522" y="1623"/>
                  </a:lnTo>
                  <a:lnTo>
                    <a:pt x="1525" y="1626"/>
                  </a:lnTo>
                  <a:lnTo>
                    <a:pt x="1523" y="1626"/>
                  </a:lnTo>
                  <a:lnTo>
                    <a:pt x="1520" y="1625"/>
                  </a:lnTo>
                  <a:lnTo>
                    <a:pt x="1518" y="1626"/>
                  </a:lnTo>
                  <a:lnTo>
                    <a:pt x="1516" y="1628"/>
                  </a:lnTo>
                  <a:lnTo>
                    <a:pt x="1518" y="1632"/>
                  </a:lnTo>
                  <a:lnTo>
                    <a:pt x="1520" y="1633"/>
                  </a:lnTo>
                  <a:lnTo>
                    <a:pt x="1523" y="1635"/>
                  </a:lnTo>
                  <a:lnTo>
                    <a:pt x="1525" y="1635"/>
                  </a:lnTo>
                  <a:lnTo>
                    <a:pt x="1530" y="1638"/>
                  </a:lnTo>
                  <a:lnTo>
                    <a:pt x="1530" y="1638"/>
                  </a:lnTo>
                  <a:lnTo>
                    <a:pt x="1528" y="1638"/>
                  </a:lnTo>
                  <a:lnTo>
                    <a:pt x="1528" y="1640"/>
                  </a:lnTo>
                  <a:lnTo>
                    <a:pt x="1530" y="1644"/>
                  </a:lnTo>
                  <a:lnTo>
                    <a:pt x="1532" y="1644"/>
                  </a:lnTo>
                  <a:lnTo>
                    <a:pt x="1530" y="1647"/>
                  </a:lnTo>
                  <a:lnTo>
                    <a:pt x="1527" y="1651"/>
                  </a:lnTo>
                  <a:lnTo>
                    <a:pt x="1530" y="1654"/>
                  </a:lnTo>
                  <a:lnTo>
                    <a:pt x="1528" y="1659"/>
                  </a:lnTo>
                  <a:lnTo>
                    <a:pt x="1527" y="1659"/>
                  </a:lnTo>
                  <a:lnTo>
                    <a:pt x="1527" y="1661"/>
                  </a:lnTo>
                  <a:lnTo>
                    <a:pt x="1523" y="1661"/>
                  </a:lnTo>
                  <a:lnTo>
                    <a:pt x="1522" y="1663"/>
                  </a:lnTo>
                  <a:lnTo>
                    <a:pt x="1522" y="1666"/>
                  </a:lnTo>
                  <a:lnTo>
                    <a:pt x="1522" y="1670"/>
                  </a:lnTo>
                  <a:lnTo>
                    <a:pt x="1522" y="1671"/>
                  </a:lnTo>
                  <a:lnTo>
                    <a:pt x="1523" y="1671"/>
                  </a:lnTo>
                  <a:lnTo>
                    <a:pt x="1525" y="1673"/>
                  </a:lnTo>
                  <a:lnTo>
                    <a:pt x="1523" y="1673"/>
                  </a:lnTo>
                  <a:lnTo>
                    <a:pt x="1525" y="1675"/>
                  </a:lnTo>
                  <a:lnTo>
                    <a:pt x="1525" y="1677"/>
                  </a:lnTo>
                  <a:lnTo>
                    <a:pt x="1528" y="1677"/>
                  </a:lnTo>
                  <a:lnTo>
                    <a:pt x="1527" y="1678"/>
                  </a:lnTo>
                  <a:lnTo>
                    <a:pt x="1527" y="1680"/>
                  </a:lnTo>
                  <a:lnTo>
                    <a:pt x="1525" y="1680"/>
                  </a:lnTo>
                  <a:lnTo>
                    <a:pt x="1523" y="1682"/>
                  </a:lnTo>
                  <a:lnTo>
                    <a:pt x="1528" y="1683"/>
                  </a:lnTo>
                  <a:lnTo>
                    <a:pt x="1530" y="1685"/>
                  </a:lnTo>
                  <a:lnTo>
                    <a:pt x="1528" y="1687"/>
                  </a:lnTo>
                  <a:lnTo>
                    <a:pt x="1530" y="1687"/>
                  </a:lnTo>
                  <a:lnTo>
                    <a:pt x="1532" y="1689"/>
                  </a:lnTo>
                  <a:lnTo>
                    <a:pt x="1535" y="1690"/>
                  </a:lnTo>
                  <a:lnTo>
                    <a:pt x="1537" y="1690"/>
                  </a:lnTo>
                  <a:lnTo>
                    <a:pt x="1537" y="1694"/>
                  </a:lnTo>
                  <a:lnTo>
                    <a:pt x="1537" y="1692"/>
                  </a:lnTo>
                  <a:lnTo>
                    <a:pt x="1537" y="1694"/>
                  </a:lnTo>
                  <a:lnTo>
                    <a:pt x="1537" y="1696"/>
                  </a:lnTo>
                  <a:lnTo>
                    <a:pt x="1537" y="1699"/>
                  </a:lnTo>
                  <a:lnTo>
                    <a:pt x="1539" y="1701"/>
                  </a:lnTo>
                  <a:lnTo>
                    <a:pt x="1539" y="1699"/>
                  </a:lnTo>
                  <a:lnTo>
                    <a:pt x="1541" y="1699"/>
                  </a:lnTo>
                  <a:lnTo>
                    <a:pt x="1541" y="1701"/>
                  </a:lnTo>
                  <a:lnTo>
                    <a:pt x="1542" y="1702"/>
                  </a:lnTo>
                  <a:lnTo>
                    <a:pt x="1544" y="1704"/>
                  </a:lnTo>
                  <a:lnTo>
                    <a:pt x="1544" y="1702"/>
                  </a:lnTo>
                  <a:lnTo>
                    <a:pt x="1546" y="1702"/>
                  </a:lnTo>
                  <a:lnTo>
                    <a:pt x="1546" y="1704"/>
                  </a:lnTo>
                  <a:lnTo>
                    <a:pt x="1546" y="1706"/>
                  </a:lnTo>
                  <a:lnTo>
                    <a:pt x="1547" y="1706"/>
                  </a:lnTo>
                  <a:lnTo>
                    <a:pt x="1547" y="1704"/>
                  </a:lnTo>
                  <a:lnTo>
                    <a:pt x="1549" y="1706"/>
                  </a:lnTo>
                  <a:lnTo>
                    <a:pt x="1547" y="1706"/>
                  </a:lnTo>
                  <a:lnTo>
                    <a:pt x="1549" y="1708"/>
                  </a:lnTo>
                  <a:lnTo>
                    <a:pt x="1549" y="1709"/>
                  </a:lnTo>
                  <a:lnTo>
                    <a:pt x="1549" y="1711"/>
                  </a:lnTo>
                  <a:lnTo>
                    <a:pt x="1551" y="1711"/>
                  </a:lnTo>
                  <a:lnTo>
                    <a:pt x="1553" y="1711"/>
                  </a:lnTo>
                  <a:lnTo>
                    <a:pt x="1551" y="1713"/>
                  </a:lnTo>
                  <a:lnTo>
                    <a:pt x="1549" y="1716"/>
                  </a:lnTo>
                  <a:lnTo>
                    <a:pt x="1549" y="1718"/>
                  </a:lnTo>
                  <a:lnTo>
                    <a:pt x="1549" y="1721"/>
                  </a:lnTo>
                  <a:lnTo>
                    <a:pt x="1553" y="1723"/>
                  </a:lnTo>
                  <a:lnTo>
                    <a:pt x="1551" y="1725"/>
                  </a:lnTo>
                  <a:lnTo>
                    <a:pt x="1549" y="1725"/>
                  </a:lnTo>
                  <a:lnTo>
                    <a:pt x="1546" y="1721"/>
                  </a:lnTo>
                  <a:lnTo>
                    <a:pt x="1544" y="1723"/>
                  </a:lnTo>
                  <a:lnTo>
                    <a:pt x="1544" y="1725"/>
                  </a:lnTo>
                  <a:lnTo>
                    <a:pt x="1544" y="1727"/>
                  </a:lnTo>
                  <a:lnTo>
                    <a:pt x="1546" y="1730"/>
                  </a:lnTo>
                  <a:lnTo>
                    <a:pt x="1544" y="1732"/>
                  </a:lnTo>
                  <a:lnTo>
                    <a:pt x="1542" y="1732"/>
                  </a:lnTo>
                  <a:lnTo>
                    <a:pt x="1541" y="1734"/>
                  </a:lnTo>
                  <a:lnTo>
                    <a:pt x="1544" y="1734"/>
                  </a:lnTo>
                  <a:lnTo>
                    <a:pt x="1547" y="1735"/>
                  </a:lnTo>
                  <a:lnTo>
                    <a:pt x="1546" y="1737"/>
                  </a:lnTo>
                  <a:lnTo>
                    <a:pt x="1546" y="1739"/>
                  </a:lnTo>
                  <a:lnTo>
                    <a:pt x="1544" y="1740"/>
                  </a:lnTo>
                  <a:lnTo>
                    <a:pt x="1544" y="1742"/>
                  </a:lnTo>
                  <a:lnTo>
                    <a:pt x="1542" y="1744"/>
                  </a:lnTo>
                  <a:lnTo>
                    <a:pt x="1544" y="1744"/>
                  </a:lnTo>
                  <a:lnTo>
                    <a:pt x="1544" y="1746"/>
                  </a:lnTo>
                  <a:lnTo>
                    <a:pt x="1547" y="1749"/>
                  </a:lnTo>
                  <a:lnTo>
                    <a:pt x="1547" y="1751"/>
                  </a:lnTo>
                  <a:lnTo>
                    <a:pt x="1546" y="1754"/>
                  </a:lnTo>
                  <a:lnTo>
                    <a:pt x="1546" y="1756"/>
                  </a:lnTo>
                  <a:lnTo>
                    <a:pt x="1547" y="1759"/>
                  </a:lnTo>
                  <a:lnTo>
                    <a:pt x="1546" y="1761"/>
                  </a:lnTo>
                  <a:lnTo>
                    <a:pt x="1544" y="1763"/>
                  </a:lnTo>
                  <a:lnTo>
                    <a:pt x="1541" y="1763"/>
                  </a:lnTo>
                  <a:lnTo>
                    <a:pt x="1541" y="1765"/>
                  </a:lnTo>
                  <a:lnTo>
                    <a:pt x="1539" y="1765"/>
                  </a:lnTo>
                  <a:lnTo>
                    <a:pt x="1535" y="1763"/>
                  </a:lnTo>
                  <a:lnTo>
                    <a:pt x="1534" y="1765"/>
                  </a:lnTo>
                  <a:lnTo>
                    <a:pt x="1534" y="1766"/>
                  </a:lnTo>
                  <a:lnTo>
                    <a:pt x="1534" y="1768"/>
                  </a:lnTo>
                  <a:lnTo>
                    <a:pt x="1535" y="1770"/>
                  </a:lnTo>
                  <a:lnTo>
                    <a:pt x="1537" y="1770"/>
                  </a:lnTo>
                  <a:lnTo>
                    <a:pt x="1535" y="1770"/>
                  </a:lnTo>
                  <a:lnTo>
                    <a:pt x="1532" y="1768"/>
                  </a:lnTo>
                  <a:lnTo>
                    <a:pt x="1527" y="1770"/>
                  </a:lnTo>
                  <a:lnTo>
                    <a:pt x="1532" y="1772"/>
                  </a:lnTo>
                  <a:lnTo>
                    <a:pt x="1532" y="1773"/>
                  </a:lnTo>
                  <a:lnTo>
                    <a:pt x="1527" y="1773"/>
                  </a:lnTo>
                  <a:lnTo>
                    <a:pt x="1527" y="1775"/>
                  </a:lnTo>
                  <a:lnTo>
                    <a:pt x="1530" y="1777"/>
                  </a:lnTo>
                  <a:lnTo>
                    <a:pt x="1530" y="1778"/>
                  </a:lnTo>
                  <a:lnTo>
                    <a:pt x="1530" y="1780"/>
                  </a:lnTo>
                  <a:lnTo>
                    <a:pt x="1530" y="1782"/>
                  </a:lnTo>
                  <a:lnTo>
                    <a:pt x="1534" y="1784"/>
                  </a:lnTo>
                  <a:lnTo>
                    <a:pt x="1534" y="1785"/>
                  </a:lnTo>
                  <a:lnTo>
                    <a:pt x="1537" y="1792"/>
                  </a:lnTo>
                  <a:lnTo>
                    <a:pt x="1537" y="1789"/>
                  </a:lnTo>
                  <a:lnTo>
                    <a:pt x="1541" y="1787"/>
                  </a:lnTo>
                  <a:lnTo>
                    <a:pt x="1541" y="1789"/>
                  </a:lnTo>
                  <a:lnTo>
                    <a:pt x="1541" y="1792"/>
                  </a:lnTo>
                  <a:lnTo>
                    <a:pt x="1539" y="1794"/>
                  </a:lnTo>
                  <a:lnTo>
                    <a:pt x="1539" y="1796"/>
                  </a:lnTo>
                  <a:lnTo>
                    <a:pt x="1541" y="1796"/>
                  </a:lnTo>
                  <a:lnTo>
                    <a:pt x="1542" y="1796"/>
                  </a:lnTo>
                  <a:lnTo>
                    <a:pt x="1544" y="1799"/>
                  </a:lnTo>
                  <a:lnTo>
                    <a:pt x="1546" y="1803"/>
                  </a:lnTo>
                  <a:lnTo>
                    <a:pt x="1549" y="1804"/>
                  </a:lnTo>
                  <a:lnTo>
                    <a:pt x="1547" y="1804"/>
                  </a:lnTo>
                  <a:lnTo>
                    <a:pt x="1547" y="1806"/>
                  </a:lnTo>
                  <a:lnTo>
                    <a:pt x="1551" y="1806"/>
                  </a:lnTo>
                  <a:lnTo>
                    <a:pt x="1554" y="1806"/>
                  </a:lnTo>
                  <a:lnTo>
                    <a:pt x="1554" y="1808"/>
                  </a:lnTo>
                  <a:lnTo>
                    <a:pt x="1558" y="1808"/>
                  </a:lnTo>
                  <a:lnTo>
                    <a:pt x="1560" y="1808"/>
                  </a:lnTo>
                  <a:lnTo>
                    <a:pt x="1560" y="1806"/>
                  </a:lnTo>
                  <a:lnTo>
                    <a:pt x="1560" y="1804"/>
                  </a:lnTo>
                  <a:lnTo>
                    <a:pt x="1561" y="1804"/>
                  </a:lnTo>
                  <a:lnTo>
                    <a:pt x="1563" y="1804"/>
                  </a:lnTo>
                  <a:lnTo>
                    <a:pt x="1566" y="1806"/>
                  </a:lnTo>
                  <a:lnTo>
                    <a:pt x="1568" y="1806"/>
                  </a:lnTo>
                  <a:lnTo>
                    <a:pt x="1568" y="1808"/>
                  </a:lnTo>
                  <a:lnTo>
                    <a:pt x="1566" y="1808"/>
                  </a:lnTo>
                  <a:lnTo>
                    <a:pt x="1568" y="1810"/>
                  </a:lnTo>
                  <a:lnTo>
                    <a:pt x="1570" y="1810"/>
                  </a:lnTo>
                  <a:lnTo>
                    <a:pt x="1570" y="1811"/>
                  </a:lnTo>
                  <a:lnTo>
                    <a:pt x="1568" y="1811"/>
                  </a:lnTo>
                  <a:lnTo>
                    <a:pt x="1563" y="1811"/>
                  </a:lnTo>
                  <a:lnTo>
                    <a:pt x="1563" y="1813"/>
                  </a:lnTo>
                  <a:lnTo>
                    <a:pt x="1565" y="1817"/>
                  </a:lnTo>
                  <a:lnTo>
                    <a:pt x="1568" y="1815"/>
                  </a:lnTo>
                  <a:lnTo>
                    <a:pt x="1570" y="1817"/>
                  </a:lnTo>
                  <a:lnTo>
                    <a:pt x="1572" y="1817"/>
                  </a:lnTo>
                  <a:lnTo>
                    <a:pt x="1573" y="1817"/>
                  </a:lnTo>
                  <a:lnTo>
                    <a:pt x="1573" y="1818"/>
                  </a:lnTo>
                  <a:lnTo>
                    <a:pt x="1572" y="1818"/>
                  </a:lnTo>
                  <a:lnTo>
                    <a:pt x="1572" y="1820"/>
                  </a:lnTo>
                  <a:lnTo>
                    <a:pt x="1573" y="1822"/>
                  </a:lnTo>
                  <a:lnTo>
                    <a:pt x="1572" y="1823"/>
                  </a:lnTo>
                  <a:lnTo>
                    <a:pt x="1570" y="1823"/>
                  </a:lnTo>
                  <a:lnTo>
                    <a:pt x="1568" y="1823"/>
                  </a:lnTo>
                  <a:lnTo>
                    <a:pt x="1566" y="1827"/>
                  </a:lnTo>
                  <a:lnTo>
                    <a:pt x="1570" y="1827"/>
                  </a:lnTo>
                  <a:lnTo>
                    <a:pt x="1572" y="1825"/>
                  </a:lnTo>
                  <a:lnTo>
                    <a:pt x="1575" y="1827"/>
                  </a:lnTo>
                  <a:lnTo>
                    <a:pt x="1577" y="1829"/>
                  </a:lnTo>
                  <a:lnTo>
                    <a:pt x="1577" y="1830"/>
                  </a:lnTo>
                  <a:lnTo>
                    <a:pt x="1577" y="1832"/>
                  </a:lnTo>
                  <a:lnTo>
                    <a:pt x="1577" y="1834"/>
                  </a:lnTo>
                  <a:lnTo>
                    <a:pt x="1575" y="1836"/>
                  </a:lnTo>
                  <a:lnTo>
                    <a:pt x="1575" y="1837"/>
                  </a:lnTo>
                  <a:lnTo>
                    <a:pt x="1577" y="1837"/>
                  </a:lnTo>
                  <a:lnTo>
                    <a:pt x="1579" y="1839"/>
                  </a:lnTo>
                  <a:lnTo>
                    <a:pt x="1579" y="1841"/>
                  </a:lnTo>
                  <a:lnTo>
                    <a:pt x="1579" y="1841"/>
                  </a:lnTo>
                  <a:lnTo>
                    <a:pt x="1579" y="1842"/>
                  </a:lnTo>
                  <a:lnTo>
                    <a:pt x="1579" y="1844"/>
                  </a:lnTo>
                  <a:lnTo>
                    <a:pt x="1580" y="1842"/>
                  </a:lnTo>
                  <a:lnTo>
                    <a:pt x="1580" y="1844"/>
                  </a:lnTo>
                  <a:lnTo>
                    <a:pt x="1580" y="1844"/>
                  </a:lnTo>
                  <a:lnTo>
                    <a:pt x="1579" y="1844"/>
                  </a:lnTo>
                  <a:lnTo>
                    <a:pt x="1579" y="1846"/>
                  </a:lnTo>
                  <a:lnTo>
                    <a:pt x="1579" y="1846"/>
                  </a:lnTo>
                  <a:lnTo>
                    <a:pt x="1579" y="1848"/>
                  </a:lnTo>
                  <a:lnTo>
                    <a:pt x="1579" y="1849"/>
                  </a:lnTo>
                  <a:lnTo>
                    <a:pt x="1580" y="1849"/>
                  </a:lnTo>
                  <a:lnTo>
                    <a:pt x="1582" y="1848"/>
                  </a:lnTo>
                  <a:lnTo>
                    <a:pt x="1584" y="1848"/>
                  </a:lnTo>
                  <a:lnTo>
                    <a:pt x="1584" y="1849"/>
                  </a:lnTo>
                  <a:lnTo>
                    <a:pt x="1584" y="1851"/>
                  </a:lnTo>
                  <a:lnTo>
                    <a:pt x="1587" y="1851"/>
                  </a:lnTo>
                  <a:lnTo>
                    <a:pt x="1589" y="1851"/>
                  </a:lnTo>
                  <a:lnTo>
                    <a:pt x="1589" y="1853"/>
                  </a:lnTo>
                  <a:lnTo>
                    <a:pt x="1591" y="1855"/>
                  </a:lnTo>
                  <a:lnTo>
                    <a:pt x="1589" y="1856"/>
                  </a:lnTo>
                  <a:lnTo>
                    <a:pt x="1591" y="1858"/>
                  </a:lnTo>
                  <a:lnTo>
                    <a:pt x="1592" y="1860"/>
                  </a:lnTo>
                  <a:lnTo>
                    <a:pt x="1592" y="1861"/>
                  </a:lnTo>
                  <a:lnTo>
                    <a:pt x="1594" y="1863"/>
                  </a:lnTo>
                  <a:lnTo>
                    <a:pt x="1596" y="1865"/>
                  </a:lnTo>
                  <a:lnTo>
                    <a:pt x="1599" y="1865"/>
                  </a:lnTo>
                  <a:lnTo>
                    <a:pt x="1601" y="1865"/>
                  </a:lnTo>
                  <a:lnTo>
                    <a:pt x="1599" y="1867"/>
                  </a:lnTo>
                  <a:lnTo>
                    <a:pt x="1599" y="1868"/>
                  </a:lnTo>
                  <a:lnTo>
                    <a:pt x="1599" y="1870"/>
                  </a:lnTo>
                  <a:lnTo>
                    <a:pt x="1601" y="1870"/>
                  </a:lnTo>
                  <a:lnTo>
                    <a:pt x="1603" y="1870"/>
                  </a:lnTo>
                  <a:lnTo>
                    <a:pt x="1605" y="1870"/>
                  </a:lnTo>
                  <a:lnTo>
                    <a:pt x="1603" y="1872"/>
                  </a:lnTo>
                  <a:lnTo>
                    <a:pt x="1601" y="1874"/>
                  </a:lnTo>
                  <a:lnTo>
                    <a:pt x="1605" y="1874"/>
                  </a:lnTo>
                  <a:lnTo>
                    <a:pt x="1605" y="1875"/>
                  </a:lnTo>
                  <a:lnTo>
                    <a:pt x="1603" y="1879"/>
                  </a:lnTo>
                  <a:lnTo>
                    <a:pt x="1605" y="1879"/>
                  </a:lnTo>
                  <a:lnTo>
                    <a:pt x="1606" y="1879"/>
                  </a:lnTo>
                  <a:lnTo>
                    <a:pt x="1608" y="1880"/>
                  </a:lnTo>
                  <a:lnTo>
                    <a:pt x="1610" y="1880"/>
                  </a:lnTo>
                  <a:lnTo>
                    <a:pt x="1611" y="1880"/>
                  </a:lnTo>
                  <a:lnTo>
                    <a:pt x="1610" y="1882"/>
                  </a:lnTo>
                  <a:lnTo>
                    <a:pt x="1611" y="1882"/>
                  </a:lnTo>
                  <a:lnTo>
                    <a:pt x="1613" y="1880"/>
                  </a:lnTo>
                  <a:lnTo>
                    <a:pt x="1613" y="1882"/>
                  </a:lnTo>
                  <a:lnTo>
                    <a:pt x="1615" y="1882"/>
                  </a:lnTo>
                  <a:lnTo>
                    <a:pt x="1615" y="1884"/>
                  </a:lnTo>
                  <a:lnTo>
                    <a:pt x="1615" y="1886"/>
                  </a:lnTo>
                  <a:lnTo>
                    <a:pt x="1613" y="1886"/>
                  </a:lnTo>
                  <a:lnTo>
                    <a:pt x="1615" y="1886"/>
                  </a:lnTo>
                  <a:lnTo>
                    <a:pt x="1617" y="1887"/>
                  </a:lnTo>
                  <a:lnTo>
                    <a:pt x="1620" y="1889"/>
                  </a:lnTo>
                  <a:lnTo>
                    <a:pt x="1622" y="1891"/>
                  </a:lnTo>
                  <a:lnTo>
                    <a:pt x="1622" y="1889"/>
                  </a:lnTo>
                  <a:lnTo>
                    <a:pt x="1624" y="1889"/>
                  </a:lnTo>
                  <a:lnTo>
                    <a:pt x="1627" y="1891"/>
                  </a:lnTo>
                  <a:lnTo>
                    <a:pt x="1629" y="1889"/>
                  </a:lnTo>
                  <a:lnTo>
                    <a:pt x="1630" y="1889"/>
                  </a:lnTo>
                  <a:lnTo>
                    <a:pt x="1630" y="1891"/>
                  </a:lnTo>
                  <a:lnTo>
                    <a:pt x="1632" y="1891"/>
                  </a:lnTo>
                  <a:lnTo>
                    <a:pt x="1634" y="1891"/>
                  </a:lnTo>
                  <a:lnTo>
                    <a:pt x="1632" y="1893"/>
                  </a:lnTo>
                  <a:lnTo>
                    <a:pt x="1634" y="1894"/>
                  </a:lnTo>
                  <a:lnTo>
                    <a:pt x="1636" y="1896"/>
                  </a:lnTo>
                  <a:lnTo>
                    <a:pt x="1637" y="1898"/>
                  </a:lnTo>
                  <a:lnTo>
                    <a:pt x="1639" y="1898"/>
                  </a:lnTo>
                  <a:lnTo>
                    <a:pt x="1641" y="1898"/>
                  </a:lnTo>
                  <a:lnTo>
                    <a:pt x="1643" y="1899"/>
                  </a:lnTo>
                  <a:lnTo>
                    <a:pt x="1644" y="1899"/>
                  </a:lnTo>
                  <a:lnTo>
                    <a:pt x="1644" y="1903"/>
                  </a:lnTo>
                  <a:lnTo>
                    <a:pt x="1646" y="1903"/>
                  </a:lnTo>
                  <a:lnTo>
                    <a:pt x="1646" y="1905"/>
                  </a:lnTo>
                  <a:lnTo>
                    <a:pt x="1646" y="1906"/>
                  </a:lnTo>
                  <a:lnTo>
                    <a:pt x="1644" y="1906"/>
                  </a:lnTo>
                  <a:lnTo>
                    <a:pt x="1643" y="1908"/>
                  </a:lnTo>
                  <a:lnTo>
                    <a:pt x="1643" y="1912"/>
                  </a:lnTo>
                  <a:lnTo>
                    <a:pt x="1644" y="1917"/>
                  </a:lnTo>
                  <a:lnTo>
                    <a:pt x="1643" y="1922"/>
                  </a:lnTo>
                  <a:lnTo>
                    <a:pt x="1641" y="1924"/>
                  </a:lnTo>
                  <a:lnTo>
                    <a:pt x="1641" y="1927"/>
                  </a:lnTo>
                  <a:lnTo>
                    <a:pt x="1643" y="1927"/>
                  </a:lnTo>
                  <a:lnTo>
                    <a:pt x="1636" y="1931"/>
                  </a:lnTo>
                  <a:lnTo>
                    <a:pt x="1637" y="1934"/>
                  </a:lnTo>
                  <a:lnTo>
                    <a:pt x="1641" y="1938"/>
                  </a:lnTo>
                  <a:lnTo>
                    <a:pt x="1646" y="1939"/>
                  </a:lnTo>
                  <a:lnTo>
                    <a:pt x="1646" y="1941"/>
                  </a:lnTo>
                  <a:lnTo>
                    <a:pt x="1648" y="1941"/>
                  </a:lnTo>
                  <a:lnTo>
                    <a:pt x="1651" y="1943"/>
                  </a:lnTo>
                  <a:lnTo>
                    <a:pt x="1651" y="1944"/>
                  </a:lnTo>
                  <a:lnTo>
                    <a:pt x="1653" y="1943"/>
                  </a:lnTo>
                  <a:lnTo>
                    <a:pt x="1653" y="1944"/>
                  </a:lnTo>
                  <a:lnTo>
                    <a:pt x="1653" y="1946"/>
                  </a:lnTo>
                  <a:lnTo>
                    <a:pt x="1656" y="1946"/>
                  </a:lnTo>
                  <a:lnTo>
                    <a:pt x="1656" y="1948"/>
                  </a:lnTo>
                  <a:lnTo>
                    <a:pt x="1658" y="1950"/>
                  </a:lnTo>
                  <a:lnTo>
                    <a:pt x="1660" y="1950"/>
                  </a:lnTo>
                  <a:lnTo>
                    <a:pt x="1658" y="1951"/>
                  </a:lnTo>
                  <a:lnTo>
                    <a:pt x="1660" y="1951"/>
                  </a:lnTo>
                  <a:lnTo>
                    <a:pt x="1658" y="1951"/>
                  </a:lnTo>
                  <a:lnTo>
                    <a:pt x="1658" y="1953"/>
                  </a:lnTo>
                  <a:lnTo>
                    <a:pt x="1660" y="1953"/>
                  </a:lnTo>
                  <a:lnTo>
                    <a:pt x="1660" y="1955"/>
                  </a:lnTo>
                  <a:lnTo>
                    <a:pt x="1662" y="1955"/>
                  </a:lnTo>
                  <a:lnTo>
                    <a:pt x="1662" y="1957"/>
                  </a:lnTo>
                  <a:lnTo>
                    <a:pt x="1662" y="1960"/>
                  </a:lnTo>
                  <a:lnTo>
                    <a:pt x="1662" y="1962"/>
                  </a:lnTo>
                  <a:lnTo>
                    <a:pt x="1662" y="1963"/>
                  </a:lnTo>
                  <a:lnTo>
                    <a:pt x="1662" y="1965"/>
                  </a:lnTo>
                  <a:lnTo>
                    <a:pt x="1662" y="1965"/>
                  </a:lnTo>
                  <a:lnTo>
                    <a:pt x="1662" y="1967"/>
                  </a:lnTo>
                  <a:lnTo>
                    <a:pt x="1663" y="1967"/>
                  </a:lnTo>
                  <a:lnTo>
                    <a:pt x="1665" y="1967"/>
                  </a:lnTo>
                  <a:lnTo>
                    <a:pt x="1665" y="1969"/>
                  </a:lnTo>
                  <a:lnTo>
                    <a:pt x="1663" y="1969"/>
                  </a:lnTo>
                  <a:lnTo>
                    <a:pt x="1665" y="1969"/>
                  </a:lnTo>
                  <a:lnTo>
                    <a:pt x="1665" y="1970"/>
                  </a:lnTo>
                  <a:lnTo>
                    <a:pt x="1667" y="1970"/>
                  </a:lnTo>
                  <a:lnTo>
                    <a:pt x="1667" y="1974"/>
                  </a:lnTo>
                  <a:lnTo>
                    <a:pt x="1668" y="1974"/>
                  </a:lnTo>
                  <a:lnTo>
                    <a:pt x="1670" y="1972"/>
                  </a:lnTo>
                  <a:lnTo>
                    <a:pt x="1672" y="1972"/>
                  </a:lnTo>
                  <a:lnTo>
                    <a:pt x="1672" y="1974"/>
                  </a:lnTo>
                  <a:lnTo>
                    <a:pt x="1674" y="1974"/>
                  </a:lnTo>
                  <a:lnTo>
                    <a:pt x="1675" y="1974"/>
                  </a:lnTo>
                  <a:lnTo>
                    <a:pt x="1677" y="1976"/>
                  </a:lnTo>
                  <a:lnTo>
                    <a:pt x="1679" y="1977"/>
                  </a:lnTo>
                  <a:lnTo>
                    <a:pt x="1681" y="1977"/>
                  </a:lnTo>
                  <a:lnTo>
                    <a:pt x="1681" y="1979"/>
                  </a:lnTo>
                  <a:lnTo>
                    <a:pt x="1682" y="1979"/>
                  </a:lnTo>
                  <a:lnTo>
                    <a:pt x="1682" y="1981"/>
                  </a:lnTo>
                  <a:lnTo>
                    <a:pt x="1682" y="1982"/>
                  </a:lnTo>
                  <a:lnTo>
                    <a:pt x="1682" y="1984"/>
                  </a:lnTo>
                  <a:lnTo>
                    <a:pt x="1684" y="1984"/>
                  </a:lnTo>
                  <a:lnTo>
                    <a:pt x="1686" y="1984"/>
                  </a:lnTo>
                  <a:lnTo>
                    <a:pt x="1689" y="1982"/>
                  </a:lnTo>
                  <a:lnTo>
                    <a:pt x="1691" y="1984"/>
                  </a:lnTo>
                  <a:lnTo>
                    <a:pt x="1694" y="1988"/>
                  </a:lnTo>
                  <a:lnTo>
                    <a:pt x="1700" y="1988"/>
                  </a:lnTo>
                  <a:lnTo>
                    <a:pt x="1701" y="1988"/>
                  </a:lnTo>
                  <a:lnTo>
                    <a:pt x="1703" y="1988"/>
                  </a:lnTo>
                  <a:lnTo>
                    <a:pt x="1703" y="1989"/>
                  </a:lnTo>
                  <a:lnTo>
                    <a:pt x="1701" y="1993"/>
                  </a:lnTo>
                  <a:lnTo>
                    <a:pt x="1701" y="1995"/>
                  </a:lnTo>
                  <a:lnTo>
                    <a:pt x="1698" y="1995"/>
                  </a:lnTo>
                  <a:lnTo>
                    <a:pt x="1693" y="2001"/>
                  </a:lnTo>
                  <a:lnTo>
                    <a:pt x="1691" y="2003"/>
                  </a:lnTo>
                  <a:lnTo>
                    <a:pt x="1688" y="2005"/>
                  </a:lnTo>
                  <a:lnTo>
                    <a:pt x="1688" y="2008"/>
                  </a:lnTo>
                  <a:lnTo>
                    <a:pt x="1684" y="2010"/>
                  </a:lnTo>
                  <a:lnTo>
                    <a:pt x="1681" y="2015"/>
                  </a:lnTo>
                  <a:lnTo>
                    <a:pt x="1681" y="2017"/>
                  </a:lnTo>
                  <a:lnTo>
                    <a:pt x="1682" y="2020"/>
                  </a:lnTo>
                  <a:lnTo>
                    <a:pt x="1684" y="2015"/>
                  </a:lnTo>
                  <a:lnTo>
                    <a:pt x="1686" y="2014"/>
                  </a:lnTo>
                  <a:lnTo>
                    <a:pt x="1688" y="2015"/>
                  </a:lnTo>
                  <a:lnTo>
                    <a:pt x="1689" y="2017"/>
                  </a:lnTo>
                  <a:lnTo>
                    <a:pt x="1688" y="2020"/>
                  </a:lnTo>
                  <a:lnTo>
                    <a:pt x="1688" y="2022"/>
                  </a:lnTo>
                  <a:lnTo>
                    <a:pt x="1688" y="2024"/>
                  </a:lnTo>
                  <a:lnTo>
                    <a:pt x="1684" y="2027"/>
                  </a:lnTo>
                  <a:lnTo>
                    <a:pt x="1681" y="2029"/>
                  </a:lnTo>
                  <a:lnTo>
                    <a:pt x="1682" y="2031"/>
                  </a:lnTo>
                  <a:lnTo>
                    <a:pt x="1681" y="2033"/>
                  </a:lnTo>
                  <a:lnTo>
                    <a:pt x="1682" y="2033"/>
                  </a:lnTo>
                  <a:lnTo>
                    <a:pt x="1682" y="2034"/>
                  </a:lnTo>
                  <a:lnTo>
                    <a:pt x="1681" y="2036"/>
                  </a:lnTo>
                  <a:lnTo>
                    <a:pt x="1682" y="2036"/>
                  </a:lnTo>
                  <a:lnTo>
                    <a:pt x="1681" y="2038"/>
                  </a:lnTo>
                  <a:lnTo>
                    <a:pt x="1681" y="2039"/>
                  </a:lnTo>
                  <a:lnTo>
                    <a:pt x="1682" y="2039"/>
                  </a:lnTo>
                  <a:lnTo>
                    <a:pt x="1684" y="2039"/>
                  </a:lnTo>
                  <a:lnTo>
                    <a:pt x="1684" y="2043"/>
                  </a:lnTo>
                  <a:lnTo>
                    <a:pt x="1682" y="2043"/>
                  </a:lnTo>
                  <a:lnTo>
                    <a:pt x="1684" y="2045"/>
                  </a:lnTo>
                  <a:lnTo>
                    <a:pt x="1682" y="2046"/>
                  </a:lnTo>
                  <a:lnTo>
                    <a:pt x="1681" y="2045"/>
                  </a:lnTo>
                  <a:lnTo>
                    <a:pt x="1681" y="2046"/>
                  </a:lnTo>
                  <a:lnTo>
                    <a:pt x="1679" y="2046"/>
                  </a:lnTo>
                  <a:lnTo>
                    <a:pt x="1677" y="2046"/>
                  </a:lnTo>
                  <a:lnTo>
                    <a:pt x="1675" y="2046"/>
                  </a:lnTo>
                  <a:lnTo>
                    <a:pt x="1675" y="2048"/>
                  </a:lnTo>
                  <a:lnTo>
                    <a:pt x="1675" y="2050"/>
                  </a:lnTo>
                  <a:lnTo>
                    <a:pt x="1674" y="2050"/>
                  </a:lnTo>
                  <a:lnTo>
                    <a:pt x="1674" y="2052"/>
                  </a:lnTo>
                  <a:lnTo>
                    <a:pt x="1674" y="2053"/>
                  </a:lnTo>
                  <a:lnTo>
                    <a:pt x="1672" y="2053"/>
                  </a:lnTo>
                  <a:lnTo>
                    <a:pt x="1670" y="2055"/>
                  </a:lnTo>
                  <a:lnTo>
                    <a:pt x="1667" y="2055"/>
                  </a:lnTo>
                  <a:lnTo>
                    <a:pt x="1663" y="2057"/>
                  </a:lnTo>
                  <a:lnTo>
                    <a:pt x="1662" y="2057"/>
                  </a:lnTo>
                  <a:lnTo>
                    <a:pt x="1662" y="2058"/>
                  </a:lnTo>
                  <a:lnTo>
                    <a:pt x="1662" y="2060"/>
                  </a:lnTo>
                  <a:lnTo>
                    <a:pt x="1665" y="2062"/>
                  </a:lnTo>
                  <a:lnTo>
                    <a:pt x="1665" y="2064"/>
                  </a:lnTo>
                  <a:lnTo>
                    <a:pt x="1667" y="2064"/>
                  </a:lnTo>
                  <a:lnTo>
                    <a:pt x="1665" y="2067"/>
                  </a:lnTo>
                  <a:lnTo>
                    <a:pt x="1665" y="2069"/>
                  </a:lnTo>
                  <a:lnTo>
                    <a:pt x="1667" y="2071"/>
                  </a:lnTo>
                  <a:lnTo>
                    <a:pt x="1667" y="2072"/>
                  </a:lnTo>
                  <a:lnTo>
                    <a:pt x="1668" y="2072"/>
                  </a:lnTo>
                  <a:lnTo>
                    <a:pt x="1668" y="2074"/>
                  </a:lnTo>
                  <a:lnTo>
                    <a:pt x="1668" y="2076"/>
                  </a:lnTo>
                  <a:lnTo>
                    <a:pt x="1667" y="2076"/>
                  </a:lnTo>
                  <a:lnTo>
                    <a:pt x="1665" y="2076"/>
                  </a:lnTo>
                  <a:lnTo>
                    <a:pt x="1665" y="2077"/>
                  </a:lnTo>
                  <a:lnTo>
                    <a:pt x="1665" y="2076"/>
                  </a:lnTo>
                  <a:lnTo>
                    <a:pt x="1663" y="2077"/>
                  </a:lnTo>
                  <a:lnTo>
                    <a:pt x="1663" y="2079"/>
                  </a:lnTo>
                  <a:lnTo>
                    <a:pt x="1663" y="2081"/>
                  </a:lnTo>
                  <a:lnTo>
                    <a:pt x="1662" y="2081"/>
                  </a:lnTo>
                  <a:lnTo>
                    <a:pt x="1662" y="2079"/>
                  </a:lnTo>
                  <a:lnTo>
                    <a:pt x="1662" y="2079"/>
                  </a:lnTo>
                  <a:lnTo>
                    <a:pt x="1660" y="2079"/>
                  </a:lnTo>
                  <a:lnTo>
                    <a:pt x="1660" y="2077"/>
                  </a:lnTo>
                  <a:lnTo>
                    <a:pt x="1660" y="2079"/>
                  </a:lnTo>
                  <a:lnTo>
                    <a:pt x="1658" y="2079"/>
                  </a:lnTo>
                  <a:lnTo>
                    <a:pt x="1656" y="2079"/>
                  </a:lnTo>
                  <a:lnTo>
                    <a:pt x="1656" y="2081"/>
                  </a:lnTo>
                  <a:lnTo>
                    <a:pt x="1655" y="2083"/>
                  </a:lnTo>
                  <a:lnTo>
                    <a:pt x="1655" y="2084"/>
                  </a:lnTo>
                  <a:lnTo>
                    <a:pt x="1655" y="2086"/>
                  </a:lnTo>
                  <a:lnTo>
                    <a:pt x="1653" y="2086"/>
                  </a:lnTo>
                  <a:lnTo>
                    <a:pt x="1653" y="2088"/>
                  </a:lnTo>
                  <a:lnTo>
                    <a:pt x="1655" y="2088"/>
                  </a:lnTo>
                  <a:lnTo>
                    <a:pt x="1655" y="2090"/>
                  </a:lnTo>
                  <a:lnTo>
                    <a:pt x="1656" y="2093"/>
                  </a:lnTo>
                  <a:lnTo>
                    <a:pt x="1656" y="2093"/>
                  </a:lnTo>
                  <a:lnTo>
                    <a:pt x="1656" y="2095"/>
                  </a:lnTo>
                  <a:lnTo>
                    <a:pt x="1655" y="2095"/>
                  </a:lnTo>
                  <a:lnTo>
                    <a:pt x="1660" y="2100"/>
                  </a:lnTo>
                  <a:lnTo>
                    <a:pt x="1658" y="2102"/>
                  </a:lnTo>
                  <a:lnTo>
                    <a:pt x="1656" y="2103"/>
                  </a:lnTo>
                  <a:lnTo>
                    <a:pt x="1656" y="2102"/>
                  </a:lnTo>
                  <a:lnTo>
                    <a:pt x="1655" y="2105"/>
                  </a:lnTo>
                  <a:lnTo>
                    <a:pt x="1656" y="2105"/>
                  </a:lnTo>
                  <a:lnTo>
                    <a:pt x="1655" y="2107"/>
                  </a:lnTo>
                  <a:lnTo>
                    <a:pt x="1655" y="2109"/>
                  </a:lnTo>
                  <a:lnTo>
                    <a:pt x="1656" y="2109"/>
                  </a:lnTo>
                  <a:lnTo>
                    <a:pt x="1658" y="2110"/>
                  </a:lnTo>
                  <a:lnTo>
                    <a:pt x="1656" y="2114"/>
                  </a:lnTo>
                  <a:lnTo>
                    <a:pt x="1655" y="2116"/>
                  </a:lnTo>
                  <a:lnTo>
                    <a:pt x="1656" y="2116"/>
                  </a:lnTo>
                  <a:lnTo>
                    <a:pt x="1655" y="2117"/>
                  </a:lnTo>
                  <a:lnTo>
                    <a:pt x="1655" y="2119"/>
                  </a:lnTo>
                  <a:lnTo>
                    <a:pt x="1656" y="2119"/>
                  </a:lnTo>
                  <a:lnTo>
                    <a:pt x="1658" y="2121"/>
                  </a:lnTo>
                  <a:lnTo>
                    <a:pt x="1656" y="2121"/>
                  </a:lnTo>
                  <a:lnTo>
                    <a:pt x="1658" y="2122"/>
                  </a:lnTo>
                  <a:lnTo>
                    <a:pt x="1662" y="2124"/>
                  </a:lnTo>
                  <a:lnTo>
                    <a:pt x="1662" y="2126"/>
                  </a:lnTo>
                  <a:lnTo>
                    <a:pt x="1660" y="2128"/>
                  </a:lnTo>
                  <a:lnTo>
                    <a:pt x="1658" y="2128"/>
                  </a:lnTo>
                  <a:lnTo>
                    <a:pt x="1656" y="2129"/>
                  </a:lnTo>
                  <a:lnTo>
                    <a:pt x="1660" y="2133"/>
                  </a:lnTo>
                  <a:lnTo>
                    <a:pt x="1660" y="2135"/>
                  </a:lnTo>
                  <a:lnTo>
                    <a:pt x="1662" y="2135"/>
                  </a:lnTo>
                  <a:lnTo>
                    <a:pt x="1662" y="2135"/>
                  </a:lnTo>
                  <a:lnTo>
                    <a:pt x="1663" y="2135"/>
                  </a:lnTo>
                  <a:lnTo>
                    <a:pt x="1663" y="2135"/>
                  </a:lnTo>
                  <a:lnTo>
                    <a:pt x="1665" y="2136"/>
                  </a:lnTo>
                  <a:lnTo>
                    <a:pt x="1667" y="2138"/>
                  </a:lnTo>
                  <a:lnTo>
                    <a:pt x="1670" y="2141"/>
                  </a:lnTo>
                  <a:lnTo>
                    <a:pt x="1672" y="2141"/>
                  </a:lnTo>
                  <a:lnTo>
                    <a:pt x="1674" y="2141"/>
                  </a:lnTo>
                  <a:lnTo>
                    <a:pt x="1675" y="2141"/>
                  </a:lnTo>
                  <a:lnTo>
                    <a:pt x="1677" y="2141"/>
                  </a:lnTo>
                  <a:lnTo>
                    <a:pt x="1679" y="2143"/>
                  </a:lnTo>
                  <a:lnTo>
                    <a:pt x="1681" y="2143"/>
                  </a:lnTo>
                  <a:lnTo>
                    <a:pt x="1682" y="2143"/>
                  </a:lnTo>
                  <a:lnTo>
                    <a:pt x="1691" y="2143"/>
                  </a:lnTo>
                  <a:lnTo>
                    <a:pt x="1694" y="2143"/>
                  </a:lnTo>
                  <a:lnTo>
                    <a:pt x="1700" y="2145"/>
                  </a:lnTo>
                  <a:lnTo>
                    <a:pt x="1701" y="2145"/>
                  </a:lnTo>
                  <a:lnTo>
                    <a:pt x="1703" y="2143"/>
                  </a:lnTo>
                  <a:lnTo>
                    <a:pt x="1703" y="2141"/>
                  </a:lnTo>
                  <a:lnTo>
                    <a:pt x="1703" y="2138"/>
                  </a:lnTo>
                  <a:lnTo>
                    <a:pt x="1707" y="2136"/>
                  </a:lnTo>
                  <a:lnTo>
                    <a:pt x="1707" y="2135"/>
                  </a:lnTo>
                  <a:lnTo>
                    <a:pt x="1710" y="2135"/>
                  </a:lnTo>
                  <a:lnTo>
                    <a:pt x="1713" y="2133"/>
                  </a:lnTo>
                  <a:lnTo>
                    <a:pt x="1715" y="2133"/>
                  </a:lnTo>
                  <a:lnTo>
                    <a:pt x="1717" y="2135"/>
                  </a:lnTo>
                  <a:lnTo>
                    <a:pt x="1719" y="2135"/>
                  </a:lnTo>
                  <a:lnTo>
                    <a:pt x="1720" y="2133"/>
                  </a:lnTo>
                  <a:lnTo>
                    <a:pt x="1722" y="2133"/>
                  </a:lnTo>
                  <a:lnTo>
                    <a:pt x="1724" y="2133"/>
                  </a:lnTo>
                  <a:lnTo>
                    <a:pt x="1727" y="2135"/>
                  </a:lnTo>
                  <a:lnTo>
                    <a:pt x="1732" y="2135"/>
                  </a:lnTo>
                  <a:lnTo>
                    <a:pt x="1734" y="2136"/>
                  </a:lnTo>
                  <a:lnTo>
                    <a:pt x="1738" y="2138"/>
                  </a:lnTo>
                  <a:lnTo>
                    <a:pt x="1738" y="2136"/>
                  </a:lnTo>
                  <a:lnTo>
                    <a:pt x="1739" y="2136"/>
                  </a:lnTo>
                  <a:lnTo>
                    <a:pt x="1741" y="2138"/>
                  </a:lnTo>
                  <a:lnTo>
                    <a:pt x="1743" y="2140"/>
                  </a:lnTo>
                  <a:lnTo>
                    <a:pt x="1745" y="2138"/>
                  </a:lnTo>
                  <a:lnTo>
                    <a:pt x="1745" y="2136"/>
                  </a:lnTo>
                  <a:lnTo>
                    <a:pt x="1745" y="2135"/>
                  </a:lnTo>
                  <a:lnTo>
                    <a:pt x="1745" y="2135"/>
                  </a:lnTo>
                  <a:lnTo>
                    <a:pt x="1746" y="2135"/>
                  </a:lnTo>
                  <a:lnTo>
                    <a:pt x="1748" y="2135"/>
                  </a:lnTo>
                  <a:lnTo>
                    <a:pt x="1748" y="2136"/>
                  </a:lnTo>
                  <a:lnTo>
                    <a:pt x="1751" y="2136"/>
                  </a:lnTo>
                  <a:lnTo>
                    <a:pt x="1755" y="2135"/>
                  </a:lnTo>
                  <a:lnTo>
                    <a:pt x="1755" y="2135"/>
                  </a:lnTo>
                  <a:lnTo>
                    <a:pt x="1757" y="2135"/>
                  </a:lnTo>
                  <a:lnTo>
                    <a:pt x="1758" y="2135"/>
                  </a:lnTo>
                  <a:lnTo>
                    <a:pt x="1760" y="2135"/>
                  </a:lnTo>
                  <a:lnTo>
                    <a:pt x="1762" y="2138"/>
                  </a:lnTo>
                  <a:lnTo>
                    <a:pt x="1764" y="2138"/>
                  </a:lnTo>
                  <a:lnTo>
                    <a:pt x="1769" y="2136"/>
                  </a:lnTo>
                  <a:lnTo>
                    <a:pt x="1770" y="2135"/>
                  </a:lnTo>
                  <a:lnTo>
                    <a:pt x="1772" y="2133"/>
                  </a:lnTo>
                  <a:lnTo>
                    <a:pt x="1772" y="2131"/>
                  </a:lnTo>
                  <a:lnTo>
                    <a:pt x="1776" y="2128"/>
                  </a:lnTo>
                  <a:lnTo>
                    <a:pt x="1774" y="2124"/>
                  </a:lnTo>
                  <a:lnTo>
                    <a:pt x="1777" y="2124"/>
                  </a:lnTo>
                  <a:lnTo>
                    <a:pt x="1777" y="2119"/>
                  </a:lnTo>
                  <a:lnTo>
                    <a:pt x="1776" y="2121"/>
                  </a:lnTo>
                  <a:lnTo>
                    <a:pt x="1774" y="2121"/>
                  </a:lnTo>
                  <a:lnTo>
                    <a:pt x="1774" y="2119"/>
                  </a:lnTo>
                  <a:lnTo>
                    <a:pt x="1774" y="2117"/>
                  </a:lnTo>
                  <a:lnTo>
                    <a:pt x="1776" y="2117"/>
                  </a:lnTo>
                  <a:lnTo>
                    <a:pt x="1777" y="2116"/>
                  </a:lnTo>
                  <a:lnTo>
                    <a:pt x="1779" y="2116"/>
                  </a:lnTo>
                  <a:lnTo>
                    <a:pt x="1783" y="2119"/>
                  </a:lnTo>
                  <a:lnTo>
                    <a:pt x="1786" y="2119"/>
                  </a:lnTo>
                  <a:lnTo>
                    <a:pt x="1786" y="2119"/>
                  </a:lnTo>
                  <a:lnTo>
                    <a:pt x="1788" y="2117"/>
                  </a:lnTo>
                  <a:lnTo>
                    <a:pt x="1790" y="2116"/>
                  </a:lnTo>
                  <a:lnTo>
                    <a:pt x="1791" y="2117"/>
                  </a:lnTo>
                  <a:lnTo>
                    <a:pt x="1790" y="2117"/>
                  </a:lnTo>
                  <a:lnTo>
                    <a:pt x="1788" y="2121"/>
                  </a:lnTo>
                  <a:lnTo>
                    <a:pt x="1788" y="2122"/>
                  </a:lnTo>
                  <a:lnTo>
                    <a:pt x="1786" y="2126"/>
                  </a:lnTo>
                  <a:lnTo>
                    <a:pt x="1786" y="2128"/>
                  </a:lnTo>
                  <a:lnTo>
                    <a:pt x="1788" y="2128"/>
                  </a:lnTo>
                  <a:lnTo>
                    <a:pt x="1790" y="2126"/>
                  </a:lnTo>
                  <a:lnTo>
                    <a:pt x="1791" y="2126"/>
                  </a:lnTo>
                  <a:lnTo>
                    <a:pt x="1795" y="2126"/>
                  </a:lnTo>
                  <a:lnTo>
                    <a:pt x="1796" y="2126"/>
                  </a:lnTo>
                  <a:lnTo>
                    <a:pt x="1796" y="2128"/>
                  </a:lnTo>
                  <a:lnTo>
                    <a:pt x="1796" y="2129"/>
                  </a:lnTo>
                  <a:lnTo>
                    <a:pt x="1796" y="2131"/>
                  </a:lnTo>
                  <a:lnTo>
                    <a:pt x="1802" y="2131"/>
                  </a:lnTo>
                  <a:lnTo>
                    <a:pt x="1803" y="2131"/>
                  </a:lnTo>
                  <a:lnTo>
                    <a:pt x="1802" y="2133"/>
                  </a:lnTo>
                  <a:lnTo>
                    <a:pt x="1807" y="2135"/>
                  </a:lnTo>
                  <a:lnTo>
                    <a:pt x="1809" y="2135"/>
                  </a:lnTo>
                  <a:lnTo>
                    <a:pt x="1809" y="2138"/>
                  </a:lnTo>
                  <a:lnTo>
                    <a:pt x="1810" y="2138"/>
                  </a:lnTo>
                  <a:lnTo>
                    <a:pt x="1812" y="2138"/>
                  </a:lnTo>
                  <a:lnTo>
                    <a:pt x="1814" y="2135"/>
                  </a:lnTo>
                  <a:lnTo>
                    <a:pt x="1817" y="2133"/>
                  </a:lnTo>
                  <a:lnTo>
                    <a:pt x="1822" y="2135"/>
                  </a:lnTo>
                  <a:lnTo>
                    <a:pt x="1826" y="2135"/>
                  </a:lnTo>
                  <a:lnTo>
                    <a:pt x="1828" y="2136"/>
                  </a:lnTo>
                  <a:lnTo>
                    <a:pt x="1829" y="2136"/>
                  </a:lnTo>
                  <a:lnTo>
                    <a:pt x="1829" y="2135"/>
                  </a:lnTo>
                  <a:lnTo>
                    <a:pt x="1829" y="2135"/>
                  </a:lnTo>
                  <a:lnTo>
                    <a:pt x="1829" y="2133"/>
                  </a:lnTo>
                  <a:lnTo>
                    <a:pt x="1833" y="2133"/>
                  </a:lnTo>
                  <a:lnTo>
                    <a:pt x="1834" y="2133"/>
                  </a:lnTo>
                  <a:lnTo>
                    <a:pt x="1840" y="2133"/>
                  </a:lnTo>
                  <a:lnTo>
                    <a:pt x="1841" y="2133"/>
                  </a:lnTo>
                  <a:lnTo>
                    <a:pt x="1845" y="2131"/>
                  </a:lnTo>
                  <a:lnTo>
                    <a:pt x="1847" y="2133"/>
                  </a:lnTo>
                  <a:lnTo>
                    <a:pt x="1848" y="2133"/>
                  </a:lnTo>
                  <a:lnTo>
                    <a:pt x="1850" y="2131"/>
                  </a:lnTo>
                  <a:lnTo>
                    <a:pt x="1852" y="2131"/>
                  </a:lnTo>
                  <a:lnTo>
                    <a:pt x="1855" y="2135"/>
                  </a:lnTo>
                  <a:lnTo>
                    <a:pt x="1859" y="2135"/>
                  </a:lnTo>
                  <a:lnTo>
                    <a:pt x="1859" y="2133"/>
                  </a:lnTo>
                  <a:lnTo>
                    <a:pt x="1855" y="2131"/>
                  </a:lnTo>
                  <a:lnTo>
                    <a:pt x="1853" y="2129"/>
                  </a:lnTo>
                  <a:lnTo>
                    <a:pt x="1853" y="2128"/>
                  </a:lnTo>
                  <a:lnTo>
                    <a:pt x="1855" y="2126"/>
                  </a:lnTo>
                  <a:lnTo>
                    <a:pt x="1857" y="2128"/>
                  </a:lnTo>
                  <a:lnTo>
                    <a:pt x="1860" y="2129"/>
                  </a:lnTo>
                  <a:lnTo>
                    <a:pt x="1862" y="2131"/>
                  </a:lnTo>
                  <a:lnTo>
                    <a:pt x="1864" y="2129"/>
                  </a:lnTo>
                  <a:lnTo>
                    <a:pt x="1866" y="2126"/>
                  </a:lnTo>
                  <a:lnTo>
                    <a:pt x="1867" y="2126"/>
                  </a:lnTo>
                  <a:lnTo>
                    <a:pt x="1869" y="2126"/>
                  </a:lnTo>
                  <a:lnTo>
                    <a:pt x="1869" y="2128"/>
                  </a:lnTo>
                  <a:lnTo>
                    <a:pt x="1869" y="2129"/>
                  </a:lnTo>
                  <a:lnTo>
                    <a:pt x="1871" y="2131"/>
                  </a:lnTo>
                  <a:lnTo>
                    <a:pt x="1872" y="2133"/>
                  </a:lnTo>
                  <a:lnTo>
                    <a:pt x="1872" y="2135"/>
                  </a:lnTo>
                  <a:lnTo>
                    <a:pt x="1874" y="2135"/>
                  </a:lnTo>
                  <a:lnTo>
                    <a:pt x="1876" y="2135"/>
                  </a:lnTo>
                  <a:lnTo>
                    <a:pt x="1878" y="2135"/>
                  </a:lnTo>
                  <a:lnTo>
                    <a:pt x="1879" y="2135"/>
                  </a:lnTo>
                  <a:lnTo>
                    <a:pt x="1881" y="2135"/>
                  </a:lnTo>
                  <a:lnTo>
                    <a:pt x="1883" y="2136"/>
                  </a:lnTo>
                  <a:lnTo>
                    <a:pt x="1885" y="2136"/>
                  </a:lnTo>
                  <a:lnTo>
                    <a:pt x="1886" y="2140"/>
                  </a:lnTo>
                  <a:lnTo>
                    <a:pt x="1886" y="2141"/>
                  </a:lnTo>
                  <a:lnTo>
                    <a:pt x="1888" y="2143"/>
                  </a:lnTo>
                  <a:lnTo>
                    <a:pt x="1890" y="2141"/>
                  </a:lnTo>
                  <a:lnTo>
                    <a:pt x="1891" y="2143"/>
                  </a:lnTo>
                  <a:lnTo>
                    <a:pt x="1893" y="2140"/>
                  </a:lnTo>
                  <a:lnTo>
                    <a:pt x="1895" y="2138"/>
                  </a:lnTo>
                  <a:lnTo>
                    <a:pt x="1897" y="2136"/>
                  </a:lnTo>
                  <a:lnTo>
                    <a:pt x="1898" y="2135"/>
                  </a:lnTo>
                  <a:lnTo>
                    <a:pt x="1898" y="2136"/>
                  </a:lnTo>
                  <a:lnTo>
                    <a:pt x="1900" y="2136"/>
                  </a:lnTo>
                  <a:lnTo>
                    <a:pt x="1900" y="2138"/>
                  </a:lnTo>
                  <a:lnTo>
                    <a:pt x="1898" y="2141"/>
                  </a:lnTo>
                  <a:lnTo>
                    <a:pt x="1900" y="2141"/>
                  </a:lnTo>
                  <a:lnTo>
                    <a:pt x="1904" y="2141"/>
                  </a:lnTo>
                  <a:lnTo>
                    <a:pt x="1905" y="2140"/>
                  </a:lnTo>
                  <a:lnTo>
                    <a:pt x="1907" y="2138"/>
                  </a:lnTo>
                  <a:lnTo>
                    <a:pt x="1909" y="2138"/>
                  </a:lnTo>
                  <a:lnTo>
                    <a:pt x="1911" y="2138"/>
                  </a:lnTo>
                  <a:lnTo>
                    <a:pt x="1914" y="2136"/>
                  </a:lnTo>
                  <a:lnTo>
                    <a:pt x="1919" y="2136"/>
                  </a:lnTo>
                  <a:lnTo>
                    <a:pt x="1921" y="2136"/>
                  </a:lnTo>
                  <a:lnTo>
                    <a:pt x="1923" y="2138"/>
                  </a:lnTo>
                  <a:lnTo>
                    <a:pt x="1926" y="2141"/>
                  </a:lnTo>
                  <a:lnTo>
                    <a:pt x="1928" y="2141"/>
                  </a:lnTo>
                  <a:lnTo>
                    <a:pt x="1928" y="2140"/>
                  </a:lnTo>
                  <a:lnTo>
                    <a:pt x="1926" y="2138"/>
                  </a:lnTo>
                  <a:lnTo>
                    <a:pt x="1928" y="2135"/>
                  </a:lnTo>
                  <a:lnTo>
                    <a:pt x="1924" y="2135"/>
                  </a:lnTo>
                  <a:lnTo>
                    <a:pt x="1924" y="2133"/>
                  </a:lnTo>
                  <a:lnTo>
                    <a:pt x="1926" y="2133"/>
                  </a:lnTo>
                  <a:lnTo>
                    <a:pt x="1926" y="2131"/>
                  </a:lnTo>
                  <a:lnTo>
                    <a:pt x="1930" y="2133"/>
                  </a:lnTo>
                  <a:lnTo>
                    <a:pt x="1933" y="2133"/>
                  </a:lnTo>
                  <a:lnTo>
                    <a:pt x="1933" y="2135"/>
                  </a:lnTo>
                  <a:lnTo>
                    <a:pt x="1935" y="2135"/>
                  </a:lnTo>
                  <a:lnTo>
                    <a:pt x="1933" y="2138"/>
                  </a:lnTo>
                  <a:lnTo>
                    <a:pt x="1935" y="2138"/>
                  </a:lnTo>
                  <a:lnTo>
                    <a:pt x="1933" y="2141"/>
                  </a:lnTo>
                  <a:lnTo>
                    <a:pt x="1935" y="2143"/>
                  </a:lnTo>
                  <a:lnTo>
                    <a:pt x="1933" y="2143"/>
                  </a:lnTo>
                  <a:lnTo>
                    <a:pt x="1933" y="2145"/>
                  </a:lnTo>
                  <a:lnTo>
                    <a:pt x="1936" y="2147"/>
                  </a:lnTo>
                  <a:lnTo>
                    <a:pt x="1938" y="2147"/>
                  </a:lnTo>
                  <a:lnTo>
                    <a:pt x="1940" y="2147"/>
                  </a:lnTo>
                  <a:lnTo>
                    <a:pt x="1940" y="2143"/>
                  </a:lnTo>
                  <a:lnTo>
                    <a:pt x="1942" y="2141"/>
                  </a:lnTo>
                  <a:lnTo>
                    <a:pt x="1947" y="2140"/>
                  </a:lnTo>
                  <a:lnTo>
                    <a:pt x="1949" y="2140"/>
                  </a:lnTo>
                  <a:lnTo>
                    <a:pt x="1947" y="2136"/>
                  </a:lnTo>
                  <a:lnTo>
                    <a:pt x="1950" y="2135"/>
                  </a:lnTo>
                  <a:lnTo>
                    <a:pt x="1952" y="2135"/>
                  </a:lnTo>
                  <a:lnTo>
                    <a:pt x="1952" y="2135"/>
                  </a:lnTo>
                  <a:lnTo>
                    <a:pt x="1952" y="2136"/>
                  </a:lnTo>
                  <a:lnTo>
                    <a:pt x="1957" y="2133"/>
                  </a:lnTo>
                  <a:lnTo>
                    <a:pt x="1957" y="2131"/>
                  </a:lnTo>
                  <a:lnTo>
                    <a:pt x="1959" y="2133"/>
                  </a:lnTo>
                  <a:lnTo>
                    <a:pt x="1961" y="2133"/>
                  </a:lnTo>
                  <a:lnTo>
                    <a:pt x="1964" y="2131"/>
                  </a:lnTo>
                  <a:lnTo>
                    <a:pt x="1966" y="2133"/>
                  </a:lnTo>
                  <a:lnTo>
                    <a:pt x="1969" y="2135"/>
                  </a:lnTo>
                  <a:lnTo>
                    <a:pt x="1971" y="2136"/>
                  </a:lnTo>
                  <a:lnTo>
                    <a:pt x="1971" y="2135"/>
                  </a:lnTo>
                  <a:lnTo>
                    <a:pt x="1973" y="2133"/>
                  </a:lnTo>
                  <a:lnTo>
                    <a:pt x="1974" y="2133"/>
                  </a:lnTo>
                  <a:lnTo>
                    <a:pt x="1974" y="2135"/>
                  </a:lnTo>
                  <a:lnTo>
                    <a:pt x="1974" y="2138"/>
                  </a:lnTo>
                  <a:lnTo>
                    <a:pt x="1976" y="2140"/>
                  </a:lnTo>
                  <a:lnTo>
                    <a:pt x="1978" y="2140"/>
                  </a:lnTo>
                  <a:lnTo>
                    <a:pt x="1978" y="2141"/>
                  </a:lnTo>
                  <a:lnTo>
                    <a:pt x="1980" y="2143"/>
                  </a:lnTo>
                  <a:lnTo>
                    <a:pt x="1980" y="2145"/>
                  </a:lnTo>
                  <a:lnTo>
                    <a:pt x="1981" y="2147"/>
                  </a:lnTo>
                  <a:lnTo>
                    <a:pt x="1983" y="2148"/>
                  </a:lnTo>
                  <a:lnTo>
                    <a:pt x="1983" y="2150"/>
                  </a:lnTo>
                  <a:lnTo>
                    <a:pt x="1985" y="2150"/>
                  </a:lnTo>
                  <a:lnTo>
                    <a:pt x="1987" y="2148"/>
                  </a:lnTo>
                  <a:lnTo>
                    <a:pt x="1988" y="2150"/>
                  </a:lnTo>
                  <a:lnTo>
                    <a:pt x="1988" y="2152"/>
                  </a:lnTo>
                  <a:lnTo>
                    <a:pt x="1990" y="2152"/>
                  </a:lnTo>
                  <a:lnTo>
                    <a:pt x="1990" y="2154"/>
                  </a:lnTo>
                  <a:lnTo>
                    <a:pt x="1992" y="2155"/>
                  </a:lnTo>
                  <a:lnTo>
                    <a:pt x="1993" y="2157"/>
                  </a:lnTo>
                  <a:lnTo>
                    <a:pt x="1995" y="2159"/>
                  </a:lnTo>
                  <a:lnTo>
                    <a:pt x="1995" y="2160"/>
                  </a:lnTo>
                  <a:lnTo>
                    <a:pt x="1995" y="2162"/>
                  </a:lnTo>
                  <a:lnTo>
                    <a:pt x="1997" y="2162"/>
                  </a:lnTo>
                  <a:lnTo>
                    <a:pt x="1997" y="2160"/>
                  </a:lnTo>
                  <a:lnTo>
                    <a:pt x="1999" y="2160"/>
                  </a:lnTo>
                  <a:lnTo>
                    <a:pt x="2004" y="2162"/>
                  </a:lnTo>
                  <a:lnTo>
                    <a:pt x="2006" y="2162"/>
                  </a:lnTo>
                  <a:lnTo>
                    <a:pt x="2006" y="2160"/>
                  </a:lnTo>
                  <a:lnTo>
                    <a:pt x="2007" y="2160"/>
                  </a:lnTo>
                  <a:lnTo>
                    <a:pt x="2009" y="2162"/>
                  </a:lnTo>
                  <a:lnTo>
                    <a:pt x="2007" y="2162"/>
                  </a:lnTo>
                  <a:lnTo>
                    <a:pt x="2009" y="2166"/>
                  </a:lnTo>
                  <a:lnTo>
                    <a:pt x="2006" y="2167"/>
                  </a:lnTo>
                  <a:lnTo>
                    <a:pt x="2006" y="2171"/>
                  </a:lnTo>
                  <a:lnTo>
                    <a:pt x="2006" y="2174"/>
                  </a:lnTo>
                  <a:lnTo>
                    <a:pt x="2004" y="2174"/>
                  </a:lnTo>
                  <a:lnTo>
                    <a:pt x="2002" y="2174"/>
                  </a:lnTo>
                  <a:lnTo>
                    <a:pt x="2000" y="2176"/>
                  </a:lnTo>
                  <a:lnTo>
                    <a:pt x="2002" y="2178"/>
                  </a:lnTo>
                  <a:lnTo>
                    <a:pt x="2000" y="2179"/>
                  </a:lnTo>
                  <a:lnTo>
                    <a:pt x="1997" y="2181"/>
                  </a:lnTo>
                  <a:lnTo>
                    <a:pt x="1995" y="2181"/>
                  </a:lnTo>
                  <a:lnTo>
                    <a:pt x="1995" y="2181"/>
                  </a:lnTo>
                  <a:lnTo>
                    <a:pt x="1995" y="2183"/>
                  </a:lnTo>
                  <a:lnTo>
                    <a:pt x="1988" y="2186"/>
                  </a:lnTo>
                  <a:lnTo>
                    <a:pt x="1987" y="2190"/>
                  </a:lnTo>
                  <a:lnTo>
                    <a:pt x="1987" y="2193"/>
                  </a:lnTo>
                  <a:lnTo>
                    <a:pt x="1985" y="2198"/>
                  </a:lnTo>
                  <a:lnTo>
                    <a:pt x="1983" y="2200"/>
                  </a:lnTo>
                  <a:lnTo>
                    <a:pt x="1980" y="2209"/>
                  </a:lnTo>
                  <a:lnTo>
                    <a:pt x="1981" y="2212"/>
                  </a:lnTo>
                  <a:lnTo>
                    <a:pt x="1981" y="2216"/>
                  </a:lnTo>
                  <a:lnTo>
                    <a:pt x="1981" y="2216"/>
                  </a:lnTo>
                  <a:lnTo>
                    <a:pt x="1988" y="2217"/>
                  </a:lnTo>
                  <a:lnTo>
                    <a:pt x="1990" y="2219"/>
                  </a:lnTo>
                  <a:lnTo>
                    <a:pt x="1988" y="2223"/>
                  </a:lnTo>
                  <a:lnTo>
                    <a:pt x="1990" y="2223"/>
                  </a:lnTo>
                  <a:lnTo>
                    <a:pt x="1990" y="2221"/>
                  </a:lnTo>
                  <a:lnTo>
                    <a:pt x="1990" y="2223"/>
                  </a:lnTo>
                  <a:lnTo>
                    <a:pt x="1988" y="2224"/>
                  </a:lnTo>
                  <a:lnTo>
                    <a:pt x="1987" y="2223"/>
                  </a:lnTo>
                  <a:lnTo>
                    <a:pt x="1985" y="2224"/>
                  </a:lnTo>
                  <a:lnTo>
                    <a:pt x="1985" y="2226"/>
                  </a:lnTo>
                  <a:lnTo>
                    <a:pt x="1985" y="2228"/>
                  </a:lnTo>
                  <a:lnTo>
                    <a:pt x="1985" y="2233"/>
                  </a:lnTo>
                  <a:lnTo>
                    <a:pt x="1983" y="2231"/>
                  </a:lnTo>
                  <a:lnTo>
                    <a:pt x="1983" y="2230"/>
                  </a:lnTo>
                  <a:lnTo>
                    <a:pt x="1980" y="2230"/>
                  </a:lnTo>
                  <a:lnTo>
                    <a:pt x="1978" y="2230"/>
                  </a:lnTo>
                  <a:lnTo>
                    <a:pt x="1978" y="2233"/>
                  </a:lnTo>
                  <a:lnTo>
                    <a:pt x="1980" y="2233"/>
                  </a:lnTo>
                  <a:lnTo>
                    <a:pt x="1981" y="2237"/>
                  </a:lnTo>
                  <a:lnTo>
                    <a:pt x="1981" y="2240"/>
                  </a:lnTo>
                  <a:lnTo>
                    <a:pt x="1980" y="2240"/>
                  </a:lnTo>
                  <a:lnTo>
                    <a:pt x="1980" y="2242"/>
                  </a:lnTo>
                  <a:lnTo>
                    <a:pt x="1978" y="2242"/>
                  </a:lnTo>
                  <a:lnTo>
                    <a:pt x="1980" y="2245"/>
                  </a:lnTo>
                  <a:lnTo>
                    <a:pt x="1980" y="2247"/>
                  </a:lnTo>
                  <a:lnTo>
                    <a:pt x="1981" y="2247"/>
                  </a:lnTo>
                  <a:lnTo>
                    <a:pt x="1981" y="2249"/>
                  </a:lnTo>
                  <a:lnTo>
                    <a:pt x="1983" y="2250"/>
                  </a:lnTo>
                  <a:lnTo>
                    <a:pt x="1980" y="2250"/>
                  </a:lnTo>
                  <a:lnTo>
                    <a:pt x="1980" y="2252"/>
                  </a:lnTo>
                  <a:lnTo>
                    <a:pt x="1983" y="2254"/>
                  </a:lnTo>
                  <a:lnTo>
                    <a:pt x="1980" y="2256"/>
                  </a:lnTo>
                  <a:lnTo>
                    <a:pt x="1978" y="2257"/>
                  </a:lnTo>
                  <a:lnTo>
                    <a:pt x="1980" y="2257"/>
                  </a:lnTo>
                  <a:lnTo>
                    <a:pt x="1980" y="2259"/>
                  </a:lnTo>
                  <a:lnTo>
                    <a:pt x="1980" y="2262"/>
                  </a:lnTo>
                  <a:lnTo>
                    <a:pt x="1978" y="2266"/>
                  </a:lnTo>
                  <a:lnTo>
                    <a:pt x="1976" y="2268"/>
                  </a:lnTo>
                  <a:lnTo>
                    <a:pt x="1974" y="2269"/>
                  </a:lnTo>
                  <a:lnTo>
                    <a:pt x="1973" y="2269"/>
                  </a:lnTo>
                  <a:lnTo>
                    <a:pt x="1971" y="2269"/>
                  </a:lnTo>
                  <a:lnTo>
                    <a:pt x="1969" y="2271"/>
                  </a:lnTo>
                  <a:lnTo>
                    <a:pt x="1971" y="2273"/>
                  </a:lnTo>
                  <a:lnTo>
                    <a:pt x="1968" y="2273"/>
                  </a:lnTo>
                  <a:lnTo>
                    <a:pt x="1968" y="2275"/>
                  </a:lnTo>
                  <a:lnTo>
                    <a:pt x="1966" y="2276"/>
                  </a:lnTo>
                  <a:lnTo>
                    <a:pt x="1966" y="2280"/>
                  </a:lnTo>
                  <a:lnTo>
                    <a:pt x="1968" y="2283"/>
                  </a:lnTo>
                  <a:lnTo>
                    <a:pt x="1966" y="2283"/>
                  </a:lnTo>
                  <a:lnTo>
                    <a:pt x="1966" y="2285"/>
                  </a:lnTo>
                  <a:lnTo>
                    <a:pt x="1968" y="2283"/>
                  </a:lnTo>
                  <a:lnTo>
                    <a:pt x="1971" y="2285"/>
                  </a:lnTo>
                  <a:lnTo>
                    <a:pt x="1971" y="2287"/>
                  </a:lnTo>
                  <a:lnTo>
                    <a:pt x="1969" y="2287"/>
                  </a:lnTo>
                  <a:lnTo>
                    <a:pt x="1971" y="2288"/>
                  </a:lnTo>
                  <a:lnTo>
                    <a:pt x="1973" y="2288"/>
                  </a:lnTo>
                  <a:lnTo>
                    <a:pt x="1973" y="2290"/>
                  </a:lnTo>
                  <a:lnTo>
                    <a:pt x="1974" y="2292"/>
                  </a:lnTo>
                  <a:lnTo>
                    <a:pt x="1973" y="2294"/>
                  </a:lnTo>
                  <a:lnTo>
                    <a:pt x="1974" y="2297"/>
                  </a:lnTo>
                  <a:lnTo>
                    <a:pt x="1973" y="2299"/>
                  </a:lnTo>
                  <a:lnTo>
                    <a:pt x="1974" y="2299"/>
                  </a:lnTo>
                  <a:lnTo>
                    <a:pt x="1978" y="2299"/>
                  </a:lnTo>
                  <a:lnTo>
                    <a:pt x="1980" y="2299"/>
                  </a:lnTo>
                  <a:lnTo>
                    <a:pt x="1980" y="2299"/>
                  </a:lnTo>
                  <a:lnTo>
                    <a:pt x="1981" y="2300"/>
                  </a:lnTo>
                  <a:lnTo>
                    <a:pt x="1983" y="2300"/>
                  </a:lnTo>
                  <a:lnTo>
                    <a:pt x="1983" y="2302"/>
                  </a:lnTo>
                  <a:lnTo>
                    <a:pt x="1985" y="2302"/>
                  </a:lnTo>
                  <a:lnTo>
                    <a:pt x="1985" y="2304"/>
                  </a:lnTo>
                  <a:lnTo>
                    <a:pt x="1985" y="2306"/>
                  </a:lnTo>
                  <a:lnTo>
                    <a:pt x="1985" y="2307"/>
                  </a:lnTo>
                  <a:lnTo>
                    <a:pt x="1983" y="2307"/>
                  </a:lnTo>
                  <a:lnTo>
                    <a:pt x="1985" y="2309"/>
                  </a:lnTo>
                  <a:lnTo>
                    <a:pt x="1985" y="2311"/>
                  </a:lnTo>
                  <a:lnTo>
                    <a:pt x="1985" y="2313"/>
                  </a:lnTo>
                  <a:lnTo>
                    <a:pt x="1992" y="2318"/>
                  </a:lnTo>
                  <a:lnTo>
                    <a:pt x="1995" y="2319"/>
                  </a:lnTo>
                  <a:lnTo>
                    <a:pt x="1997" y="2319"/>
                  </a:lnTo>
                  <a:lnTo>
                    <a:pt x="1997" y="2318"/>
                  </a:lnTo>
                  <a:lnTo>
                    <a:pt x="1999" y="2316"/>
                  </a:lnTo>
                  <a:lnTo>
                    <a:pt x="1999" y="2314"/>
                  </a:lnTo>
                  <a:lnTo>
                    <a:pt x="2000" y="2313"/>
                  </a:lnTo>
                  <a:lnTo>
                    <a:pt x="2002" y="2313"/>
                  </a:lnTo>
                  <a:lnTo>
                    <a:pt x="2004" y="2313"/>
                  </a:lnTo>
                  <a:lnTo>
                    <a:pt x="2004" y="2309"/>
                  </a:lnTo>
                  <a:lnTo>
                    <a:pt x="2006" y="2307"/>
                  </a:lnTo>
                  <a:lnTo>
                    <a:pt x="2006" y="2306"/>
                  </a:lnTo>
                  <a:lnTo>
                    <a:pt x="2007" y="2302"/>
                  </a:lnTo>
                  <a:lnTo>
                    <a:pt x="2009" y="2302"/>
                  </a:lnTo>
                  <a:lnTo>
                    <a:pt x="2013" y="2299"/>
                  </a:lnTo>
                  <a:lnTo>
                    <a:pt x="2018" y="2299"/>
                  </a:lnTo>
                  <a:lnTo>
                    <a:pt x="2016" y="2295"/>
                  </a:lnTo>
                  <a:lnTo>
                    <a:pt x="2018" y="2292"/>
                  </a:lnTo>
                  <a:lnTo>
                    <a:pt x="2021" y="2281"/>
                  </a:lnTo>
                  <a:lnTo>
                    <a:pt x="2025" y="2280"/>
                  </a:lnTo>
                  <a:lnTo>
                    <a:pt x="2026" y="2278"/>
                  </a:lnTo>
                  <a:lnTo>
                    <a:pt x="2032" y="2276"/>
                  </a:lnTo>
                  <a:lnTo>
                    <a:pt x="2033" y="2275"/>
                  </a:lnTo>
                  <a:lnTo>
                    <a:pt x="2035" y="2275"/>
                  </a:lnTo>
                  <a:lnTo>
                    <a:pt x="2035" y="2273"/>
                  </a:lnTo>
                  <a:lnTo>
                    <a:pt x="2037" y="2271"/>
                  </a:lnTo>
                  <a:lnTo>
                    <a:pt x="2038" y="2271"/>
                  </a:lnTo>
                  <a:lnTo>
                    <a:pt x="2040" y="2271"/>
                  </a:lnTo>
                  <a:lnTo>
                    <a:pt x="2042" y="2271"/>
                  </a:lnTo>
                  <a:lnTo>
                    <a:pt x="2045" y="2269"/>
                  </a:lnTo>
                  <a:lnTo>
                    <a:pt x="2047" y="2268"/>
                  </a:lnTo>
                  <a:lnTo>
                    <a:pt x="2047" y="2266"/>
                  </a:lnTo>
                  <a:lnTo>
                    <a:pt x="2049" y="2266"/>
                  </a:lnTo>
                  <a:lnTo>
                    <a:pt x="2052" y="2269"/>
                  </a:lnTo>
                  <a:lnTo>
                    <a:pt x="2056" y="2271"/>
                  </a:lnTo>
                  <a:lnTo>
                    <a:pt x="2057" y="2271"/>
                  </a:lnTo>
                  <a:lnTo>
                    <a:pt x="2059" y="2273"/>
                  </a:lnTo>
                  <a:lnTo>
                    <a:pt x="2063" y="2273"/>
                  </a:lnTo>
                  <a:lnTo>
                    <a:pt x="2063" y="2275"/>
                  </a:lnTo>
                  <a:lnTo>
                    <a:pt x="2063" y="2276"/>
                  </a:lnTo>
                  <a:lnTo>
                    <a:pt x="2064" y="2278"/>
                  </a:lnTo>
                  <a:lnTo>
                    <a:pt x="2070" y="2281"/>
                  </a:lnTo>
                  <a:lnTo>
                    <a:pt x="2071" y="2283"/>
                  </a:lnTo>
                  <a:lnTo>
                    <a:pt x="2073" y="2285"/>
                  </a:lnTo>
                  <a:lnTo>
                    <a:pt x="2075" y="2288"/>
                  </a:lnTo>
                  <a:lnTo>
                    <a:pt x="2075" y="2290"/>
                  </a:lnTo>
                  <a:lnTo>
                    <a:pt x="2075" y="2292"/>
                  </a:lnTo>
                  <a:lnTo>
                    <a:pt x="2076" y="2292"/>
                  </a:lnTo>
                  <a:lnTo>
                    <a:pt x="2078" y="2292"/>
                  </a:lnTo>
                  <a:lnTo>
                    <a:pt x="2078" y="2292"/>
                  </a:lnTo>
                  <a:lnTo>
                    <a:pt x="2080" y="2292"/>
                  </a:lnTo>
                  <a:lnTo>
                    <a:pt x="2080" y="2294"/>
                  </a:lnTo>
                  <a:lnTo>
                    <a:pt x="2082" y="2292"/>
                  </a:lnTo>
                  <a:lnTo>
                    <a:pt x="2085" y="2292"/>
                  </a:lnTo>
                  <a:lnTo>
                    <a:pt x="2087" y="2295"/>
                  </a:lnTo>
                  <a:lnTo>
                    <a:pt x="2085" y="2297"/>
                  </a:lnTo>
                  <a:lnTo>
                    <a:pt x="2085" y="2299"/>
                  </a:lnTo>
                  <a:lnTo>
                    <a:pt x="2085" y="2299"/>
                  </a:lnTo>
                  <a:lnTo>
                    <a:pt x="2082" y="2300"/>
                  </a:lnTo>
                  <a:lnTo>
                    <a:pt x="2080" y="2302"/>
                  </a:lnTo>
                  <a:lnTo>
                    <a:pt x="2080" y="2304"/>
                  </a:lnTo>
                  <a:lnTo>
                    <a:pt x="2082" y="2306"/>
                  </a:lnTo>
                  <a:lnTo>
                    <a:pt x="2083" y="2306"/>
                  </a:lnTo>
                  <a:lnTo>
                    <a:pt x="2089" y="2299"/>
                  </a:lnTo>
                  <a:lnTo>
                    <a:pt x="2090" y="2297"/>
                  </a:lnTo>
                  <a:lnTo>
                    <a:pt x="2092" y="2297"/>
                  </a:lnTo>
                  <a:lnTo>
                    <a:pt x="2094" y="2295"/>
                  </a:lnTo>
                  <a:lnTo>
                    <a:pt x="2094" y="2294"/>
                  </a:lnTo>
                  <a:lnTo>
                    <a:pt x="2094" y="2292"/>
                  </a:lnTo>
                  <a:lnTo>
                    <a:pt x="2097" y="2292"/>
                  </a:lnTo>
                  <a:lnTo>
                    <a:pt x="2097" y="2290"/>
                  </a:lnTo>
                  <a:lnTo>
                    <a:pt x="2099" y="2288"/>
                  </a:lnTo>
                  <a:lnTo>
                    <a:pt x="2097" y="2287"/>
                  </a:lnTo>
                  <a:lnTo>
                    <a:pt x="2101" y="2287"/>
                  </a:lnTo>
                  <a:lnTo>
                    <a:pt x="2101" y="2288"/>
                  </a:lnTo>
                  <a:lnTo>
                    <a:pt x="2101" y="2292"/>
                  </a:lnTo>
                  <a:lnTo>
                    <a:pt x="2102" y="2294"/>
                  </a:lnTo>
                  <a:lnTo>
                    <a:pt x="2104" y="2294"/>
                  </a:lnTo>
                  <a:lnTo>
                    <a:pt x="2106" y="2290"/>
                  </a:lnTo>
                  <a:lnTo>
                    <a:pt x="2108" y="2288"/>
                  </a:lnTo>
                  <a:lnTo>
                    <a:pt x="2108" y="2283"/>
                  </a:lnTo>
                  <a:lnTo>
                    <a:pt x="2111" y="2276"/>
                  </a:lnTo>
                  <a:lnTo>
                    <a:pt x="2111" y="2275"/>
                  </a:lnTo>
                  <a:lnTo>
                    <a:pt x="2113" y="2273"/>
                  </a:lnTo>
                  <a:lnTo>
                    <a:pt x="2115" y="2275"/>
                  </a:lnTo>
                  <a:lnTo>
                    <a:pt x="2118" y="2275"/>
                  </a:lnTo>
                  <a:lnTo>
                    <a:pt x="2116" y="2271"/>
                  </a:lnTo>
                  <a:lnTo>
                    <a:pt x="2115" y="2271"/>
                  </a:lnTo>
                  <a:lnTo>
                    <a:pt x="2116" y="2271"/>
                  </a:lnTo>
                  <a:lnTo>
                    <a:pt x="2115" y="2269"/>
                  </a:lnTo>
                  <a:lnTo>
                    <a:pt x="2118" y="2268"/>
                  </a:lnTo>
                  <a:lnTo>
                    <a:pt x="2118" y="2266"/>
                  </a:lnTo>
                  <a:lnTo>
                    <a:pt x="2120" y="2266"/>
                  </a:lnTo>
                  <a:lnTo>
                    <a:pt x="2120" y="2269"/>
                  </a:lnTo>
                  <a:lnTo>
                    <a:pt x="2120" y="2271"/>
                  </a:lnTo>
                  <a:lnTo>
                    <a:pt x="2121" y="2271"/>
                  </a:lnTo>
                  <a:lnTo>
                    <a:pt x="2123" y="2271"/>
                  </a:lnTo>
                  <a:lnTo>
                    <a:pt x="2123" y="2273"/>
                  </a:lnTo>
                  <a:lnTo>
                    <a:pt x="2125" y="2273"/>
                  </a:lnTo>
                  <a:lnTo>
                    <a:pt x="2123" y="2275"/>
                  </a:lnTo>
                  <a:lnTo>
                    <a:pt x="2125" y="2276"/>
                  </a:lnTo>
                  <a:lnTo>
                    <a:pt x="2127" y="2276"/>
                  </a:lnTo>
                  <a:lnTo>
                    <a:pt x="2125" y="2278"/>
                  </a:lnTo>
                  <a:lnTo>
                    <a:pt x="2127" y="2280"/>
                  </a:lnTo>
                  <a:lnTo>
                    <a:pt x="2128" y="2278"/>
                  </a:lnTo>
                  <a:lnTo>
                    <a:pt x="2130" y="2280"/>
                  </a:lnTo>
                  <a:lnTo>
                    <a:pt x="2128" y="2280"/>
                  </a:lnTo>
                  <a:lnTo>
                    <a:pt x="2127" y="2283"/>
                  </a:lnTo>
                  <a:lnTo>
                    <a:pt x="2125" y="2283"/>
                  </a:lnTo>
                  <a:lnTo>
                    <a:pt x="2127" y="2285"/>
                  </a:lnTo>
                  <a:lnTo>
                    <a:pt x="2127" y="2287"/>
                  </a:lnTo>
                  <a:lnTo>
                    <a:pt x="2128" y="2285"/>
                  </a:lnTo>
                  <a:lnTo>
                    <a:pt x="2132" y="2288"/>
                  </a:lnTo>
                  <a:lnTo>
                    <a:pt x="2134" y="2288"/>
                  </a:lnTo>
                  <a:lnTo>
                    <a:pt x="2135" y="2288"/>
                  </a:lnTo>
                  <a:lnTo>
                    <a:pt x="2137" y="2290"/>
                  </a:lnTo>
                  <a:lnTo>
                    <a:pt x="2135" y="2292"/>
                  </a:lnTo>
                  <a:lnTo>
                    <a:pt x="2134" y="2294"/>
                  </a:lnTo>
                  <a:lnTo>
                    <a:pt x="2134" y="2295"/>
                  </a:lnTo>
                  <a:lnTo>
                    <a:pt x="2134" y="2299"/>
                  </a:lnTo>
                  <a:lnTo>
                    <a:pt x="2135" y="2300"/>
                  </a:lnTo>
                  <a:lnTo>
                    <a:pt x="2135" y="2302"/>
                  </a:lnTo>
                  <a:lnTo>
                    <a:pt x="2134" y="2304"/>
                  </a:lnTo>
                  <a:lnTo>
                    <a:pt x="2134" y="2307"/>
                  </a:lnTo>
                  <a:lnTo>
                    <a:pt x="2134" y="2309"/>
                  </a:lnTo>
                  <a:lnTo>
                    <a:pt x="2135" y="2309"/>
                  </a:lnTo>
                  <a:lnTo>
                    <a:pt x="2135" y="2311"/>
                  </a:lnTo>
                  <a:lnTo>
                    <a:pt x="2139" y="2316"/>
                  </a:lnTo>
                  <a:lnTo>
                    <a:pt x="2139" y="2318"/>
                  </a:lnTo>
                  <a:lnTo>
                    <a:pt x="2139" y="2319"/>
                  </a:lnTo>
                  <a:lnTo>
                    <a:pt x="2140" y="2321"/>
                  </a:lnTo>
                  <a:lnTo>
                    <a:pt x="2142" y="2321"/>
                  </a:lnTo>
                  <a:lnTo>
                    <a:pt x="2142" y="2323"/>
                  </a:lnTo>
                  <a:lnTo>
                    <a:pt x="2142" y="2325"/>
                  </a:lnTo>
                  <a:lnTo>
                    <a:pt x="2144" y="2326"/>
                  </a:lnTo>
                  <a:lnTo>
                    <a:pt x="2146" y="2326"/>
                  </a:lnTo>
                  <a:lnTo>
                    <a:pt x="2146" y="2328"/>
                  </a:lnTo>
                  <a:lnTo>
                    <a:pt x="2146" y="2330"/>
                  </a:lnTo>
                  <a:lnTo>
                    <a:pt x="2149" y="2332"/>
                  </a:lnTo>
                  <a:lnTo>
                    <a:pt x="2149" y="2335"/>
                  </a:lnTo>
                  <a:lnTo>
                    <a:pt x="2151" y="2335"/>
                  </a:lnTo>
                  <a:lnTo>
                    <a:pt x="2153" y="2338"/>
                  </a:lnTo>
                  <a:lnTo>
                    <a:pt x="2154" y="2338"/>
                  </a:lnTo>
                  <a:lnTo>
                    <a:pt x="2156" y="2340"/>
                  </a:lnTo>
                  <a:lnTo>
                    <a:pt x="2158" y="2340"/>
                  </a:lnTo>
                  <a:lnTo>
                    <a:pt x="2159" y="2340"/>
                  </a:lnTo>
                  <a:lnTo>
                    <a:pt x="2158" y="2340"/>
                  </a:lnTo>
                  <a:lnTo>
                    <a:pt x="2158" y="2342"/>
                  </a:lnTo>
                  <a:lnTo>
                    <a:pt x="2154" y="2344"/>
                  </a:lnTo>
                  <a:lnTo>
                    <a:pt x="2156" y="2347"/>
                  </a:lnTo>
                  <a:lnTo>
                    <a:pt x="2154" y="2349"/>
                  </a:lnTo>
                  <a:lnTo>
                    <a:pt x="2153" y="2349"/>
                  </a:lnTo>
                  <a:lnTo>
                    <a:pt x="2153" y="2351"/>
                  </a:lnTo>
                  <a:lnTo>
                    <a:pt x="2151" y="2352"/>
                  </a:lnTo>
                  <a:lnTo>
                    <a:pt x="2151" y="2354"/>
                  </a:lnTo>
                  <a:lnTo>
                    <a:pt x="2149" y="2356"/>
                  </a:lnTo>
                  <a:lnTo>
                    <a:pt x="2144" y="2357"/>
                  </a:lnTo>
                  <a:lnTo>
                    <a:pt x="2144" y="2359"/>
                  </a:lnTo>
                  <a:lnTo>
                    <a:pt x="2144" y="2361"/>
                  </a:lnTo>
                  <a:lnTo>
                    <a:pt x="2149" y="2364"/>
                  </a:lnTo>
                  <a:lnTo>
                    <a:pt x="2151" y="2368"/>
                  </a:lnTo>
                  <a:lnTo>
                    <a:pt x="2153" y="2368"/>
                  </a:lnTo>
                  <a:lnTo>
                    <a:pt x="2156" y="2366"/>
                  </a:lnTo>
                  <a:lnTo>
                    <a:pt x="2158" y="2368"/>
                  </a:lnTo>
                  <a:lnTo>
                    <a:pt x="2161" y="2373"/>
                  </a:lnTo>
                  <a:lnTo>
                    <a:pt x="2163" y="2377"/>
                  </a:lnTo>
                  <a:lnTo>
                    <a:pt x="2165" y="2378"/>
                  </a:lnTo>
                  <a:lnTo>
                    <a:pt x="2172" y="2382"/>
                  </a:lnTo>
                  <a:lnTo>
                    <a:pt x="2173" y="2382"/>
                  </a:lnTo>
                  <a:lnTo>
                    <a:pt x="2173" y="2382"/>
                  </a:lnTo>
                  <a:lnTo>
                    <a:pt x="2177" y="2383"/>
                  </a:lnTo>
                  <a:lnTo>
                    <a:pt x="2178" y="2383"/>
                  </a:lnTo>
                  <a:lnTo>
                    <a:pt x="2180" y="2383"/>
                  </a:lnTo>
                  <a:lnTo>
                    <a:pt x="2180" y="2382"/>
                  </a:lnTo>
                  <a:lnTo>
                    <a:pt x="2182" y="2382"/>
                  </a:lnTo>
                  <a:lnTo>
                    <a:pt x="2184" y="2382"/>
                  </a:lnTo>
                  <a:lnTo>
                    <a:pt x="2185" y="2382"/>
                  </a:lnTo>
                  <a:lnTo>
                    <a:pt x="2187" y="2382"/>
                  </a:lnTo>
                  <a:lnTo>
                    <a:pt x="2189" y="2382"/>
                  </a:lnTo>
                  <a:lnTo>
                    <a:pt x="2191" y="2382"/>
                  </a:lnTo>
                  <a:lnTo>
                    <a:pt x="2192" y="2382"/>
                  </a:lnTo>
                  <a:lnTo>
                    <a:pt x="2194" y="2382"/>
                  </a:lnTo>
                  <a:lnTo>
                    <a:pt x="2196" y="2382"/>
                  </a:lnTo>
                  <a:lnTo>
                    <a:pt x="2201" y="2382"/>
                  </a:lnTo>
                  <a:lnTo>
                    <a:pt x="2203" y="2380"/>
                  </a:lnTo>
                  <a:lnTo>
                    <a:pt x="2203" y="2378"/>
                  </a:lnTo>
                  <a:lnTo>
                    <a:pt x="2203" y="2377"/>
                  </a:lnTo>
                  <a:lnTo>
                    <a:pt x="2203" y="2375"/>
                  </a:lnTo>
                  <a:lnTo>
                    <a:pt x="2203" y="2373"/>
                  </a:lnTo>
                  <a:lnTo>
                    <a:pt x="2203" y="2371"/>
                  </a:lnTo>
                  <a:lnTo>
                    <a:pt x="2203" y="2373"/>
                  </a:lnTo>
                  <a:lnTo>
                    <a:pt x="2204" y="2375"/>
                  </a:lnTo>
                  <a:lnTo>
                    <a:pt x="2208" y="2375"/>
                  </a:lnTo>
                  <a:lnTo>
                    <a:pt x="2208" y="2373"/>
                  </a:lnTo>
                  <a:lnTo>
                    <a:pt x="2210" y="2371"/>
                  </a:lnTo>
                  <a:lnTo>
                    <a:pt x="2211" y="2371"/>
                  </a:lnTo>
                  <a:lnTo>
                    <a:pt x="2213" y="2371"/>
                  </a:lnTo>
                  <a:lnTo>
                    <a:pt x="2215" y="2371"/>
                  </a:lnTo>
                  <a:lnTo>
                    <a:pt x="2215" y="2373"/>
                  </a:lnTo>
                  <a:lnTo>
                    <a:pt x="2215" y="2375"/>
                  </a:lnTo>
                  <a:lnTo>
                    <a:pt x="2216" y="2377"/>
                  </a:lnTo>
                  <a:lnTo>
                    <a:pt x="2215" y="2380"/>
                  </a:lnTo>
                  <a:lnTo>
                    <a:pt x="2204" y="2385"/>
                  </a:lnTo>
                  <a:lnTo>
                    <a:pt x="2203" y="2389"/>
                  </a:lnTo>
                  <a:lnTo>
                    <a:pt x="2201" y="2390"/>
                  </a:lnTo>
                  <a:lnTo>
                    <a:pt x="2196" y="2396"/>
                  </a:lnTo>
                  <a:lnTo>
                    <a:pt x="2192" y="2399"/>
                  </a:lnTo>
                  <a:lnTo>
                    <a:pt x="2185" y="2406"/>
                  </a:lnTo>
                  <a:lnTo>
                    <a:pt x="2184" y="2408"/>
                  </a:lnTo>
                  <a:lnTo>
                    <a:pt x="2184" y="2409"/>
                  </a:lnTo>
                  <a:lnTo>
                    <a:pt x="2184" y="2411"/>
                  </a:lnTo>
                  <a:lnTo>
                    <a:pt x="2184" y="2413"/>
                  </a:lnTo>
                  <a:lnTo>
                    <a:pt x="2185" y="2411"/>
                  </a:lnTo>
                  <a:lnTo>
                    <a:pt x="2191" y="2408"/>
                  </a:lnTo>
                  <a:lnTo>
                    <a:pt x="2204" y="2390"/>
                  </a:lnTo>
                  <a:lnTo>
                    <a:pt x="2215" y="2382"/>
                  </a:lnTo>
                  <a:lnTo>
                    <a:pt x="2225" y="2373"/>
                  </a:lnTo>
                  <a:lnTo>
                    <a:pt x="2230" y="2371"/>
                  </a:lnTo>
                  <a:lnTo>
                    <a:pt x="2237" y="2364"/>
                  </a:lnTo>
                  <a:lnTo>
                    <a:pt x="2241" y="2363"/>
                  </a:lnTo>
                  <a:lnTo>
                    <a:pt x="2241" y="2361"/>
                  </a:lnTo>
                  <a:lnTo>
                    <a:pt x="2246" y="2356"/>
                  </a:lnTo>
                  <a:lnTo>
                    <a:pt x="2251" y="2351"/>
                  </a:lnTo>
                  <a:lnTo>
                    <a:pt x="2260" y="2345"/>
                  </a:lnTo>
                  <a:lnTo>
                    <a:pt x="2261" y="2345"/>
                  </a:lnTo>
                  <a:lnTo>
                    <a:pt x="2265" y="2344"/>
                  </a:lnTo>
                  <a:lnTo>
                    <a:pt x="2265" y="2347"/>
                  </a:lnTo>
                  <a:lnTo>
                    <a:pt x="2265" y="2349"/>
                  </a:lnTo>
                  <a:lnTo>
                    <a:pt x="2267" y="2349"/>
                  </a:lnTo>
                  <a:lnTo>
                    <a:pt x="2267" y="2345"/>
                  </a:lnTo>
                  <a:lnTo>
                    <a:pt x="2265" y="2345"/>
                  </a:lnTo>
                  <a:lnTo>
                    <a:pt x="2265" y="2342"/>
                  </a:lnTo>
                  <a:lnTo>
                    <a:pt x="2263" y="2344"/>
                  </a:lnTo>
                  <a:lnTo>
                    <a:pt x="2263" y="2342"/>
                  </a:lnTo>
                  <a:lnTo>
                    <a:pt x="2263" y="2340"/>
                  </a:lnTo>
                  <a:lnTo>
                    <a:pt x="2263" y="2338"/>
                  </a:lnTo>
                  <a:lnTo>
                    <a:pt x="2265" y="2337"/>
                  </a:lnTo>
                  <a:lnTo>
                    <a:pt x="2263" y="2337"/>
                  </a:lnTo>
                  <a:lnTo>
                    <a:pt x="2268" y="2328"/>
                  </a:lnTo>
                  <a:lnTo>
                    <a:pt x="2274" y="2323"/>
                  </a:lnTo>
                  <a:lnTo>
                    <a:pt x="2272" y="2318"/>
                  </a:lnTo>
                  <a:lnTo>
                    <a:pt x="2274" y="2316"/>
                  </a:lnTo>
                  <a:lnTo>
                    <a:pt x="2274" y="2314"/>
                  </a:lnTo>
                  <a:lnTo>
                    <a:pt x="2272" y="2313"/>
                  </a:lnTo>
                  <a:lnTo>
                    <a:pt x="2270" y="2311"/>
                  </a:lnTo>
                  <a:lnTo>
                    <a:pt x="2268" y="2304"/>
                  </a:lnTo>
                  <a:lnTo>
                    <a:pt x="2267" y="2302"/>
                  </a:lnTo>
                  <a:lnTo>
                    <a:pt x="2267" y="2299"/>
                  </a:lnTo>
                  <a:lnTo>
                    <a:pt x="2270" y="2299"/>
                  </a:lnTo>
                  <a:lnTo>
                    <a:pt x="2275" y="2299"/>
                  </a:lnTo>
                  <a:lnTo>
                    <a:pt x="2277" y="2299"/>
                  </a:lnTo>
                  <a:lnTo>
                    <a:pt x="2277" y="2299"/>
                  </a:lnTo>
                  <a:lnTo>
                    <a:pt x="2277" y="2295"/>
                  </a:lnTo>
                  <a:lnTo>
                    <a:pt x="2277" y="2297"/>
                  </a:lnTo>
                  <a:lnTo>
                    <a:pt x="2279" y="2297"/>
                  </a:lnTo>
                  <a:lnTo>
                    <a:pt x="2279" y="2295"/>
                  </a:lnTo>
                  <a:lnTo>
                    <a:pt x="2279" y="2294"/>
                  </a:lnTo>
                  <a:lnTo>
                    <a:pt x="2277" y="2294"/>
                  </a:lnTo>
                  <a:lnTo>
                    <a:pt x="2279" y="2294"/>
                  </a:lnTo>
                  <a:lnTo>
                    <a:pt x="2279" y="2288"/>
                  </a:lnTo>
                  <a:lnTo>
                    <a:pt x="2286" y="2278"/>
                  </a:lnTo>
                  <a:lnTo>
                    <a:pt x="2296" y="2264"/>
                  </a:lnTo>
                  <a:lnTo>
                    <a:pt x="2310" y="2252"/>
                  </a:lnTo>
                  <a:lnTo>
                    <a:pt x="2327" y="2238"/>
                  </a:lnTo>
                  <a:lnTo>
                    <a:pt x="2379" y="2197"/>
                  </a:lnTo>
                  <a:lnTo>
                    <a:pt x="2395" y="2185"/>
                  </a:lnTo>
                  <a:lnTo>
                    <a:pt x="2414" y="2173"/>
                  </a:lnTo>
                  <a:lnTo>
                    <a:pt x="2422" y="2167"/>
                  </a:lnTo>
                  <a:lnTo>
                    <a:pt x="2445" y="2155"/>
                  </a:lnTo>
                  <a:lnTo>
                    <a:pt x="2472" y="2141"/>
                  </a:lnTo>
                  <a:lnTo>
                    <a:pt x="2476" y="2138"/>
                  </a:lnTo>
                  <a:lnTo>
                    <a:pt x="2490" y="2131"/>
                  </a:lnTo>
                  <a:lnTo>
                    <a:pt x="2488" y="2129"/>
                  </a:lnTo>
                  <a:lnTo>
                    <a:pt x="2491" y="2129"/>
                  </a:lnTo>
                  <a:lnTo>
                    <a:pt x="2493" y="2128"/>
                  </a:lnTo>
                  <a:lnTo>
                    <a:pt x="2519" y="2112"/>
                  </a:lnTo>
                  <a:lnTo>
                    <a:pt x="2536" y="2100"/>
                  </a:lnTo>
                  <a:lnTo>
                    <a:pt x="2547" y="2095"/>
                  </a:lnTo>
                  <a:lnTo>
                    <a:pt x="2554" y="2091"/>
                  </a:lnTo>
                  <a:lnTo>
                    <a:pt x="2557" y="2090"/>
                  </a:lnTo>
                  <a:lnTo>
                    <a:pt x="2559" y="2091"/>
                  </a:lnTo>
                  <a:lnTo>
                    <a:pt x="2561" y="2090"/>
                  </a:lnTo>
                  <a:lnTo>
                    <a:pt x="2564" y="2090"/>
                  </a:lnTo>
                  <a:lnTo>
                    <a:pt x="2566" y="2086"/>
                  </a:lnTo>
                  <a:lnTo>
                    <a:pt x="2564" y="2084"/>
                  </a:lnTo>
                  <a:lnTo>
                    <a:pt x="2576" y="2074"/>
                  </a:lnTo>
                  <a:lnTo>
                    <a:pt x="2578" y="2072"/>
                  </a:lnTo>
                  <a:lnTo>
                    <a:pt x="2580" y="2074"/>
                  </a:lnTo>
                  <a:lnTo>
                    <a:pt x="2581" y="2072"/>
                  </a:lnTo>
                  <a:lnTo>
                    <a:pt x="2581" y="2071"/>
                  </a:lnTo>
                  <a:lnTo>
                    <a:pt x="2581" y="2069"/>
                  </a:lnTo>
                  <a:lnTo>
                    <a:pt x="2583" y="2069"/>
                  </a:lnTo>
                  <a:lnTo>
                    <a:pt x="2597" y="2055"/>
                  </a:lnTo>
                  <a:lnTo>
                    <a:pt x="2609" y="2048"/>
                  </a:lnTo>
                  <a:lnTo>
                    <a:pt x="2623" y="2039"/>
                  </a:lnTo>
                  <a:lnTo>
                    <a:pt x="2628" y="2034"/>
                  </a:lnTo>
                  <a:lnTo>
                    <a:pt x="2631" y="2033"/>
                  </a:lnTo>
                  <a:lnTo>
                    <a:pt x="2637" y="2029"/>
                  </a:lnTo>
                  <a:lnTo>
                    <a:pt x="2638" y="2029"/>
                  </a:lnTo>
                  <a:lnTo>
                    <a:pt x="2640" y="2027"/>
                  </a:lnTo>
                  <a:lnTo>
                    <a:pt x="2642" y="2027"/>
                  </a:lnTo>
                  <a:lnTo>
                    <a:pt x="2647" y="2026"/>
                  </a:lnTo>
                  <a:lnTo>
                    <a:pt x="2650" y="2026"/>
                  </a:lnTo>
                  <a:lnTo>
                    <a:pt x="2652" y="2024"/>
                  </a:lnTo>
                  <a:lnTo>
                    <a:pt x="2656" y="2022"/>
                  </a:lnTo>
                  <a:lnTo>
                    <a:pt x="2654" y="2020"/>
                  </a:lnTo>
                  <a:lnTo>
                    <a:pt x="2657" y="2019"/>
                  </a:lnTo>
                  <a:lnTo>
                    <a:pt x="2659" y="2019"/>
                  </a:lnTo>
                  <a:lnTo>
                    <a:pt x="2659" y="2019"/>
                  </a:lnTo>
                  <a:lnTo>
                    <a:pt x="2659" y="2017"/>
                  </a:lnTo>
                  <a:lnTo>
                    <a:pt x="2661" y="2017"/>
                  </a:lnTo>
                  <a:lnTo>
                    <a:pt x="2659" y="2014"/>
                  </a:lnTo>
                  <a:lnTo>
                    <a:pt x="2663" y="2014"/>
                  </a:lnTo>
                  <a:lnTo>
                    <a:pt x="2663" y="2012"/>
                  </a:lnTo>
                  <a:lnTo>
                    <a:pt x="2659" y="2012"/>
                  </a:lnTo>
                  <a:lnTo>
                    <a:pt x="2659" y="2010"/>
                  </a:lnTo>
                  <a:lnTo>
                    <a:pt x="2659" y="2010"/>
                  </a:lnTo>
                  <a:lnTo>
                    <a:pt x="2657" y="2008"/>
                  </a:lnTo>
                  <a:lnTo>
                    <a:pt x="2656" y="2007"/>
                  </a:lnTo>
                  <a:lnTo>
                    <a:pt x="2657" y="2003"/>
                  </a:lnTo>
                  <a:lnTo>
                    <a:pt x="2661" y="2000"/>
                  </a:lnTo>
                  <a:lnTo>
                    <a:pt x="2661" y="1996"/>
                  </a:lnTo>
                  <a:lnTo>
                    <a:pt x="2663" y="1995"/>
                  </a:lnTo>
                  <a:lnTo>
                    <a:pt x="2661" y="1989"/>
                  </a:lnTo>
                  <a:lnTo>
                    <a:pt x="2663" y="1989"/>
                  </a:lnTo>
                  <a:lnTo>
                    <a:pt x="2661" y="1988"/>
                  </a:lnTo>
                  <a:lnTo>
                    <a:pt x="2663" y="1986"/>
                  </a:lnTo>
                  <a:lnTo>
                    <a:pt x="2675" y="1974"/>
                  </a:lnTo>
                  <a:lnTo>
                    <a:pt x="2694" y="1960"/>
                  </a:lnTo>
                  <a:lnTo>
                    <a:pt x="2699" y="1955"/>
                  </a:lnTo>
                  <a:lnTo>
                    <a:pt x="2711" y="1948"/>
                  </a:lnTo>
                  <a:lnTo>
                    <a:pt x="2730" y="1936"/>
                  </a:lnTo>
                  <a:lnTo>
                    <a:pt x="2742" y="1929"/>
                  </a:lnTo>
                  <a:lnTo>
                    <a:pt x="2742" y="1927"/>
                  </a:lnTo>
                  <a:lnTo>
                    <a:pt x="2747" y="1927"/>
                  </a:lnTo>
                  <a:lnTo>
                    <a:pt x="2751" y="1925"/>
                  </a:lnTo>
                  <a:lnTo>
                    <a:pt x="2752" y="1925"/>
                  </a:lnTo>
                  <a:lnTo>
                    <a:pt x="2754" y="1924"/>
                  </a:lnTo>
                  <a:lnTo>
                    <a:pt x="2756" y="1922"/>
                  </a:lnTo>
                  <a:lnTo>
                    <a:pt x="2784" y="1906"/>
                  </a:lnTo>
                  <a:lnTo>
                    <a:pt x="2789" y="1903"/>
                  </a:lnTo>
                  <a:lnTo>
                    <a:pt x="2803" y="1894"/>
                  </a:lnTo>
                  <a:lnTo>
                    <a:pt x="2827" y="1882"/>
                  </a:lnTo>
                  <a:lnTo>
                    <a:pt x="2872" y="1861"/>
                  </a:lnTo>
                  <a:lnTo>
                    <a:pt x="2899" y="1851"/>
                  </a:lnTo>
                  <a:lnTo>
                    <a:pt x="2911" y="1846"/>
                  </a:lnTo>
                  <a:lnTo>
                    <a:pt x="2917" y="1844"/>
                  </a:lnTo>
                  <a:lnTo>
                    <a:pt x="2922" y="1846"/>
                  </a:lnTo>
                  <a:lnTo>
                    <a:pt x="2925" y="1848"/>
                  </a:lnTo>
                  <a:lnTo>
                    <a:pt x="2925" y="1851"/>
                  </a:lnTo>
                  <a:lnTo>
                    <a:pt x="2924" y="1853"/>
                  </a:lnTo>
                  <a:lnTo>
                    <a:pt x="2925" y="1855"/>
                  </a:lnTo>
                  <a:lnTo>
                    <a:pt x="2929" y="1849"/>
                  </a:lnTo>
                  <a:lnTo>
                    <a:pt x="2929" y="1848"/>
                  </a:lnTo>
                  <a:lnTo>
                    <a:pt x="2929" y="1846"/>
                  </a:lnTo>
                  <a:lnTo>
                    <a:pt x="2932" y="1848"/>
                  </a:lnTo>
                  <a:lnTo>
                    <a:pt x="2932" y="1846"/>
                  </a:lnTo>
                  <a:lnTo>
                    <a:pt x="2929" y="1844"/>
                  </a:lnTo>
                  <a:lnTo>
                    <a:pt x="2929" y="1844"/>
                  </a:lnTo>
                  <a:lnTo>
                    <a:pt x="2930" y="1842"/>
                  </a:lnTo>
                  <a:lnTo>
                    <a:pt x="2929" y="1839"/>
                  </a:lnTo>
                  <a:lnTo>
                    <a:pt x="2930" y="1839"/>
                  </a:lnTo>
                  <a:lnTo>
                    <a:pt x="2934" y="1837"/>
                  </a:lnTo>
                  <a:lnTo>
                    <a:pt x="2936" y="1836"/>
                  </a:lnTo>
                  <a:lnTo>
                    <a:pt x="2936" y="1834"/>
                  </a:lnTo>
                  <a:lnTo>
                    <a:pt x="2934" y="1834"/>
                  </a:lnTo>
                  <a:lnTo>
                    <a:pt x="2934" y="1832"/>
                  </a:lnTo>
                  <a:lnTo>
                    <a:pt x="2934" y="1830"/>
                  </a:lnTo>
                  <a:lnTo>
                    <a:pt x="2932" y="1830"/>
                  </a:lnTo>
                  <a:lnTo>
                    <a:pt x="2930" y="1830"/>
                  </a:lnTo>
                  <a:lnTo>
                    <a:pt x="2930" y="1829"/>
                  </a:lnTo>
                  <a:lnTo>
                    <a:pt x="2934" y="1827"/>
                  </a:lnTo>
                  <a:lnTo>
                    <a:pt x="2936" y="1827"/>
                  </a:lnTo>
                  <a:lnTo>
                    <a:pt x="2937" y="1829"/>
                  </a:lnTo>
                  <a:lnTo>
                    <a:pt x="2937" y="1832"/>
                  </a:lnTo>
                  <a:lnTo>
                    <a:pt x="2939" y="1832"/>
                  </a:lnTo>
                  <a:lnTo>
                    <a:pt x="2939" y="1830"/>
                  </a:lnTo>
                  <a:lnTo>
                    <a:pt x="2939" y="1829"/>
                  </a:lnTo>
                  <a:lnTo>
                    <a:pt x="2944" y="1827"/>
                  </a:lnTo>
                  <a:lnTo>
                    <a:pt x="2946" y="1827"/>
                  </a:lnTo>
                  <a:lnTo>
                    <a:pt x="2949" y="1827"/>
                  </a:lnTo>
                  <a:lnTo>
                    <a:pt x="2953" y="1827"/>
                  </a:lnTo>
                  <a:lnTo>
                    <a:pt x="2958" y="1829"/>
                  </a:lnTo>
                  <a:lnTo>
                    <a:pt x="2962" y="1830"/>
                  </a:lnTo>
                  <a:lnTo>
                    <a:pt x="2963" y="1834"/>
                  </a:lnTo>
                  <a:lnTo>
                    <a:pt x="2965" y="1837"/>
                  </a:lnTo>
                  <a:lnTo>
                    <a:pt x="2962" y="1839"/>
                  </a:lnTo>
                  <a:lnTo>
                    <a:pt x="2958" y="1841"/>
                  </a:lnTo>
                  <a:lnTo>
                    <a:pt x="2960" y="1841"/>
                  </a:lnTo>
                  <a:lnTo>
                    <a:pt x="2960" y="1842"/>
                  </a:lnTo>
                  <a:lnTo>
                    <a:pt x="2958" y="1844"/>
                  </a:lnTo>
                  <a:lnTo>
                    <a:pt x="2956" y="1844"/>
                  </a:lnTo>
                  <a:lnTo>
                    <a:pt x="2958" y="1844"/>
                  </a:lnTo>
                  <a:lnTo>
                    <a:pt x="2958" y="1844"/>
                  </a:lnTo>
                  <a:lnTo>
                    <a:pt x="2958" y="1846"/>
                  </a:lnTo>
                  <a:lnTo>
                    <a:pt x="2958" y="1849"/>
                  </a:lnTo>
                  <a:lnTo>
                    <a:pt x="2960" y="1849"/>
                  </a:lnTo>
                  <a:lnTo>
                    <a:pt x="2962" y="1848"/>
                  </a:lnTo>
                  <a:lnTo>
                    <a:pt x="2963" y="1848"/>
                  </a:lnTo>
                  <a:lnTo>
                    <a:pt x="2963" y="1851"/>
                  </a:lnTo>
                  <a:lnTo>
                    <a:pt x="2967" y="1848"/>
                  </a:lnTo>
                  <a:lnTo>
                    <a:pt x="2968" y="1846"/>
                  </a:lnTo>
                  <a:lnTo>
                    <a:pt x="2970" y="1846"/>
                  </a:lnTo>
                  <a:lnTo>
                    <a:pt x="2972" y="1848"/>
                  </a:lnTo>
                  <a:lnTo>
                    <a:pt x="2972" y="1849"/>
                  </a:lnTo>
                  <a:lnTo>
                    <a:pt x="2974" y="1851"/>
                  </a:lnTo>
                  <a:lnTo>
                    <a:pt x="2975" y="1849"/>
                  </a:lnTo>
                  <a:lnTo>
                    <a:pt x="2975" y="1851"/>
                  </a:lnTo>
                  <a:lnTo>
                    <a:pt x="2975" y="1853"/>
                  </a:lnTo>
                  <a:lnTo>
                    <a:pt x="2974" y="1856"/>
                  </a:lnTo>
                  <a:lnTo>
                    <a:pt x="2974" y="1858"/>
                  </a:lnTo>
                  <a:lnTo>
                    <a:pt x="2977" y="1858"/>
                  </a:lnTo>
                  <a:lnTo>
                    <a:pt x="2977" y="1856"/>
                  </a:lnTo>
                  <a:lnTo>
                    <a:pt x="2979" y="1855"/>
                  </a:lnTo>
                  <a:lnTo>
                    <a:pt x="2979" y="1853"/>
                  </a:lnTo>
                  <a:lnTo>
                    <a:pt x="2977" y="1851"/>
                  </a:lnTo>
                  <a:lnTo>
                    <a:pt x="2977" y="1848"/>
                  </a:lnTo>
                  <a:lnTo>
                    <a:pt x="2979" y="1848"/>
                  </a:lnTo>
                  <a:lnTo>
                    <a:pt x="2979" y="1846"/>
                  </a:lnTo>
                  <a:lnTo>
                    <a:pt x="2982" y="1844"/>
                  </a:lnTo>
                  <a:lnTo>
                    <a:pt x="2986" y="1846"/>
                  </a:lnTo>
                  <a:lnTo>
                    <a:pt x="2984" y="1844"/>
                  </a:lnTo>
                  <a:lnTo>
                    <a:pt x="2982" y="1844"/>
                  </a:lnTo>
                  <a:lnTo>
                    <a:pt x="2984" y="1842"/>
                  </a:lnTo>
                  <a:lnTo>
                    <a:pt x="2989" y="1839"/>
                  </a:lnTo>
                  <a:lnTo>
                    <a:pt x="2991" y="1839"/>
                  </a:lnTo>
                  <a:lnTo>
                    <a:pt x="2991" y="1837"/>
                  </a:lnTo>
                  <a:lnTo>
                    <a:pt x="3000" y="1836"/>
                  </a:lnTo>
                  <a:lnTo>
                    <a:pt x="3007" y="1834"/>
                  </a:lnTo>
                  <a:lnTo>
                    <a:pt x="3008" y="1834"/>
                  </a:lnTo>
                  <a:lnTo>
                    <a:pt x="3012" y="1836"/>
                  </a:lnTo>
                  <a:lnTo>
                    <a:pt x="3012" y="1837"/>
                  </a:lnTo>
                  <a:lnTo>
                    <a:pt x="3008" y="1841"/>
                  </a:lnTo>
                  <a:lnTo>
                    <a:pt x="3010" y="1841"/>
                  </a:lnTo>
                  <a:lnTo>
                    <a:pt x="3012" y="1841"/>
                  </a:lnTo>
                  <a:lnTo>
                    <a:pt x="3012" y="1839"/>
                  </a:lnTo>
                  <a:lnTo>
                    <a:pt x="3013" y="1837"/>
                  </a:lnTo>
                  <a:lnTo>
                    <a:pt x="3017" y="1836"/>
                  </a:lnTo>
                  <a:lnTo>
                    <a:pt x="3019" y="1836"/>
                  </a:lnTo>
                  <a:lnTo>
                    <a:pt x="3019" y="1837"/>
                  </a:lnTo>
                  <a:lnTo>
                    <a:pt x="3020" y="1837"/>
                  </a:lnTo>
                  <a:lnTo>
                    <a:pt x="3020" y="1836"/>
                  </a:lnTo>
                  <a:lnTo>
                    <a:pt x="3019" y="1834"/>
                  </a:lnTo>
                  <a:lnTo>
                    <a:pt x="3019" y="1832"/>
                  </a:lnTo>
                  <a:lnTo>
                    <a:pt x="3019" y="1830"/>
                  </a:lnTo>
                  <a:lnTo>
                    <a:pt x="3019" y="1829"/>
                  </a:lnTo>
                  <a:lnTo>
                    <a:pt x="3019" y="1827"/>
                  </a:lnTo>
                  <a:lnTo>
                    <a:pt x="3019" y="1825"/>
                  </a:lnTo>
                  <a:lnTo>
                    <a:pt x="3020" y="1823"/>
                  </a:lnTo>
                  <a:lnTo>
                    <a:pt x="3024" y="1822"/>
                  </a:lnTo>
                  <a:lnTo>
                    <a:pt x="3027" y="1817"/>
                  </a:lnTo>
                  <a:lnTo>
                    <a:pt x="3031" y="1815"/>
                  </a:lnTo>
                  <a:lnTo>
                    <a:pt x="3027" y="1815"/>
                  </a:lnTo>
                  <a:lnTo>
                    <a:pt x="3027" y="1811"/>
                  </a:lnTo>
                  <a:lnTo>
                    <a:pt x="3026" y="1811"/>
                  </a:lnTo>
                  <a:lnTo>
                    <a:pt x="3024" y="1813"/>
                  </a:lnTo>
                  <a:lnTo>
                    <a:pt x="3022" y="1813"/>
                  </a:lnTo>
                  <a:lnTo>
                    <a:pt x="3020" y="1811"/>
                  </a:lnTo>
                  <a:lnTo>
                    <a:pt x="3022" y="1806"/>
                  </a:lnTo>
                  <a:lnTo>
                    <a:pt x="3024" y="1804"/>
                  </a:lnTo>
                  <a:lnTo>
                    <a:pt x="3027" y="1803"/>
                  </a:lnTo>
                  <a:lnTo>
                    <a:pt x="3029" y="1799"/>
                  </a:lnTo>
                  <a:lnTo>
                    <a:pt x="3032" y="1799"/>
                  </a:lnTo>
                  <a:lnTo>
                    <a:pt x="3032" y="1801"/>
                  </a:lnTo>
                  <a:lnTo>
                    <a:pt x="3034" y="1799"/>
                  </a:lnTo>
                  <a:lnTo>
                    <a:pt x="3032" y="1799"/>
                  </a:lnTo>
                  <a:lnTo>
                    <a:pt x="3032" y="1798"/>
                  </a:lnTo>
                  <a:lnTo>
                    <a:pt x="3032" y="1796"/>
                  </a:lnTo>
                  <a:lnTo>
                    <a:pt x="3034" y="1794"/>
                  </a:lnTo>
                  <a:lnTo>
                    <a:pt x="3038" y="1792"/>
                  </a:lnTo>
                  <a:lnTo>
                    <a:pt x="3039" y="1791"/>
                  </a:lnTo>
                  <a:lnTo>
                    <a:pt x="3038" y="1789"/>
                  </a:lnTo>
                  <a:lnTo>
                    <a:pt x="3039" y="1787"/>
                  </a:lnTo>
                  <a:lnTo>
                    <a:pt x="3038" y="1785"/>
                  </a:lnTo>
                  <a:lnTo>
                    <a:pt x="3039" y="1784"/>
                  </a:lnTo>
                  <a:lnTo>
                    <a:pt x="3039" y="1782"/>
                  </a:lnTo>
                  <a:lnTo>
                    <a:pt x="3041" y="1780"/>
                  </a:lnTo>
                  <a:lnTo>
                    <a:pt x="3043" y="1780"/>
                  </a:lnTo>
                  <a:lnTo>
                    <a:pt x="3045" y="1778"/>
                  </a:lnTo>
                  <a:lnTo>
                    <a:pt x="3045" y="1777"/>
                  </a:lnTo>
                  <a:lnTo>
                    <a:pt x="3041" y="1777"/>
                  </a:lnTo>
                  <a:lnTo>
                    <a:pt x="3041" y="1775"/>
                  </a:lnTo>
                  <a:lnTo>
                    <a:pt x="3043" y="1772"/>
                  </a:lnTo>
                  <a:lnTo>
                    <a:pt x="3048" y="1768"/>
                  </a:lnTo>
                  <a:lnTo>
                    <a:pt x="3058" y="1763"/>
                  </a:lnTo>
                  <a:lnTo>
                    <a:pt x="3067" y="1761"/>
                  </a:lnTo>
                  <a:lnTo>
                    <a:pt x="3074" y="1759"/>
                  </a:lnTo>
                  <a:lnTo>
                    <a:pt x="3076" y="1761"/>
                  </a:lnTo>
                  <a:lnTo>
                    <a:pt x="3079" y="1763"/>
                  </a:lnTo>
                  <a:lnTo>
                    <a:pt x="3079" y="1763"/>
                  </a:lnTo>
                  <a:lnTo>
                    <a:pt x="3077" y="1765"/>
                  </a:lnTo>
                  <a:lnTo>
                    <a:pt x="3076" y="1765"/>
                  </a:lnTo>
                  <a:lnTo>
                    <a:pt x="3077" y="1766"/>
                  </a:lnTo>
                  <a:lnTo>
                    <a:pt x="3079" y="1765"/>
                  </a:lnTo>
                  <a:lnTo>
                    <a:pt x="3083" y="1763"/>
                  </a:lnTo>
                  <a:lnTo>
                    <a:pt x="3081" y="1763"/>
                  </a:lnTo>
                  <a:lnTo>
                    <a:pt x="3083" y="1763"/>
                  </a:lnTo>
                  <a:lnTo>
                    <a:pt x="3083" y="1759"/>
                  </a:lnTo>
                  <a:lnTo>
                    <a:pt x="3084" y="1758"/>
                  </a:lnTo>
                  <a:lnTo>
                    <a:pt x="3090" y="1754"/>
                  </a:lnTo>
                  <a:lnTo>
                    <a:pt x="3096" y="1753"/>
                  </a:lnTo>
                  <a:lnTo>
                    <a:pt x="3098" y="1753"/>
                  </a:lnTo>
                  <a:lnTo>
                    <a:pt x="3100" y="1754"/>
                  </a:lnTo>
                  <a:lnTo>
                    <a:pt x="3102" y="1754"/>
                  </a:lnTo>
                  <a:lnTo>
                    <a:pt x="3103" y="1753"/>
                  </a:lnTo>
                  <a:lnTo>
                    <a:pt x="3103" y="1751"/>
                  </a:lnTo>
                  <a:lnTo>
                    <a:pt x="3105" y="1749"/>
                  </a:lnTo>
                  <a:lnTo>
                    <a:pt x="3121" y="1742"/>
                  </a:lnTo>
                  <a:lnTo>
                    <a:pt x="3133" y="1739"/>
                  </a:lnTo>
                  <a:lnTo>
                    <a:pt x="3150" y="1735"/>
                  </a:lnTo>
                  <a:lnTo>
                    <a:pt x="3176" y="1734"/>
                  </a:lnTo>
                  <a:lnTo>
                    <a:pt x="3183" y="1734"/>
                  </a:lnTo>
                  <a:lnTo>
                    <a:pt x="3185" y="1735"/>
                  </a:lnTo>
                  <a:lnTo>
                    <a:pt x="3186" y="1737"/>
                  </a:lnTo>
                  <a:lnTo>
                    <a:pt x="3185" y="1739"/>
                  </a:lnTo>
                  <a:lnTo>
                    <a:pt x="3186" y="1739"/>
                  </a:lnTo>
                  <a:lnTo>
                    <a:pt x="3188" y="1739"/>
                  </a:lnTo>
                  <a:lnTo>
                    <a:pt x="3190" y="1739"/>
                  </a:lnTo>
                  <a:lnTo>
                    <a:pt x="3191" y="1737"/>
                  </a:lnTo>
                  <a:lnTo>
                    <a:pt x="3193" y="1737"/>
                  </a:lnTo>
                  <a:lnTo>
                    <a:pt x="3193" y="1739"/>
                  </a:lnTo>
                  <a:lnTo>
                    <a:pt x="3195" y="1737"/>
                  </a:lnTo>
                  <a:lnTo>
                    <a:pt x="3197" y="1737"/>
                  </a:lnTo>
                  <a:lnTo>
                    <a:pt x="3200" y="1735"/>
                  </a:lnTo>
                  <a:lnTo>
                    <a:pt x="3204" y="1737"/>
                  </a:lnTo>
                  <a:lnTo>
                    <a:pt x="3202" y="1739"/>
                  </a:lnTo>
                  <a:lnTo>
                    <a:pt x="3205" y="1740"/>
                  </a:lnTo>
                  <a:lnTo>
                    <a:pt x="3207" y="1739"/>
                  </a:lnTo>
                  <a:lnTo>
                    <a:pt x="3212" y="1739"/>
                  </a:lnTo>
                  <a:lnTo>
                    <a:pt x="3221" y="1740"/>
                  </a:lnTo>
                  <a:lnTo>
                    <a:pt x="3223" y="1742"/>
                  </a:lnTo>
                  <a:lnTo>
                    <a:pt x="3226" y="1740"/>
                  </a:lnTo>
                  <a:lnTo>
                    <a:pt x="3228" y="1740"/>
                  </a:lnTo>
                  <a:lnTo>
                    <a:pt x="3230" y="1742"/>
                  </a:lnTo>
                  <a:lnTo>
                    <a:pt x="3230" y="1740"/>
                  </a:lnTo>
                  <a:lnTo>
                    <a:pt x="3231" y="1740"/>
                  </a:lnTo>
                  <a:lnTo>
                    <a:pt x="3233" y="1742"/>
                  </a:lnTo>
                  <a:lnTo>
                    <a:pt x="3231" y="1744"/>
                  </a:lnTo>
                  <a:lnTo>
                    <a:pt x="3233" y="1746"/>
                  </a:lnTo>
                  <a:lnTo>
                    <a:pt x="3235" y="1746"/>
                  </a:lnTo>
                  <a:lnTo>
                    <a:pt x="3236" y="1744"/>
                  </a:lnTo>
                  <a:lnTo>
                    <a:pt x="3238" y="1744"/>
                  </a:lnTo>
                  <a:lnTo>
                    <a:pt x="3238" y="1742"/>
                  </a:lnTo>
                  <a:lnTo>
                    <a:pt x="3242" y="1742"/>
                  </a:lnTo>
                  <a:lnTo>
                    <a:pt x="3245" y="1742"/>
                  </a:lnTo>
                  <a:lnTo>
                    <a:pt x="3245" y="1744"/>
                  </a:lnTo>
                  <a:lnTo>
                    <a:pt x="3243" y="1746"/>
                  </a:lnTo>
                  <a:lnTo>
                    <a:pt x="3245" y="1747"/>
                  </a:lnTo>
                  <a:lnTo>
                    <a:pt x="3245" y="1746"/>
                  </a:lnTo>
                  <a:lnTo>
                    <a:pt x="3247" y="1746"/>
                  </a:lnTo>
                  <a:lnTo>
                    <a:pt x="3249" y="1744"/>
                  </a:lnTo>
                  <a:lnTo>
                    <a:pt x="3252" y="1742"/>
                  </a:lnTo>
                  <a:lnTo>
                    <a:pt x="3252" y="1744"/>
                  </a:lnTo>
                  <a:lnTo>
                    <a:pt x="3254" y="1742"/>
                  </a:lnTo>
                  <a:lnTo>
                    <a:pt x="3255" y="1742"/>
                  </a:lnTo>
                  <a:lnTo>
                    <a:pt x="3255" y="1746"/>
                  </a:lnTo>
                  <a:lnTo>
                    <a:pt x="3259" y="1746"/>
                  </a:lnTo>
                  <a:lnTo>
                    <a:pt x="3262" y="1747"/>
                  </a:lnTo>
                  <a:lnTo>
                    <a:pt x="3262" y="1749"/>
                  </a:lnTo>
                  <a:lnTo>
                    <a:pt x="3262" y="1751"/>
                  </a:lnTo>
                  <a:lnTo>
                    <a:pt x="3264" y="1751"/>
                  </a:lnTo>
                  <a:lnTo>
                    <a:pt x="3262" y="1753"/>
                  </a:lnTo>
                  <a:lnTo>
                    <a:pt x="3264" y="1756"/>
                  </a:lnTo>
                  <a:lnTo>
                    <a:pt x="3266" y="1754"/>
                  </a:lnTo>
                  <a:lnTo>
                    <a:pt x="3268" y="1753"/>
                  </a:lnTo>
                  <a:lnTo>
                    <a:pt x="3271" y="1753"/>
                  </a:lnTo>
                  <a:lnTo>
                    <a:pt x="3274" y="1753"/>
                  </a:lnTo>
                  <a:lnTo>
                    <a:pt x="3274" y="1751"/>
                  </a:lnTo>
                  <a:lnTo>
                    <a:pt x="3276" y="1753"/>
                  </a:lnTo>
                  <a:lnTo>
                    <a:pt x="3278" y="1751"/>
                  </a:lnTo>
                  <a:lnTo>
                    <a:pt x="3280" y="1749"/>
                  </a:lnTo>
                  <a:lnTo>
                    <a:pt x="3290" y="1749"/>
                  </a:lnTo>
                  <a:lnTo>
                    <a:pt x="3293" y="1751"/>
                  </a:lnTo>
                  <a:lnTo>
                    <a:pt x="3292" y="1754"/>
                  </a:lnTo>
                  <a:lnTo>
                    <a:pt x="3293" y="1753"/>
                  </a:lnTo>
                  <a:lnTo>
                    <a:pt x="3295" y="1756"/>
                  </a:lnTo>
                  <a:lnTo>
                    <a:pt x="3293" y="1756"/>
                  </a:lnTo>
                  <a:lnTo>
                    <a:pt x="3293" y="1758"/>
                  </a:lnTo>
                  <a:lnTo>
                    <a:pt x="3297" y="1758"/>
                  </a:lnTo>
                  <a:lnTo>
                    <a:pt x="3300" y="1759"/>
                  </a:lnTo>
                  <a:lnTo>
                    <a:pt x="3302" y="1761"/>
                  </a:lnTo>
                  <a:lnTo>
                    <a:pt x="3302" y="1763"/>
                  </a:lnTo>
                  <a:lnTo>
                    <a:pt x="3300" y="1765"/>
                  </a:lnTo>
                  <a:lnTo>
                    <a:pt x="3302" y="1765"/>
                  </a:lnTo>
                  <a:lnTo>
                    <a:pt x="3306" y="1765"/>
                  </a:lnTo>
                  <a:lnTo>
                    <a:pt x="3307" y="1765"/>
                  </a:lnTo>
                  <a:lnTo>
                    <a:pt x="3307" y="1766"/>
                  </a:lnTo>
                  <a:lnTo>
                    <a:pt x="3309" y="1765"/>
                  </a:lnTo>
                  <a:lnTo>
                    <a:pt x="3309" y="1766"/>
                  </a:lnTo>
                  <a:lnTo>
                    <a:pt x="3313" y="1766"/>
                  </a:lnTo>
                  <a:lnTo>
                    <a:pt x="3313" y="1768"/>
                  </a:lnTo>
                  <a:lnTo>
                    <a:pt x="3311" y="1770"/>
                  </a:lnTo>
                  <a:lnTo>
                    <a:pt x="3314" y="1770"/>
                  </a:lnTo>
                  <a:lnTo>
                    <a:pt x="3318" y="1770"/>
                  </a:lnTo>
                  <a:lnTo>
                    <a:pt x="3318" y="1768"/>
                  </a:lnTo>
                  <a:lnTo>
                    <a:pt x="3321" y="1768"/>
                  </a:lnTo>
                  <a:lnTo>
                    <a:pt x="3323" y="1765"/>
                  </a:lnTo>
                  <a:lnTo>
                    <a:pt x="3326" y="1765"/>
                  </a:lnTo>
                  <a:lnTo>
                    <a:pt x="3328" y="1763"/>
                  </a:lnTo>
                  <a:lnTo>
                    <a:pt x="3330" y="1763"/>
                  </a:lnTo>
                  <a:lnTo>
                    <a:pt x="3332" y="1761"/>
                  </a:lnTo>
                  <a:lnTo>
                    <a:pt x="3340" y="1763"/>
                  </a:lnTo>
                  <a:lnTo>
                    <a:pt x="3340" y="1765"/>
                  </a:lnTo>
                  <a:lnTo>
                    <a:pt x="3340" y="1766"/>
                  </a:lnTo>
                  <a:lnTo>
                    <a:pt x="3342" y="1765"/>
                  </a:lnTo>
                  <a:lnTo>
                    <a:pt x="3344" y="1763"/>
                  </a:lnTo>
                  <a:lnTo>
                    <a:pt x="3347" y="1765"/>
                  </a:lnTo>
                  <a:lnTo>
                    <a:pt x="3347" y="1766"/>
                  </a:lnTo>
                  <a:lnTo>
                    <a:pt x="3351" y="1765"/>
                  </a:lnTo>
                  <a:lnTo>
                    <a:pt x="3352" y="1765"/>
                  </a:lnTo>
                  <a:lnTo>
                    <a:pt x="3352" y="1763"/>
                  </a:lnTo>
                  <a:lnTo>
                    <a:pt x="3354" y="1763"/>
                  </a:lnTo>
                  <a:lnTo>
                    <a:pt x="3356" y="1763"/>
                  </a:lnTo>
                  <a:lnTo>
                    <a:pt x="3357" y="1763"/>
                  </a:lnTo>
                  <a:lnTo>
                    <a:pt x="3359" y="1761"/>
                  </a:lnTo>
                  <a:lnTo>
                    <a:pt x="3357" y="1759"/>
                  </a:lnTo>
                  <a:lnTo>
                    <a:pt x="3359" y="1759"/>
                  </a:lnTo>
                  <a:lnTo>
                    <a:pt x="3357" y="1759"/>
                  </a:lnTo>
                  <a:lnTo>
                    <a:pt x="3359" y="1758"/>
                  </a:lnTo>
                  <a:lnTo>
                    <a:pt x="3361" y="1758"/>
                  </a:lnTo>
                  <a:lnTo>
                    <a:pt x="3363" y="1758"/>
                  </a:lnTo>
                  <a:lnTo>
                    <a:pt x="3363" y="1756"/>
                  </a:lnTo>
                  <a:lnTo>
                    <a:pt x="3363" y="1754"/>
                  </a:lnTo>
                  <a:lnTo>
                    <a:pt x="3361" y="1751"/>
                  </a:lnTo>
                  <a:lnTo>
                    <a:pt x="3363" y="1747"/>
                  </a:lnTo>
                  <a:lnTo>
                    <a:pt x="3363" y="1746"/>
                  </a:lnTo>
                  <a:lnTo>
                    <a:pt x="3363" y="1744"/>
                  </a:lnTo>
                  <a:lnTo>
                    <a:pt x="3361" y="1742"/>
                  </a:lnTo>
                  <a:lnTo>
                    <a:pt x="3361" y="1740"/>
                  </a:lnTo>
                  <a:lnTo>
                    <a:pt x="3361" y="1739"/>
                  </a:lnTo>
                  <a:lnTo>
                    <a:pt x="3359" y="1737"/>
                  </a:lnTo>
                  <a:lnTo>
                    <a:pt x="3356" y="1732"/>
                  </a:lnTo>
                  <a:lnTo>
                    <a:pt x="3356" y="1730"/>
                  </a:lnTo>
                  <a:lnTo>
                    <a:pt x="3357" y="1730"/>
                  </a:lnTo>
                  <a:lnTo>
                    <a:pt x="3359" y="1728"/>
                  </a:lnTo>
                  <a:lnTo>
                    <a:pt x="3363" y="1725"/>
                  </a:lnTo>
                  <a:lnTo>
                    <a:pt x="3363" y="1723"/>
                  </a:lnTo>
                  <a:lnTo>
                    <a:pt x="3363" y="1721"/>
                  </a:lnTo>
                  <a:lnTo>
                    <a:pt x="3363" y="1721"/>
                  </a:lnTo>
                  <a:lnTo>
                    <a:pt x="3363" y="1720"/>
                  </a:lnTo>
                  <a:lnTo>
                    <a:pt x="3359" y="1720"/>
                  </a:lnTo>
                  <a:lnTo>
                    <a:pt x="3359" y="1721"/>
                  </a:lnTo>
                  <a:lnTo>
                    <a:pt x="3357" y="1720"/>
                  </a:lnTo>
                  <a:lnTo>
                    <a:pt x="3356" y="1720"/>
                  </a:lnTo>
                  <a:lnTo>
                    <a:pt x="3354" y="1721"/>
                  </a:lnTo>
                  <a:lnTo>
                    <a:pt x="3352" y="1721"/>
                  </a:lnTo>
                  <a:lnTo>
                    <a:pt x="3349" y="1709"/>
                  </a:lnTo>
                  <a:lnTo>
                    <a:pt x="3347" y="1701"/>
                  </a:lnTo>
                  <a:lnTo>
                    <a:pt x="3349" y="1690"/>
                  </a:lnTo>
                  <a:lnTo>
                    <a:pt x="3352" y="1682"/>
                  </a:lnTo>
                  <a:lnTo>
                    <a:pt x="3357" y="1677"/>
                  </a:lnTo>
                  <a:lnTo>
                    <a:pt x="3361" y="1677"/>
                  </a:lnTo>
                  <a:lnTo>
                    <a:pt x="3363" y="1678"/>
                  </a:lnTo>
                  <a:lnTo>
                    <a:pt x="3363" y="1680"/>
                  </a:lnTo>
                  <a:lnTo>
                    <a:pt x="3364" y="1680"/>
                  </a:lnTo>
                  <a:lnTo>
                    <a:pt x="3364" y="1680"/>
                  </a:lnTo>
                  <a:lnTo>
                    <a:pt x="3366" y="1680"/>
                  </a:lnTo>
                  <a:lnTo>
                    <a:pt x="3370" y="1677"/>
                  </a:lnTo>
                  <a:lnTo>
                    <a:pt x="3371" y="1677"/>
                  </a:lnTo>
                  <a:lnTo>
                    <a:pt x="3373" y="1680"/>
                  </a:lnTo>
                  <a:lnTo>
                    <a:pt x="3375" y="1678"/>
                  </a:lnTo>
                  <a:lnTo>
                    <a:pt x="3378" y="1677"/>
                  </a:lnTo>
                  <a:lnTo>
                    <a:pt x="3380" y="1677"/>
                  </a:lnTo>
                  <a:lnTo>
                    <a:pt x="3380" y="1675"/>
                  </a:lnTo>
                  <a:lnTo>
                    <a:pt x="3387" y="1664"/>
                  </a:lnTo>
                  <a:lnTo>
                    <a:pt x="3392" y="1659"/>
                  </a:lnTo>
                  <a:lnTo>
                    <a:pt x="3395" y="1658"/>
                  </a:lnTo>
                  <a:lnTo>
                    <a:pt x="3401" y="1654"/>
                  </a:lnTo>
                  <a:lnTo>
                    <a:pt x="3402" y="1654"/>
                  </a:lnTo>
                  <a:lnTo>
                    <a:pt x="3406" y="1652"/>
                  </a:lnTo>
                  <a:lnTo>
                    <a:pt x="3406" y="1652"/>
                  </a:lnTo>
                  <a:lnTo>
                    <a:pt x="3406" y="1654"/>
                  </a:lnTo>
                  <a:lnTo>
                    <a:pt x="3409" y="1654"/>
                  </a:lnTo>
                  <a:lnTo>
                    <a:pt x="3413" y="1654"/>
                  </a:lnTo>
                  <a:lnTo>
                    <a:pt x="3415" y="1656"/>
                  </a:lnTo>
                  <a:lnTo>
                    <a:pt x="3415" y="1658"/>
                  </a:lnTo>
                  <a:lnTo>
                    <a:pt x="3413" y="1659"/>
                  </a:lnTo>
                  <a:lnTo>
                    <a:pt x="3415" y="1661"/>
                  </a:lnTo>
                  <a:lnTo>
                    <a:pt x="3416" y="1659"/>
                  </a:lnTo>
                  <a:lnTo>
                    <a:pt x="3418" y="1661"/>
                  </a:lnTo>
                  <a:lnTo>
                    <a:pt x="3418" y="1659"/>
                  </a:lnTo>
                  <a:lnTo>
                    <a:pt x="3420" y="1661"/>
                  </a:lnTo>
                  <a:lnTo>
                    <a:pt x="3421" y="1663"/>
                  </a:lnTo>
                  <a:lnTo>
                    <a:pt x="3420" y="1664"/>
                  </a:lnTo>
                  <a:lnTo>
                    <a:pt x="3421" y="1663"/>
                  </a:lnTo>
                  <a:lnTo>
                    <a:pt x="3423" y="1661"/>
                  </a:lnTo>
                  <a:lnTo>
                    <a:pt x="3425" y="1661"/>
                  </a:lnTo>
                  <a:lnTo>
                    <a:pt x="3425" y="1663"/>
                  </a:lnTo>
                  <a:lnTo>
                    <a:pt x="3427" y="1663"/>
                  </a:lnTo>
                  <a:lnTo>
                    <a:pt x="3430" y="1663"/>
                  </a:lnTo>
                  <a:lnTo>
                    <a:pt x="3432" y="1661"/>
                  </a:lnTo>
                  <a:lnTo>
                    <a:pt x="3435" y="1658"/>
                  </a:lnTo>
                  <a:lnTo>
                    <a:pt x="3437" y="1658"/>
                  </a:lnTo>
                  <a:lnTo>
                    <a:pt x="3437" y="1659"/>
                  </a:lnTo>
                  <a:lnTo>
                    <a:pt x="3442" y="1658"/>
                  </a:lnTo>
                  <a:lnTo>
                    <a:pt x="3446" y="1658"/>
                  </a:lnTo>
                  <a:lnTo>
                    <a:pt x="3446" y="1656"/>
                  </a:lnTo>
                  <a:lnTo>
                    <a:pt x="3446" y="1654"/>
                  </a:lnTo>
                  <a:lnTo>
                    <a:pt x="3446" y="1652"/>
                  </a:lnTo>
                  <a:lnTo>
                    <a:pt x="3444" y="1652"/>
                  </a:lnTo>
                  <a:lnTo>
                    <a:pt x="3446" y="1651"/>
                  </a:lnTo>
                  <a:lnTo>
                    <a:pt x="3444" y="1651"/>
                  </a:lnTo>
                  <a:lnTo>
                    <a:pt x="3442" y="1649"/>
                  </a:lnTo>
                  <a:lnTo>
                    <a:pt x="3442" y="1647"/>
                  </a:lnTo>
                  <a:lnTo>
                    <a:pt x="3444" y="1645"/>
                  </a:lnTo>
                  <a:lnTo>
                    <a:pt x="3442" y="1647"/>
                  </a:lnTo>
                  <a:lnTo>
                    <a:pt x="3440" y="1644"/>
                  </a:lnTo>
                  <a:lnTo>
                    <a:pt x="3437" y="1644"/>
                  </a:lnTo>
                  <a:lnTo>
                    <a:pt x="3437" y="1642"/>
                  </a:lnTo>
                  <a:lnTo>
                    <a:pt x="3437" y="1638"/>
                  </a:lnTo>
                  <a:lnTo>
                    <a:pt x="3440" y="1637"/>
                  </a:lnTo>
                  <a:lnTo>
                    <a:pt x="3444" y="1635"/>
                  </a:lnTo>
                  <a:lnTo>
                    <a:pt x="3446" y="1633"/>
                  </a:lnTo>
                  <a:lnTo>
                    <a:pt x="3447" y="1632"/>
                  </a:lnTo>
                  <a:lnTo>
                    <a:pt x="3451" y="1632"/>
                  </a:lnTo>
                  <a:lnTo>
                    <a:pt x="3453" y="1632"/>
                  </a:lnTo>
                  <a:lnTo>
                    <a:pt x="3453" y="1633"/>
                  </a:lnTo>
                  <a:lnTo>
                    <a:pt x="3454" y="1635"/>
                  </a:lnTo>
                  <a:lnTo>
                    <a:pt x="3453" y="1638"/>
                  </a:lnTo>
                  <a:lnTo>
                    <a:pt x="3454" y="1638"/>
                  </a:lnTo>
                  <a:lnTo>
                    <a:pt x="3454" y="1640"/>
                  </a:lnTo>
                  <a:lnTo>
                    <a:pt x="3458" y="1638"/>
                  </a:lnTo>
                  <a:lnTo>
                    <a:pt x="3459" y="1640"/>
                  </a:lnTo>
                  <a:lnTo>
                    <a:pt x="3461" y="1638"/>
                  </a:lnTo>
                  <a:lnTo>
                    <a:pt x="3465" y="1640"/>
                  </a:lnTo>
                  <a:lnTo>
                    <a:pt x="3466" y="1638"/>
                  </a:lnTo>
                  <a:lnTo>
                    <a:pt x="3468" y="1638"/>
                  </a:lnTo>
                  <a:lnTo>
                    <a:pt x="3466" y="1637"/>
                  </a:lnTo>
                  <a:lnTo>
                    <a:pt x="3468" y="1637"/>
                  </a:lnTo>
                  <a:lnTo>
                    <a:pt x="3465" y="1637"/>
                  </a:lnTo>
                  <a:lnTo>
                    <a:pt x="3463" y="1635"/>
                  </a:lnTo>
                  <a:lnTo>
                    <a:pt x="3463" y="1633"/>
                  </a:lnTo>
                  <a:lnTo>
                    <a:pt x="3465" y="1630"/>
                  </a:lnTo>
                  <a:lnTo>
                    <a:pt x="3463" y="1630"/>
                  </a:lnTo>
                  <a:lnTo>
                    <a:pt x="3463" y="1628"/>
                  </a:lnTo>
                  <a:lnTo>
                    <a:pt x="3461" y="1628"/>
                  </a:lnTo>
                  <a:lnTo>
                    <a:pt x="3461" y="1625"/>
                  </a:lnTo>
                  <a:lnTo>
                    <a:pt x="3459" y="1623"/>
                  </a:lnTo>
                  <a:lnTo>
                    <a:pt x="3459" y="1621"/>
                  </a:lnTo>
                  <a:lnTo>
                    <a:pt x="3463" y="1619"/>
                  </a:lnTo>
                  <a:lnTo>
                    <a:pt x="3465" y="1619"/>
                  </a:lnTo>
                  <a:lnTo>
                    <a:pt x="3465" y="1621"/>
                  </a:lnTo>
                  <a:lnTo>
                    <a:pt x="3466" y="1623"/>
                  </a:lnTo>
                  <a:lnTo>
                    <a:pt x="3468" y="1621"/>
                  </a:lnTo>
                  <a:lnTo>
                    <a:pt x="3468" y="1623"/>
                  </a:lnTo>
                  <a:lnTo>
                    <a:pt x="3470" y="1623"/>
                  </a:lnTo>
                  <a:lnTo>
                    <a:pt x="3472" y="1621"/>
                  </a:lnTo>
                  <a:lnTo>
                    <a:pt x="3473" y="1623"/>
                  </a:lnTo>
                  <a:lnTo>
                    <a:pt x="3473" y="1625"/>
                  </a:lnTo>
                  <a:lnTo>
                    <a:pt x="3475" y="1623"/>
                  </a:lnTo>
                  <a:lnTo>
                    <a:pt x="3477" y="1623"/>
                  </a:lnTo>
                  <a:lnTo>
                    <a:pt x="3478" y="1625"/>
                  </a:lnTo>
                  <a:lnTo>
                    <a:pt x="3478" y="1626"/>
                  </a:lnTo>
                  <a:lnTo>
                    <a:pt x="3477" y="1626"/>
                  </a:lnTo>
                  <a:lnTo>
                    <a:pt x="3477" y="1628"/>
                  </a:lnTo>
                  <a:lnTo>
                    <a:pt x="3478" y="1626"/>
                  </a:lnTo>
                  <a:lnTo>
                    <a:pt x="3480" y="1630"/>
                  </a:lnTo>
                  <a:lnTo>
                    <a:pt x="3484" y="1630"/>
                  </a:lnTo>
                  <a:lnTo>
                    <a:pt x="3484" y="1633"/>
                  </a:lnTo>
                  <a:lnTo>
                    <a:pt x="3487" y="1632"/>
                  </a:lnTo>
                  <a:lnTo>
                    <a:pt x="3487" y="1635"/>
                  </a:lnTo>
                  <a:lnTo>
                    <a:pt x="3489" y="1633"/>
                  </a:lnTo>
                  <a:lnTo>
                    <a:pt x="3489" y="1630"/>
                  </a:lnTo>
                  <a:lnTo>
                    <a:pt x="3489" y="1630"/>
                  </a:lnTo>
                  <a:lnTo>
                    <a:pt x="3489" y="1630"/>
                  </a:lnTo>
                  <a:lnTo>
                    <a:pt x="3489" y="1628"/>
                  </a:lnTo>
                  <a:lnTo>
                    <a:pt x="3489" y="1628"/>
                  </a:lnTo>
                  <a:lnTo>
                    <a:pt x="3489" y="1626"/>
                  </a:lnTo>
                  <a:lnTo>
                    <a:pt x="3489" y="1626"/>
                  </a:lnTo>
                  <a:lnTo>
                    <a:pt x="3487" y="1626"/>
                  </a:lnTo>
                  <a:lnTo>
                    <a:pt x="3485" y="1625"/>
                  </a:lnTo>
                  <a:lnTo>
                    <a:pt x="3484" y="1625"/>
                  </a:lnTo>
                  <a:lnTo>
                    <a:pt x="3482" y="1625"/>
                  </a:lnTo>
                  <a:lnTo>
                    <a:pt x="3484" y="1623"/>
                  </a:lnTo>
                  <a:lnTo>
                    <a:pt x="3485" y="1623"/>
                  </a:lnTo>
                  <a:lnTo>
                    <a:pt x="3487" y="1621"/>
                  </a:lnTo>
                  <a:lnTo>
                    <a:pt x="3489" y="1621"/>
                  </a:lnTo>
                  <a:lnTo>
                    <a:pt x="3489" y="1619"/>
                  </a:lnTo>
                  <a:lnTo>
                    <a:pt x="3489" y="1618"/>
                  </a:lnTo>
                  <a:lnTo>
                    <a:pt x="3491" y="1618"/>
                  </a:lnTo>
                  <a:lnTo>
                    <a:pt x="3491" y="1621"/>
                  </a:lnTo>
                  <a:lnTo>
                    <a:pt x="3491" y="1623"/>
                  </a:lnTo>
                  <a:lnTo>
                    <a:pt x="3492" y="1619"/>
                  </a:lnTo>
                  <a:lnTo>
                    <a:pt x="3497" y="1621"/>
                  </a:lnTo>
                  <a:lnTo>
                    <a:pt x="3499" y="1621"/>
                  </a:lnTo>
                  <a:lnTo>
                    <a:pt x="3497" y="1625"/>
                  </a:lnTo>
                  <a:lnTo>
                    <a:pt x="3497" y="1628"/>
                  </a:lnTo>
                  <a:lnTo>
                    <a:pt x="3497" y="1630"/>
                  </a:lnTo>
                  <a:lnTo>
                    <a:pt x="3499" y="1630"/>
                  </a:lnTo>
                  <a:lnTo>
                    <a:pt x="3499" y="1632"/>
                  </a:lnTo>
                  <a:lnTo>
                    <a:pt x="3499" y="1633"/>
                  </a:lnTo>
                  <a:lnTo>
                    <a:pt x="3501" y="1630"/>
                  </a:lnTo>
                  <a:lnTo>
                    <a:pt x="3501" y="1626"/>
                  </a:lnTo>
                  <a:lnTo>
                    <a:pt x="3503" y="1626"/>
                  </a:lnTo>
                  <a:lnTo>
                    <a:pt x="3503" y="1625"/>
                  </a:lnTo>
                  <a:lnTo>
                    <a:pt x="3508" y="1619"/>
                  </a:lnTo>
                  <a:lnTo>
                    <a:pt x="3504" y="1619"/>
                  </a:lnTo>
                  <a:lnTo>
                    <a:pt x="3504" y="1618"/>
                  </a:lnTo>
                  <a:lnTo>
                    <a:pt x="3506" y="1613"/>
                  </a:lnTo>
                  <a:lnTo>
                    <a:pt x="3508" y="1609"/>
                  </a:lnTo>
                  <a:lnTo>
                    <a:pt x="3510" y="1607"/>
                  </a:lnTo>
                  <a:lnTo>
                    <a:pt x="3511" y="1609"/>
                  </a:lnTo>
                  <a:lnTo>
                    <a:pt x="3511" y="1607"/>
                  </a:lnTo>
                  <a:lnTo>
                    <a:pt x="3513" y="1607"/>
                  </a:lnTo>
                  <a:lnTo>
                    <a:pt x="3513" y="1609"/>
                  </a:lnTo>
                  <a:lnTo>
                    <a:pt x="3515" y="1607"/>
                  </a:lnTo>
                  <a:lnTo>
                    <a:pt x="3516" y="1606"/>
                  </a:lnTo>
                  <a:lnTo>
                    <a:pt x="3520" y="1606"/>
                  </a:lnTo>
                  <a:lnTo>
                    <a:pt x="3523" y="1607"/>
                  </a:lnTo>
                  <a:lnTo>
                    <a:pt x="3522" y="1607"/>
                  </a:lnTo>
                  <a:lnTo>
                    <a:pt x="3523" y="1606"/>
                  </a:lnTo>
                  <a:lnTo>
                    <a:pt x="3527" y="1607"/>
                  </a:lnTo>
                  <a:lnTo>
                    <a:pt x="3527" y="1606"/>
                  </a:lnTo>
                  <a:lnTo>
                    <a:pt x="3530" y="1606"/>
                  </a:lnTo>
                  <a:lnTo>
                    <a:pt x="3527" y="1604"/>
                  </a:lnTo>
                  <a:lnTo>
                    <a:pt x="3525" y="1606"/>
                  </a:lnTo>
                  <a:lnTo>
                    <a:pt x="3523" y="1606"/>
                  </a:lnTo>
                  <a:lnTo>
                    <a:pt x="3522" y="1606"/>
                  </a:lnTo>
                  <a:lnTo>
                    <a:pt x="3522" y="1600"/>
                  </a:lnTo>
                  <a:lnTo>
                    <a:pt x="3520" y="1599"/>
                  </a:lnTo>
                  <a:lnTo>
                    <a:pt x="3516" y="1600"/>
                  </a:lnTo>
                  <a:lnTo>
                    <a:pt x="3515" y="1604"/>
                  </a:lnTo>
                  <a:lnTo>
                    <a:pt x="3513" y="1604"/>
                  </a:lnTo>
                  <a:lnTo>
                    <a:pt x="3510" y="1602"/>
                  </a:lnTo>
                  <a:lnTo>
                    <a:pt x="3506" y="1599"/>
                  </a:lnTo>
                  <a:lnTo>
                    <a:pt x="3506" y="1597"/>
                  </a:lnTo>
                  <a:lnTo>
                    <a:pt x="3506" y="1594"/>
                  </a:lnTo>
                  <a:lnTo>
                    <a:pt x="3510" y="1594"/>
                  </a:lnTo>
                  <a:lnTo>
                    <a:pt x="3508" y="1592"/>
                  </a:lnTo>
                  <a:lnTo>
                    <a:pt x="3510" y="1588"/>
                  </a:lnTo>
                  <a:lnTo>
                    <a:pt x="3511" y="1587"/>
                  </a:lnTo>
                  <a:lnTo>
                    <a:pt x="3515" y="1587"/>
                  </a:lnTo>
                  <a:lnTo>
                    <a:pt x="3516" y="1588"/>
                  </a:lnTo>
                  <a:lnTo>
                    <a:pt x="3516" y="1590"/>
                  </a:lnTo>
                  <a:lnTo>
                    <a:pt x="3516" y="1592"/>
                  </a:lnTo>
                  <a:lnTo>
                    <a:pt x="3518" y="1590"/>
                  </a:lnTo>
                  <a:lnTo>
                    <a:pt x="3520" y="1590"/>
                  </a:lnTo>
                  <a:lnTo>
                    <a:pt x="3520" y="1588"/>
                  </a:lnTo>
                  <a:lnTo>
                    <a:pt x="3523" y="1587"/>
                  </a:lnTo>
                  <a:lnTo>
                    <a:pt x="3527" y="1585"/>
                  </a:lnTo>
                  <a:lnTo>
                    <a:pt x="3527" y="1587"/>
                  </a:lnTo>
                  <a:lnTo>
                    <a:pt x="3527" y="1588"/>
                  </a:lnTo>
                  <a:lnTo>
                    <a:pt x="3530" y="1588"/>
                  </a:lnTo>
                  <a:lnTo>
                    <a:pt x="3530" y="1587"/>
                  </a:lnTo>
                  <a:lnTo>
                    <a:pt x="3530" y="1585"/>
                  </a:lnTo>
                  <a:lnTo>
                    <a:pt x="3532" y="1585"/>
                  </a:lnTo>
                  <a:lnTo>
                    <a:pt x="3532" y="1581"/>
                  </a:lnTo>
                  <a:lnTo>
                    <a:pt x="3539" y="1578"/>
                  </a:lnTo>
                  <a:lnTo>
                    <a:pt x="3541" y="1580"/>
                  </a:lnTo>
                  <a:lnTo>
                    <a:pt x="3544" y="1578"/>
                  </a:lnTo>
                  <a:lnTo>
                    <a:pt x="3544" y="1580"/>
                  </a:lnTo>
                  <a:lnTo>
                    <a:pt x="3546" y="1580"/>
                  </a:lnTo>
                  <a:lnTo>
                    <a:pt x="3548" y="1578"/>
                  </a:lnTo>
                  <a:lnTo>
                    <a:pt x="3549" y="1576"/>
                  </a:lnTo>
                  <a:lnTo>
                    <a:pt x="3548" y="1576"/>
                  </a:lnTo>
                  <a:lnTo>
                    <a:pt x="3549" y="1575"/>
                  </a:lnTo>
                  <a:lnTo>
                    <a:pt x="3551" y="1573"/>
                  </a:lnTo>
                  <a:lnTo>
                    <a:pt x="3553" y="1573"/>
                  </a:lnTo>
                  <a:lnTo>
                    <a:pt x="3553" y="1571"/>
                  </a:lnTo>
                  <a:lnTo>
                    <a:pt x="3555" y="1571"/>
                  </a:lnTo>
                  <a:lnTo>
                    <a:pt x="3558" y="1569"/>
                  </a:lnTo>
                  <a:lnTo>
                    <a:pt x="3558" y="1568"/>
                  </a:lnTo>
                  <a:lnTo>
                    <a:pt x="3560" y="1566"/>
                  </a:lnTo>
                  <a:lnTo>
                    <a:pt x="3560" y="1562"/>
                  </a:lnTo>
                  <a:lnTo>
                    <a:pt x="3561" y="1562"/>
                  </a:lnTo>
                  <a:lnTo>
                    <a:pt x="3563" y="1561"/>
                  </a:lnTo>
                  <a:lnTo>
                    <a:pt x="3568" y="1559"/>
                  </a:lnTo>
                  <a:lnTo>
                    <a:pt x="3574" y="1554"/>
                  </a:lnTo>
                  <a:lnTo>
                    <a:pt x="3574" y="1552"/>
                  </a:lnTo>
                  <a:lnTo>
                    <a:pt x="3575" y="1550"/>
                  </a:lnTo>
                  <a:lnTo>
                    <a:pt x="3580" y="1552"/>
                  </a:lnTo>
                  <a:lnTo>
                    <a:pt x="3582" y="1552"/>
                  </a:lnTo>
                  <a:lnTo>
                    <a:pt x="3584" y="1552"/>
                  </a:lnTo>
                  <a:lnTo>
                    <a:pt x="3584" y="1554"/>
                  </a:lnTo>
                  <a:lnTo>
                    <a:pt x="3586" y="1556"/>
                  </a:lnTo>
                  <a:lnTo>
                    <a:pt x="3586" y="1557"/>
                  </a:lnTo>
                  <a:lnTo>
                    <a:pt x="3582" y="1561"/>
                  </a:lnTo>
                  <a:lnTo>
                    <a:pt x="3584" y="1562"/>
                  </a:lnTo>
                  <a:lnTo>
                    <a:pt x="3582" y="1564"/>
                  </a:lnTo>
                  <a:lnTo>
                    <a:pt x="3582" y="1566"/>
                  </a:lnTo>
                  <a:lnTo>
                    <a:pt x="3584" y="1566"/>
                  </a:lnTo>
                  <a:lnTo>
                    <a:pt x="3584" y="1564"/>
                  </a:lnTo>
                  <a:lnTo>
                    <a:pt x="3586" y="1562"/>
                  </a:lnTo>
                  <a:lnTo>
                    <a:pt x="3589" y="1562"/>
                  </a:lnTo>
                  <a:lnTo>
                    <a:pt x="3591" y="1561"/>
                  </a:lnTo>
                  <a:lnTo>
                    <a:pt x="3594" y="1559"/>
                  </a:lnTo>
                  <a:lnTo>
                    <a:pt x="3599" y="1561"/>
                  </a:lnTo>
                  <a:lnTo>
                    <a:pt x="3605" y="1562"/>
                  </a:lnTo>
                  <a:lnTo>
                    <a:pt x="3606" y="1564"/>
                  </a:lnTo>
                  <a:lnTo>
                    <a:pt x="3606" y="1566"/>
                  </a:lnTo>
                  <a:lnTo>
                    <a:pt x="3605" y="1568"/>
                  </a:lnTo>
                  <a:lnTo>
                    <a:pt x="3606" y="1569"/>
                  </a:lnTo>
                  <a:lnTo>
                    <a:pt x="3605" y="1569"/>
                  </a:lnTo>
                  <a:lnTo>
                    <a:pt x="3603" y="1573"/>
                  </a:lnTo>
                  <a:lnTo>
                    <a:pt x="3605" y="1573"/>
                  </a:lnTo>
                  <a:lnTo>
                    <a:pt x="3610" y="1573"/>
                  </a:lnTo>
                  <a:lnTo>
                    <a:pt x="3612" y="1573"/>
                  </a:lnTo>
                  <a:lnTo>
                    <a:pt x="3612" y="1571"/>
                  </a:lnTo>
                  <a:lnTo>
                    <a:pt x="3613" y="1571"/>
                  </a:lnTo>
                  <a:lnTo>
                    <a:pt x="3618" y="1569"/>
                  </a:lnTo>
                  <a:lnTo>
                    <a:pt x="3622" y="1568"/>
                  </a:lnTo>
                  <a:lnTo>
                    <a:pt x="3622" y="1566"/>
                  </a:lnTo>
                  <a:lnTo>
                    <a:pt x="3625" y="1564"/>
                  </a:lnTo>
                  <a:lnTo>
                    <a:pt x="3627" y="1566"/>
                  </a:lnTo>
                  <a:lnTo>
                    <a:pt x="3629" y="1566"/>
                  </a:lnTo>
                  <a:lnTo>
                    <a:pt x="3629" y="1568"/>
                  </a:lnTo>
                  <a:lnTo>
                    <a:pt x="3629" y="1569"/>
                  </a:lnTo>
                  <a:lnTo>
                    <a:pt x="3634" y="1568"/>
                  </a:lnTo>
                  <a:lnTo>
                    <a:pt x="3638" y="1566"/>
                  </a:lnTo>
                  <a:lnTo>
                    <a:pt x="3644" y="1564"/>
                  </a:lnTo>
                  <a:lnTo>
                    <a:pt x="3646" y="1564"/>
                  </a:lnTo>
                  <a:lnTo>
                    <a:pt x="3648" y="1564"/>
                  </a:lnTo>
                  <a:lnTo>
                    <a:pt x="3651" y="1564"/>
                  </a:lnTo>
                  <a:lnTo>
                    <a:pt x="3653" y="1566"/>
                  </a:lnTo>
                  <a:lnTo>
                    <a:pt x="3655" y="1564"/>
                  </a:lnTo>
                  <a:lnTo>
                    <a:pt x="3655" y="1564"/>
                  </a:lnTo>
                  <a:lnTo>
                    <a:pt x="3653" y="1562"/>
                  </a:lnTo>
                  <a:lnTo>
                    <a:pt x="3651" y="1562"/>
                  </a:lnTo>
                  <a:lnTo>
                    <a:pt x="3648" y="1559"/>
                  </a:lnTo>
                  <a:lnTo>
                    <a:pt x="3641" y="1556"/>
                  </a:lnTo>
                  <a:lnTo>
                    <a:pt x="3641" y="1554"/>
                  </a:lnTo>
                  <a:lnTo>
                    <a:pt x="3639" y="1554"/>
                  </a:lnTo>
                  <a:lnTo>
                    <a:pt x="3636" y="1552"/>
                  </a:lnTo>
                  <a:lnTo>
                    <a:pt x="3632" y="1552"/>
                  </a:lnTo>
                  <a:lnTo>
                    <a:pt x="3632" y="1549"/>
                  </a:lnTo>
                  <a:lnTo>
                    <a:pt x="3631" y="1547"/>
                  </a:lnTo>
                  <a:lnTo>
                    <a:pt x="3632" y="1542"/>
                  </a:lnTo>
                  <a:lnTo>
                    <a:pt x="3629" y="1540"/>
                  </a:lnTo>
                  <a:lnTo>
                    <a:pt x="3627" y="1537"/>
                  </a:lnTo>
                  <a:lnTo>
                    <a:pt x="3629" y="1535"/>
                  </a:lnTo>
                  <a:lnTo>
                    <a:pt x="3625" y="1533"/>
                  </a:lnTo>
                  <a:lnTo>
                    <a:pt x="3618" y="1530"/>
                  </a:lnTo>
                  <a:lnTo>
                    <a:pt x="3618" y="1528"/>
                  </a:lnTo>
                  <a:lnTo>
                    <a:pt x="3613" y="1530"/>
                  </a:lnTo>
                  <a:lnTo>
                    <a:pt x="3612" y="1531"/>
                  </a:lnTo>
                  <a:lnTo>
                    <a:pt x="3612" y="1530"/>
                  </a:lnTo>
                  <a:lnTo>
                    <a:pt x="3613" y="1526"/>
                  </a:lnTo>
                  <a:lnTo>
                    <a:pt x="3610" y="1524"/>
                  </a:lnTo>
                  <a:lnTo>
                    <a:pt x="3612" y="1521"/>
                  </a:lnTo>
                  <a:lnTo>
                    <a:pt x="3608" y="1519"/>
                  </a:lnTo>
                  <a:lnTo>
                    <a:pt x="3606" y="1518"/>
                  </a:lnTo>
                  <a:lnTo>
                    <a:pt x="3608" y="1514"/>
                  </a:lnTo>
                  <a:lnTo>
                    <a:pt x="3605" y="1514"/>
                  </a:lnTo>
                  <a:lnTo>
                    <a:pt x="3599" y="1514"/>
                  </a:lnTo>
                  <a:lnTo>
                    <a:pt x="3598" y="1512"/>
                  </a:lnTo>
                  <a:lnTo>
                    <a:pt x="3596" y="1514"/>
                  </a:lnTo>
                  <a:lnTo>
                    <a:pt x="3594" y="1514"/>
                  </a:lnTo>
                  <a:lnTo>
                    <a:pt x="3591" y="1514"/>
                  </a:lnTo>
                  <a:lnTo>
                    <a:pt x="3587" y="1511"/>
                  </a:lnTo>
                  <a:lnTo>
                    <a:pt x="3587" y="1507"/>
                  </a:lnTo>
                  <a:lnTo>
                    <a:pt x="3584" y="1507"/>
                  </a:lnTo>
                  <a:lnTo>
                    <a:pt x="3584" y="1504"/>
                  </a:lnTo>
                  <a:lnTo>
                    <a:pt x="3584" y="1500"/>
                  </a:lnTo>
                  <a:lnTo>
                    <a:pt x="3587" y="1499"/>
                  </a:lnTo>
                  <a:lnTo>
                    <a:pt x="3586" y="1497"/>
                  </a:lnTo>
                  <a:lnTo>
                    <a:pt x="3586" y="1493"/>
                  </a:lnTo>
                  <a:lnTo>
                    <a:pt x="3589" y="1490"/>
                  </a:lnTo>
                  <a:lnTo>
                    <a:pt x="3589" y="1486"/>
                  </a:lnTo>
                  <a:lnTo>
                    <a:pt x="3589" y="1485"/>
                  </a:lnTo>
                  <a:lnTo>
                    <a:pt x="3591" y="1483"/>
                  </a:lnTo>
                  <a:lnTo>
                    <a:pt x="3593" y="1483"/>
                  </a:lnTo>
                  <a:lnTo>
                    <a:pt x="3594" y="1483"/>
                  </a:lnTo>
                  <a:lnTo>
                    <a:pt x="3596" y="1483"/>
                  </a:lnTo>
                  <a:lnTo>
                    <a:pt x="3598" y="1481"/>
                  </a:lnTo>
                  <a:lnTo>
                    <a:pt x="3599" y="1481"/>
                  </a:lnTo>
                  <a:lnTo>
                    <a:pt x="3599" y="1479"/>
                  </a:lnTo>
                  <a:lnTo>
                    <a:pt x="3603" y="1479"/>
                  </a:lnTo>
                  <a:lnTo>
                    <a:pt x="3603" y="1478"/>
                  </a:lnTo>
                  <a:lnTo>
                    <a:pt x="3605" y="1476"/>
                  </a:lnTo>
                  <a:lnTo>
                    <a:pt x="3606" y="1476"/>
                  </a:lnTo>
                  <a:lnTo>
                    <a:pt x="3608" y="1476"/>
                  </a:lnTo>
                  <a:lnTo>
                    <a:pt x="3610" y="1474"/>
                  </a:lnTo>
                  <a:lnTo>
                    <a:pt x="3612" y="1474"/>
                  </a:lnTo>
                  <a:lnTo>
                    <a:pt x="3613" y="1474"/>
                  </a:lnTo>
                  <a:lnTo>
                    <a:pt x="3613" y="1471"/>
                  </a:lnTo>
                  <a:lnTo>
                    <a:pt x="3612" y="1467"/>
                  </a:lnTo>
                  <a:lnTo>
                    <a:pt x="3613" y="1466"/>
                  </a:lnTo>
                  <a:lnTo>
                    <a:pt x="3613" y="1466"/>
                  </a:lnTo>
                  <a:lnTo>
                    <a:pt x="3615" y="1466"/>
                  </a:lnTo>
                  <a:lnTo>
                    <a:pt x="3615" y="1464"/>
                  </a:lnTo>
                  <a:lnTo>
                    <a:pt x="3613" y="1462"/>
                  </a:lnTo>
                  <a:lnTo>
                    <a:pt x="3615" y="1460"/>
                  </a:lnTo>
                  <a:lnTo>
                    <a:pt x="3617" y="1459"/>
                  </a:lnTo>
                  <a:lnTo>
                    <a:pt x="3615" y="1457"/>
                  </a:lnTo>
                  <a:lnTo>
                    <a:pt x="3617" y="1455"/>
                  </a:lnTo>
                  <a:lnTo>
                    <a:pt x="3617" y="1454"/>
                  </a:lnTo>
                  <a:lnTo>
                    <a:pt x="3615" y="1454"/>
                  </a:lnTo>
                  <a:lnTo>
                    <a:pt x="3615" y="1452"/>
                  </a:lnTo>
                  <a:lnTo>
                    <a:pt x="3618" y="1448"/>
                  </a:lnTo>
                  <a:lnTo>
                    <a:pt x="3617" y="1447"/>
                  </a:lnTo>
                  <a:lnTo>
                    <a:pt x="3617" y="1445"/>
                  </a:lnTo>
                  <a:lnTo>
                    <a:pt x="3617" y="1443"/>
                  </a:lnTo>
                  <a:lnTo>
                    <a:pt x="3613" y="1443"/>
                  </a:lnTo>
                  <a:lnTo>
                    <a:pt x="3615" y="1440"/>
                  </a:lnTo>
                  <a:lnTo>
                    <a:pt x="3615" y="1438"/>
                  </a:lnTo>
                  <a:lnTo>
                    <a:pt x="3617" y="1438"/>
                  </a:lnTo>
                  <a:lnTo>
                    <a:pt x="3617" y="1435"/>
                  </a:lnTo>
                  <a:lnTo>
                    <a:pt x="3615" y="1433"/>
                  </a:lnTo>
                  <a:lnTo>
                    <a:pt x="3617" y="1433"/>
                  </a:lnTo>
                  <a:lnTo>
                    <a:pt x="3618" y="1431"/>
                  </a:lnTo>
                  <a:lnTo>
                    <a:pt x="3617" y="1429"/>
                  </a:lnTo>
                  <a:lnTo>
                    <a:pt x="3617" y="1428"/>
                  </a:lnTo>
                  <a:lnTo>
                    <a:pt x="3618" y="1428"/>
                  </a:lnTo>
                  <a:lnTo>
                    <a:pt x="3618" y="1426"/>
                  </a:lnTo>
                  <a:lnTo>
                    <a:pt x="3620" y="1426"/>
                  </a:lnTo>
                  <a:lnTo>
                    <a:pt x="3622" y="1424"/>
                  </a:lnTo>
                  <a:lnTo>
                    <a:pt x="3622" y="1421"/>
                  </a:lnTo>
                  <a:lnTo>
                    <a:pt x="3622" y="1419"/>
                  </a:lnTo>
                  <a:lnTo>
                    <a:pt x="3622" y="1417"/>
                  </a:lnTo>
                  <a:lnTo>
                    <a:pt x="3624" y="1416"/>
                  </a:lnTo>
                  <a:lnTo>
                    <a:pt x="3622" y="1412"/>
                  </a:lnTo>
                  <a:lnTo>
                    <a:pt x="3624" y="1412"/>
                  </a:lnTo>
                  <a:lnTo>
                    <a:pt x="3624" y="1410"/>
                  </a:lnTo>
                  <a:lnTo>
                    <a:pt x="3625" y="1409"/>
                  </a:lnTo>
                  <a:lnTo>
                    <a:pt x="3624" y="1407"/>
                  </a:lnTo>
                  <a:lnTo>
                    <a:pt x="3622" y="1407"/>
                  </a:lnTo>
                  <a:lnTo>
                    <a:pt x="3622" y="1405"/>
                  </a:lnTo>
                  <a:lnTo>
                    <a:pt x="3620" y="1403"/>
                  </a:lnTo>
                  <a:lnTo>
                    <a:pt x="3622" y="1403"/>
                  </a:lnTo>
                  <a:lnTo>
                    <a:pt x="3622" y="1402"/>
                  </a:lnTo>
                  <a:lnTo>
                    <a:pt x="3624" y="1402"/>
                  </a:lnTo>
                  <a:lnTo>
                    <a:pt x="3625" y="1402"/>
                  </a:lnTo>
                  <a:lnTo>
                    <a:pt x="3625" y="1400"/>
                  </a:lnTo>
                  <a:lnTo>
                    <a:pt x="3625" y="1398"/>
                  </a:lnTo>
                  <a:lnTo>
                    <a:pt x="3625" y="1395"/>
                  </a:lnTo>
                  <a:lnTo>
                    <a:pt x="3627" y="1397"/>
                  </a:lnTo>
                  <a:lnTo>
                    <a:pt x="3629" y="1395"/>
                  </a:lnTo>
                  <a:lnTo>
                    <a:pt x="3632" y="1395"/>
                  </a:lnTo>
                  <a:lnTo>
                    <a:pt x="3634" y="1397"/>
                  </a:lnTo>
                  <a:lnTo>
                    <a:pt x="3636" y="1395"/>
                  </a:lnTo>
                  <a:lnTo>
                    <a:pt x="3638" y="1397"/>
                  </a:lnTo>
                  <a:lnTo>
                    <a:pt x="3641" y="1395"/>
                  </a:lnTo>
                  <a:lnTo>
                    <a:pt x="3643" y="1395"/>
                  </a:lnTo>
                  <a:lnTo>
                    <a:pt x="3643" y="1393"/>
                  </a:lnTo>
                  <a:lnTo>
                    <a:pt x="3641" y="1393"/>
                  </a:lnTo>
                  <a:lnTo>
                    <a:pt x="3643" y="1391"/>
                  </a:lnTo>
                  <a:lnTo>
                    <a:pt x="3644" y="1391"/>
                  </a:lnTo>
                  <a:lnTo>
                    <a:pt x="3644" y="1390"/>
                  </a:lnTo>
                  <a:lnTo>
                    <a:pt x="3644" y="1384"/>
                  </a:lnTo>
                  <a:lnTo>
                    <a:pt x="3646" y="1384"/>
                  </a:lnTo>
                  <a:lnTo>
                    <a:pt x="3646" y="1383"/>
                  </a:lnTo>
                  <a:lnTo>
                    <a:pt x="3648" y="1381"/>
                  </a:lnTo>
                  <a:lnTo>
                    <a:pt x="3650" y="1381"/>
                  </a:lnTo>
                  <a:lnTo>
                    <a:pt x="3651" y="1381"/>
                  </a:lnTo>
                  <a:lnTo>
                    <a:pt x="3655" y="1378"/>
                  </a:lnTo>
                  <a:lnTo>
                    <a:pt x="3655" y="1378"/>
                  </a:lnTo>
                  <a:lnTo>
                    <a:pt x="3657" y="1376"/>
                  </a:lnTo>
                  <a:lnTo>
                    <a:pt x="3658" y="1376"/>
                  </a:lnTo>
                  <a:lnTo>
                    <a:pt x="3658" y="1374"/>
                  </a:lnTo>
                  <a:lnTo>
                    <a:pt x="3660" y="1374"/>
                  </a:lnTo>
                  <a:lnTo>
                    <a:pt x="3662" y="1374"/>
                  </a:lnTo>
                  <a:lnTo>
                    <a:pt x="3663" y="1376"/>
                  </a:lnTo>
                  <a:lnTo>
                    <a:pt x="3665" y="1376"/>
                  </a:lnTo>
                  <a:lnTo>
                    <a:pt x="3665" y="1374"/>
                  </a:lnTo>
                  <a:lnTo>
                    <a:pt x="3667" y="1374"/>
                  </a:lnTo>
                  <a:lnTo>
                    <a:pt x="3670" y="1376"/>
                  </a:lnTo>
                  <a:lnTo>
                    <a:pt x="3672" y="1376"/>
                  </a:lnTo>
                  <a:lnTo>
                    <a:pt x="3672" y="1374"/>
                  </a:lnTo>
                  <a:lnTo>
                    <a:pt x="3674" y="1374"/>
                  </a:lnTo>
                  <a:lnTo>
                    <a:pt x="3674" y="1372"/>
                  </a:lnTo>
                  <a:lnTo>
                    <a:pt x="3676" y="1372"/>
                  </a:lnTo>
                  <a:lnTo>
                    <a:pt x="3676" y="1371"/>
                  </a:lnTo>
                  <a:lnTo>
                    <a:pt x="3677" y="1369"/>
                  </a:lnTo>
                  <a:lnTo>
                    <a:pt x="3679" y="1369"/>
                  </a:lnTo>
                  <a:lnTo>
                    <a:pt x="3679" y="1371"/>
                  </a:lnTo>
                  <a:lnTo>
                    <a:pt x="3681" y="1371"/>
                  </a:lnTo>
                  <a:lnTo>
                    <a:pt x="3681" y="1372"/>
                  </a:lnTo>
                  <a:lnTo>
                    <a:pt x="3682" y="1372"/>
                  </a:lnTo>
                  <a:lnTo>
                    <a:pt x="3684" y="1372"/>
                  </a:lnTo>
                  <a:lnTo>
                    <a:pt x="3686" y="1371"/>
                  </a:lnTo>
                  <a:lnTo>
                    <a:pt x="3688" y="1371"/>
                  </a:lnTo>
                  <a:lnTo>
                    <a:pt x="3689" y="1369"/>
                  </a:lnTo>
                  <a:lnTo>
                    <a:pt x="3691" y="1369"/>
                  </a:lnTo>
                  <a:lnTo>
                    <a:pt x="3693" y="1367"/>
                  </a:lnTo>
                  <a:lnTo>
                    <a:pt x="3693" y="1365"/>
                  </a:lnTo>
                  <a:lnTo>
                    <a:pt x="3696" y="1362"/>
                  </a:lnTo>
                  <a:lnTo>
                    <a:pt x="3696" y="1362"/>
                  </a:lnTo>
                  <a:lnTo>
                    <a:pt x="3700" y="1360"/>
                  </a:lnTo>
                  <a:lnTo>
                    <a:pt x="3707" y="1353"/>
                  </a:lnTo>
                  <a:lnTo>
                    <a:pt x="3708" y="1355"/>
                  </a:lnTo>
                  <a:close/>
                </a:path>
              </a:pathLst>
            </a:custGeom>
            <a:solidFill>
              <a:srgbClr val="004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5171" y="2429"/>
              <a:ext cx="104" cy="105"/>
            </a:xfrm>
            <a:custGeom>
              <a:avLst/>
              <a:gdLst>
                <a:gd name="T0" fmla="*/ 97 w 104"/>
                <a:gd name="T1" fmla="*/ 38 h 105"/>
                <a:gd name="T2" fmla="*/ 97 w 104"/>
                <a:gd name="T3" fmla="*/ 43 h 105"/>
                <a:gd name="T4" fmla="*/ 95 w 104"/>
                <a:gd name="T5" fmla="*/ 45 h 105"/>
                <a:gd name="T6" fmla="*/ 95 w 104"/>
                <a:gd name="T7" fmla="*/ 48 h 105"/>
                <a:gd name="T8" fmla="*/ 104 w 104"/>
                <a:gd name="T9" fmla="*/ 48 h 105"/>
                <a:gd name="T10" fmla="*/ 95 w 104"/>
                <a:gd name="T11" fmla="*/ 48 h 105"/>
                <a:gd name="T12" fmla="*/ 87 w 104"/>
                <a:gd name="T13" fmla="*/ 48 h 105"/>
                <a:gd name="T14" fmla="*/ 82 w 104"/>
                <a:gd name="T15" fmla="*/ 50 h 105"/>
                <a:gd name="T16" fmla="*/ 76 w 104"/>
                <a:gd name="T17" fmla="*/ 55 h 105"/>
                <a:gd name="T18" fmla="*/ 76 w 104"/>
                <a:gd name="T19" fmla="*/ 60 h 105"/>
                <a:gd name="T20" fmla="*/ 78 w 104"/>
                <a:gd name="T21" fmla="*/ 60 h 105"/>
                <a:gd name="T22" fmla="*/ 83 w 104"/>
                <a:gd name="T23" fmla="*/ 64 h 105"/>
                <a:gd name="T24" fmla="*/ 83 w 104"/>
                <a:gd name="T25" fmla="*/ 67 h 105"/>
                <a:gd name="T26" fmla="*/ 82 w 104"/>
                <a:gd name="T27" fmla="*/ 72 h 105"/>
                <a:gd name="T28" fmla="*/ 92 w 104"/>
                <a:gd name="T29" fmla="*/ 76 h 105"/>
                <a:gd name="T30" fmla="*/ 95 w 104"/>
                <a:gd name="T31" fmla="*/ 74 h 105"/>
                <a:gd name="T32" fmla="*/ 101 w 104"/>
                <a:gd name="T33" fmla="*/ 76 h 105"/>
                <a:gd name="T34" fmla="*/ 104 w 104"/>
                <a:gd name="T35" fmla="*/ 79 h 105"/>
                <a:gd name="T36" fmla="*/ 99 w 104"/>
                <a:gd name="T37" fmla="*/ 83 h 105"/>
                <a:gd name="T38" fmla="*/ 101 w 104"/>
                <a:gd name="T39" fmla="*/ 88 h 105"/>
                <a:gd name="T40" fmla="*/ 99 w 104"/>
                <a:gd name="T41" fmla="*/ 95 h 105"/>
                <a:gd name="T42" fmla="*/ 99 w 104"/>
                <a:gd name="T43" fmla="*/ 102 h 105"/>
                <a:gd name="T44" fmla="*/ 90 w 104"/>
                <a:gd name="T45" fmla="*/ 103 h 105"/>
                <a:gd name="T46" fmla="*/ 80 w 104"/>
                <a:gd name="T47" fmla="*/ 98 h 105"/>
                <a:gd name="T48" fmla="*/ 78 w 104"/>
                <a:gd name="T49" fmla="*/ 91 h 105"/>
                <a:gd name="T50" fmla="*/ 76 w 104"/>
                <a:gd name="T51" fmla="*/ 84 h 105"/>
                <a:gd name="T52" fmla="*/ 71 w 104"/>
                <a:gd name="T53" fmla="*/ 83 h 105"/>
                <a:gd name="T54" fmla="*/ 68 w 104"/>
                <a:gd name="T55" fmla="*/ 83 h 105"/>
                <a:gd name="T56" fmla="*/ 61 w 104"/>
                <a:gd name="T57" fmla="*/ 83 h 105"/>
                <a:gd name="T58" fmla="*/ 52 w 104"/>
                <a:gd name="T59" fmla="*/ 86 h 105"/>
                <a:gd name="T60" fmla="*/ 49 w 104"/>
                <a:gd name="T61" fmla="*/ 86 h 105"/>
                <a:gd name="T62" fmla="*/ 37 w 104"/>
                <a:gd name="T63" fmla="*/ 90 h 105"/>
                <a:gd name="T64" fmla="*/ 28 w 104"/>
                <a:gd name="T65" fmla="*/ 91 h 105"/>
                <a:gd name="T66" fmla="*/ 16 w 104"/>
                <a:gd name="T67" fmla="*/ 93 h 105"/>
                <a:gd name="T68" fmla="*/ 9 w 104"/>
                <a:gd name="T69" fmla="*/ 91 h 105"/>
                <a:gd name="T70" fmla="*/ 5 w 104"/>
                <a:gd name="T71" fmla="*/ 88 h 105"/>
                <a:gd name="T72" fmla="*/ 4 w 104"/>
                <a:gd name="T73" fmla="*/ 84 h 105"/>
                <a:gd name="T74" fmla="*/ 0 w 104"/>
                <a:gd name="T75" fmla="*/ 81 h 105"/>
                <a:gd name="T76" fmla="*/ 2 w 104"/>
                <a:gd name="T77" fmla="*/ 72 h 105"/>
                <a:gd name="T78" fmla="*/ 5 w 104"/>
                <a:gd name="T79" fmla="*/ 71 h 105"/>
                <a:gd name="T80" fmla="*/ 9 w 104"/>
                <a:gd name="T81" fmla="*/ 67 h 105"/>
                <a:gd name="T82" fmla="*/ 12 w 104"/>
                <a:gd name="T83" fmla="*/ 64 h 105"/>
                <a:gd name="T84" fmla="*/ 16 w 104"/>
                <a:gd name="T85" fmla="*/ 58 h 105"/>
                <a:gd name="T86" fmla="*/ 23 w 104"/>
                <a:gd name="T87" fmla="*/ 55 h 105"/>
                <a:gd name="T88" fmla="*/ 23 w 104"/>
                <a:gd name="T89" fmla="*/ 55 h 105"/>
                <a:gd name="T90" fmla="*/ 26 w 104"/>
                <a:gd name="T91" fmla="*/ 52 h 105"/>
                <a:gd name="T92" fmla="*/ 33 w 104"/>
                <a:gd name="T93" fmla="*/ 45 h 105"/>
                <a:gd name="T94" fmla="*/ 40 w 104"/>
                <a:gd name="T95" fmla="*/ 41 h 105"/>
                <a:gd name="T96" fmla="*/ 42 w 104"/>
                <a:gd name="T97" fmla="*/ 31 h 105"/>
                <a:gd name="T98" fmla="*/ 45 w 104"/>
                <a:gd name="T99" fmla="*/ 22 h 105"/>
                <a:gd name="T100" fmla="*/ 50 w 104"/>
                <a:gd name="T101" fmla="*/ 17 h 105"/>
                <a:gd name="T102" fmla="*/ 50 w 104"/>
                <a:gd name="T103" fmla="*/ 7 h 105"/>
                <a:gd name="T104" fmla="*/ 57 w 104"/>
                <a:gd name="T105" fmla="*/ 0 h 105"/>
                <a:gd name="T106" fmla="*/ 66 w 104"/>
                <a:gd name="T107" fmla="*/ 1 h 105"/>
                <a:gd name="T108" fmla="*/ 73 w 104"/>
                <a:gd name="T109" fmla="*/ 1 h 105"/>
                <a:gd name="T110" fmla="*/ 75 w 104"/>
                <a:gd name="T111" fmla="*/ 5 h 105"/>
                <a:gd name="T112" fmla="*/ 82 w 104"/>
                <a:gd name="T113" fmla="*/ 3 h 105"/>
                <a:gd name="T114" fmla="*/ 85 w 104"/>
                <a:gd name="T115" fmla="*/ 5 h 105"/>
                <a:gd name="T116" fmla="*/ 88 w 104"/>
                <a:gd name="T117" fmla="*/ 8 h 105"/>
                <a:gd name="T118" fmla="*/ 90 w 104"/>
                <a:gd name="T119" fmla="*/ 14 h 105"/>
                <a:gd name="T120" fmla="*/ 95 w 104"/>
                <a:gd name="T121" fmla="*/ 15 h 105"/>
                <a:gd name="T122" fmla="*/ 101 w 104"/>
                <a:gd name="T123" fmla="*/ 22 h 105"/>
                <a:gd name="T124" fmla="*/ 99 w 104"/>
                <a:gd name="T125" fmla="*/ 3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" h="105">
                  <a:moveTo>
                    <a:pt x="99" y="33"/>
                  </a:moveTo>
                  <a:lnTo>
                    <a:pt x="97" y="36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9" y="41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43"/>
                  </a:lnTo>
                  <a:lnTo>
                    <a:pt x="95" y="45"/>
                  </a:lnTo>
                  <a:lnTo>
                    <a:pt x="95" y="46"/>
                  </a:lnTo>
                  <a:lnTo>
                    <a:pt x="99" y="46"/>
                  </a:lnTo>
                  <a:lnTo>
                    <a:pt x="95" y="48"/>
                  </a:lnTo>
                  <a:lnTo>
                    <a:pt x="97" y="50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5" y="48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3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6" y="55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5" y="62"/>
                  </a:lnTo>
                  <a:lnTo>
                    <a:pt x="76" y="65"/>
                  </a:lnTo>
                  <a:lnTo>
                    <a:pt x="83" y="64"/>
                  </a:lnTo>
                  <a:lnTo>
                    <a:pt x="85" y="65"/>
                  </a:lnTo>
                  <a:lnTo>
                    <a:pt x="85" y="67"/>
                  </a:lnTo>
                  <a:lnTo>
                    <a:pt x="83" y="67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3" y="72"/>
                  </a:lnTo>
                  <a:lnTo>
                    <a:pt x="88" y="72"/>
                  </a:lnTo>
                  <a:lnTo>
                    <a:pt x="92" y="76"/>
                  </a:lnTo>
                  <a:lnTo>
                    <a:pt x="94" y="78"/>
                  </a:lnTo>
                  <a:lnTo>
                    <a:pt x="95" y="78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9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4" y="79"/>
                  </a:lnTo>
                  <a:lnTo>
                    <a:pt x="99" y="79"/>
                  </a:lnTo>
                  <a:lnTo>
                    <a:pt x="99" y="81"/>
                  </a:lnTo>
                  <a:lnTo>
                    <a:pt x="99" y="83"/>
                  </a:lnTo>
                  <a:lnTo>
                    <a:pt x="99" y="84"/>
                  </a:lnTo>
                  <a:lnTo>
                    <a:pt x="99" y="86"/>
                  </a:lnTo>
                  <a:lnTo>
                    <a:pt x="101" y="88"/>
                  </a:lnTo>
                  <a:lnTo>
                    <a:pt x="99" y="91"/>
                  </a:lnTo>
                  <a:lnTo>
                    <a:pt x="101" y="91"/>
                  </a:lnTo>
                  <a:lnTo>
                    <a:pt x="99" y="95"/>
                  </a:lnTo>
                  <a:lnTo>
                    <a:pt x="104" y="93"/>
                  </a:lnTo>
                  <a:lnTo>
                    <a:pt x="101" y="97"/>
                  </a:lnTo>
                  <a:lnTo>
                    <a:pt x="99" y="102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0" y="103"/>
                  </a:lnTo>
                  <a:lnTo>
                    <a:pt x="87" y="105"/>
                  </a:lnTo>
                  <a:lnTo>
                    <a:pt x="85" y="103"/>
                  </a:lnTo>
                  <a:lnTo>
                    <a:pt x="80" y="98"/>
                  </a:lnTo>
                  <a:lnTo>
                    <a:pt x="80" y="95"/>
                  </a:lnTo>
                  <a:lnTo>
                    <a:pt x="76" y="93"/>
                  </a:lnTo>
                  <a:lnTo>
                    <a:pt x="78" y="91"/>
                  </a:lnTo>
                  <a:lnTo>
                    <a:pt x="80" y="88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5" y="81"/>
                  </a:lnTo>
                  <a:lnTo>
                    <a:pt x="71" y="84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4" y="84"/>
                  </a:lnTo>
                  <a:lnTo>
                    <a:pt x="62" y="84"/>
                  </a:lnTo>
                  <a:lnTo>
                    <a:pt x="61" y="83"/>
                  </a:lnTo>
                  <a:lnTo>
                    <a:pt x="56" y="84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6"/>
                  </a:lnTo>
                  <a:lnTo>
                    <a:pt x="45" y="88"/>
                  </a:lnTo>
                  <a:lnTo>
                    <a:pt x="40" y="90"/>
                  </a:lnTo>
                  <a:lnTo>
                    <a:pt x="37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19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2" y="91"/>
                  </a:lnTo>
                  <a:lnTo>
                    <a:pt x="9" y="91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5" y="88"/>
                  </a:lnTo>
                  <a:lnTo>
                    <a:pt x="5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4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1" y="58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3" y="53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31" y="46"/>
                  </a:lnTo>
                  <a:lnTo>
                    <a:pt x="33" y="45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2" y="38"/>
                  </a:lnTo>
                  <a:lnTo>
                    <a:pt x="43" y="34"/>
                  </a:lnTo>
                  <a:lnTo>
                    <a:pt x="42" y="31"/>
                  </a:lnTo>
                  <a:lnTo>
                    <a:pt x="43" y="27"/>
                  </a:lnTo>
                  <a:lnTo>
                    <a:pt x="45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3" y="5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4" y="17"/>
                  </a:lnTo>
                  <a:lnTo>
                    <a:pt x="95" y="15"/>
                  </a:lnTo>
                  <a:lnTo>
                    <a:pt x="99" y="19"/>
                  </a:lnTo>
                  <a:lnTo>
                    <a:pt x="101" y="20"/>
                  </a:lnTo>
                  <a:lnTo>
                    <a:pt x="101" y="22"/>
                  </a:lnTo>
                  <a:lnTo>
                    <a:pt x="102" y="22"/>
                  </a:lnTo>
                  <a:lnTo>
                    <a:pt x="101" y="26"/>
                  </a:lnTo>
                  <a:lnTo>
                    <a:pt x="99" y="31"/>
                  </a:lnTo>
                  <a:lnTo>
                    <a:pt x="101" y="33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1D5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5171" y="2429"/>
              <a:ext cx="104" cy="105"/>
            </a:xfrm>
            <a:custGeom>
              <a:avLst/>
              <a:gdLst>
                <a:gd name="T0" fmla="*/ 97 w 104"/>
                <a:gd name="T1" fmla="*/ 38 h 105"/>
                <a:gd name="T2" fmla="*/ 97 w 104"/>
                <a:gd name="T3" fmla="*/ 43 h 105"/>
                <a:gd name="T4" fmla="*/ 95 w 104"/>
                <a:gd name="T5" fmla="*/ 45 h 105"/>
                <a:gd name="T6" fmla="*/ 95 w 104"/>
                <a:gd name="T7" fmla="*/ 48 h 105"/>
                <a:gd name="T8" fmla="*/ 104 w 104"/>
                <a:gd name="T9" fmla="*/ 48 h 105"/>
                <a:gd name="T10" fmla="*/ 95 w 104"/>
                <a:gd name="T11" fmla="*/ 48 h 105"/>
                <a:gd name="T12" fmla="*/ 87 w 104"/>
                <a:gd name="T13" fmla="*/ 48 h 105"/>
                <a:gd name="T14" fmla="*/ 82 w 104"/>
                <a:gd name="T15" fmla="*/ 50 h 105"/>
                <a:gd name="T16" fmla="*/ 76 w 104"/>
                <a:gd name="T17" fmla="*/ 55 h 105"/>
                <a:gd name="T18" fmla="*/ 76 w 104"/>
                <a:gd name="T19" fmla="*/ 60 h 105"/>
                <a:gd name="T20" fmla="*/ 78 w 104"/>
                <a:gd name="T21" fmla="*/ 60 h 105"/>
                <a:gd name="T22" fmla="*/ 83 w 104"/>
                <a:gd name="T23" fmla="*/ 64 h 105"/>
                <a:gd name="T24" fmla="*/ 83 w 104"/>
                <a:gd name="T25" fmla="*/ 67 h 105"/>
                <a:gd name="T26" fmla="*/ 82 w 104"/>
                <a:gd name="T27" fmla="*/ 72 h 105"/>
                <a:gd name="T28" fmla="*/ 92 w 104"/>
                <a:gd name="T29" fmla="*/ 76 h 105"/>
                <a:gd name="T30" fmla="*/ 95 w 104"/>
                <a:gd name="T31" fmla="*/ 74 h 105"/>
                <a:gd name="T32" fmla="*/ 101 w 104"/>
                <a:gd name="T33" fmla="*/ 76 h 105"/>
                <a:gd name="T34" fmla="*/ 104 w 104"/>
                <a:gd name="T35" fmla="*/ 79 h 105"/>
                <a:gd name="T36" fmla="*/ 99 w 104"/>
                <a:gd name="T37" fmla="*/ 83 h 105"/>
                <a:gd name="T38" fmla="*/ 101 w 104"/>
                <a:gd name="T39" fmla="*/ 88 h 105"/>
                <a:gd name="T40" fmla="*/ 99 w 104"/>
                <a:gd name="T41" fmla="*/ 95 h 105"/>
                <a:gd name="T42" fmla="*/ 99 w 104"/>
                <a:gd name="T43" fmla="*/ 102 h 105"/>
                <a:gd name="T44" fmla="*/ 90 w 104"/>
                <a:gd name="T45" fmla="*/ 103 h 105"/>
                <a:gd name="T46" fmla="*/ 80 w 104"/>
                <a:gd name="T47" fmla="*/ 98 h 105"/>
                <a:gd name="T48" fmla="*/ 78 w 104"/>
                <a:gd name="T49" fmla="*/ 91 h 105"/>
                <a:gd name="T50" fmla="*/ 76 w 104"/>
                <a:gd name="T51" fmla="*/ 84 h 105"/>
                <a:gd name="T52" fmla="*/ 71 w 104"/>
                <a:gd name="T53" fmla="*/ 83 h 105"/>
                <a:gd name="T54" fmla="*/ 68 w 104"/>
                <a:gd name="T55" fmla="*/ 83 h 105"/>
                <a:gd name="T56" fmla="*/ 61 w 104"/>
                <a:gd name="T57" fmla="*/ 83 h 105"/>
                <a:gd name="T58" fmla="*/ 52 w 104"/>
                <a:gd name="T59" fmla="*/ 86 h 105"/>
                <a:gd name="T60" fmla="*/ 49 w 104"/>
                <a:gd name="T61" fmla="*/ 86 h 105"/>
                <a:gd name="T62" fmla="*/ 37 w 104"/>
                <a:gd name="T63" fmla="*/ 90 h 105"/>
                <a:gd name="T64" fmla="*/ 28 w 104"/>
                <a:gd name="T65" fmla="*/ 91 h 105"/>
                <a:gd name="T66" fmla="*/ 16 w 104"/>
                <a:gd name="T67" fmla="*/ 93 h 105"/>
                <a:gd name="T68" fmla="*/ 9 w 104"/>
                <a:gd name="T69" fmla="*/ 91 h 105"/>
                <a:gd name="T70" fmla="*/ 5 w 104"/>
                <a:gd name="T71" fmla="*/ 88 h 105"/>
                <a:gd name="T72" fmla="*/ 4 w 104"/>
                <a:gd name="T73" fmla="*/ 84 h 105"/>
                <a:gd name="T74" fmla="*/ 0 w 104"/>
                <a:gd name="T75" fmla="*/ 81 h 105"/>
                <a:gd name="T76" fmla="*/ 2 w 104"/>
                <a:gd name="T77" fmla="*/ 72 h 105"/>
                <a:gd name="T78" fmla="*/ 5 w 104"/>
                <a:gd name="T79" fmla="*/ 71 h 105"/>
                <a:gd name="T80" fmla="*/ 9 w 104"/>
                <a:gd name="T81" fmla="*/ 67 h 105"/>
                <a:gd name="T82" fmla="*/ 12 w 104"/>
                <a:gd name="T83" fmla="*/ 64 h 105"/>
                <a:gd name="T84" fmla="*/ 16 w 104"/>
                <a:gd name="T85" fmla="*/ 58 h 105"/>
                <a:gd name="T86" fmla="*/ 23 w 104"/>
                <a:gd name="T87" fmla="*/ 55 h 105"/>
                <a:gd name="T88" fmla="*/ 23 w 104"/>
                <a:gd name="T89" fmla="*/ 55 h 105"/>
                <a:gd name="T90" fmla="*/ 26 w 104"/>
                <a:gd name="T91" fmla="*/ 52 h 105"/>
                <a:gd name="T92" fmla="*/ 33 w 104"/>
                <a:gd name="T93" fmla="*/ 45 h 105"/>
                <a:gd name="T94" fmla="*/ 40 w 104"/>
                <a:gd name="T95" fmla="*/ 41 h 105"/>
                <a:gd name="T96" fmla="*/ 42 w 104"/>
                <a:gd name="T97" fmla="*/ 31 h 105"/>
                <a:gd name="T98" fmla="*/ 45 w 104"/>
                <a:gd name="T99" fmla="*/ 22 h 105"/>
                <a:gd name="T100" fmla="*/ 50 w 104"/>
                <a:gd name="T101" fmla="*/ 17 h 105"/>
                <a:gd name="T102" fmla="*/ 50 w 104"/>
                <a:gd name="T103" fmla="*/ 7 h 105"/>
                <a:gd name="T104" fmla="*/ 57 w 104"/>
                <a:gd name="T105" fmla="*/ 0 h 105"/>
                <a:gd name="T106" fmla="*/ 66 w 104"/>
                <a:gd name="T107" fmla="*/ 1 h 105"/>
                <a:gd name="T108" fmla="*/ 73 w 104"/>
                <a:gd name="T109" fmla="*/ 1 h 105"/>
                <a:gd name="T110" fmla="*/ 75 w 104"/>
                <a:gd name="T111" fmla="*/ 5 h 105"/>
                <a:gd name="T112" fmla="*/ 82 w 104"/>
                <a:gd name="T113" fmla="*/ 3 h 105"/>
                <a:gd name="T114" fmla="*/ 85 w 104"/>
                <a:gd name="T115" fmla="*/ 5 h 105"/>
                <a:gd name="T116" fmla="*/ 88 w 104"/>
                <a:gd name="T117" fmla="*/ 8 h 105"/>
                <a:gd name="T118" fmla="*/ 90 w 104"/>
                <a:gd name="T119" fmla="*/ 14 h 105"/>
                <a:gd name="T120" fmla="*/ 95 w 104"/>
                <a:gd name="T121" fmla="*/ 15 h 105"/>
                <a:gd name="T122" fmla="*/ 101 w 104"/>
                <a:gd name="T123" fmla="*/ 22 h 105"/>
                <a:gd name="T124" fmla="*/ 99 w 104"/>
                <a:gd name="T125" fmla="*/ 3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" h="105">
                  <a:moveTo>
                    <a:pt x="99" y="33"/>
                  </a:moveTo>
                  <a:lnTo>
                    <a:pt x="97" y="36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9" y="41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43"/>
                  </a:lnTo>
                  <a:lnTo>
                    <a:pt x="95" y="45"/>
                  </a:lnTo>
                  <a:lnTo>
                    <a:pt x="95" y="46"/>
                  </a:lnTo>
                  <a:lnTo>
                    <a:pt x="99" y="46"/>
                  </a:lnTo>
                  <a:lnTo>
                    <a:pt x="95" y="48"/>
                  </a:lnTo>
                  <a:lnTo>
                    <a:pt x="97" y="50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5" y="48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5" y="50"/>
                  </a:lnTo>
                  <a:lnTo>
                    <a:pt x="83" y="48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76" y="55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6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5" y="62"/>
                  </a:lnTo>
                  <a:lnTo>
                    <a:pt x="76" y="65"/>
                  </a:lnTo>
                  <a:lnTo>
                    <a:pt x="83" y="64"/>
                  </a:lnTo>
                  <a:lnTo>
                    <a:pt x="85" y="65"/>
                  </a:lnTo>
                  <a:lnTo>
                    <a:pt x="85" y="67"/>
                  </a:lnTo>
                  <a:lnTo>
                    <a:pt x="83" y="67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3" y="72"/>
                  </a:lnTo>
                  <a:lnTo>
                    <a:pt x="88" y="72"/>
                  </a:lnTo>
                  <a:lnTo>
                    <a:pt x="92" y="76"/>
                  </a:lnTo>
                  <a:lnTo>
                    <a:pt x="94" y="78"/>
                  </a:lnTo>
                  <a:lnTo>
                    <a:pt x="95" y="78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9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4" y="79"/>
                  </a:lnTo>
                  <a:lnTo>
                    <a:pt x="99" y="79"/>
                  </a:lnTo>
                  <a:lnTo>
                    <a:pt x="99" y="81"/>
                  </a:lnTo>
                  <a:lnTo>
                    <a:pt x="99" y="83"/>
                  </a:lnTo>
                  <a:lnTo>
                    <a:pt x="99" y="84"/>
                  </a:lnTo>
                  <a:lnTo>
                    <a:pt x="99" y="86"/>
                  </a:lnTo>
                  <a:lnTo>
                    <a:pt x="101" y="88"/>
                  </a:lnTo>
                  <a:lnTo>
                    <a:pt x="99" y="91"/>
                  </a:lnTo>
                  <a:lnTo>
                    <a:pt x="101" y="91"/>
                  </a:lnTo>
                  <a:lnTo>
                    <a:pt x="99" y="95"/>
                  </a:lnTo>
                  <a:lnTo>
                    <a:pt x="104" y="93"/>
                  </a:lnTo>
                  <a:lnTo>
                    <a:pt x="101" y="97"/>
                  </a:lnTo>
                  <a:lnTo>
                    <a:pt x="99" y="102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0" y="103"/>
                  </a:lnTo>
                  <a:lnTo>
                    <a:pt x="87" y="105"/>
                  </a:lnTo>
                  <a:lnTo>
                    <a:pt x="85" y="103"/>
                  </a:lnTo>
                  <a:lnTo>
                    <a:pt x="80" y="98"/>
                  </a:lnTo>
                  <a:lnTo>
                    <a:pt x="80" y="95"/>
                  </a:lnTo>
                  <a:lnTo>
                    <a:pt x="76" y="93"/>
                  </a:lnTo>
                  <a:lnTo>
                    <a:pt x="78" y="91"/>
                  </a:lnTo>
                  <a:lnTo>
                    <a:pt x="80" y="88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5" y="81"/>
                  </a:lnTo>
                  <a:lnTo>
                    <a:pt x="71" y="84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4" y="84"/>
                  </a:lnTo>
                  <a:lnTo>
                    <a:pt x="62" y="84"/>
                  </a:lnTo>
                  <a:lnTo>
                    <a:pt x="61" y="83"/>
                  </a:lnTo>
                  <a:lnTo>
                    <a:pt x="56" y="84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6"/>
                  </a:lnTo>
                  <a:lnTo>
                    <a:pt x="45" y="88"/>
                  </a:lnTo>
                  <a:lnTo>
                    <a:pt x="40" y="90"/>
                  </a:lnTo>
                  <a:lnTo>
                    <a:pt x="37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19" y="93"/>
                  </a:lnTo>
                  <a:lnTo>
                    <a:pt x="16" y="93"/>
                  </a:lnTo>
                  <a:lnTo>
                    <a:pt x="14" y="93"/>
                  </a:lnTo>
                  <a:lnTo>
                    <a:pt x="12" y="91"/>
                  </a:lnTo>
                  <a:lnTo>
                    <a:pt x="9" y="91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5" y="88"/>
                  </a:lnTo>
                  <a:lnTo>
                    <a:pt x="5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4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2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1" y="58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3" y="53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31" y="46"/>
                  </a:lnTo>
                  <a:lnTo>
                    <a:pt x="33" y="45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40" y="41"/>
                  </a:lnTo>
                  <a:lnTo>
                    <a:pt x="42" y="38"/>
                  </a:lnTo>
                  <a:lnTo>
                    <a:pt x="43" y="34"/>
                  </a:lnTo>
                  <a:lnTo>
                    <a:pt x="42" y="31"/>
                  </a:lnTo>
                  <a:lnTo>
                    <a:pt x="43" y="27"/>
                  </a:lnTo>
                  <a:lnTo>
                    <a:pt x="45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3"/>
                  </a:lnTo>
                  <a:lnTo>
                    <a:pt x="82" y="3"/>
                  </a:lnTo>
                  <a:lnTo>
                    <a:pt x="83" y="5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4" y="17"/>
                  </a:lnTo>
                  <a:lnTo>
                    <a:pt x="95" y="15"/>
                  </a:lnTo>
                  <a:lnTo>
                    <a:pt x="99" y="19"/>
                  </a:lnTo>
                  <a:lnTo>
                    <a:pt x="101" y="20"/>
                  </a:lnTo>
                  <a:lnTo>
                    <a:pt x="101" y="22"/>
                  </a:lnTo>
                  <a:lnTo>
                    <a:pt x="102" y="22"/>
                  </a:lnTo>
                  <a:lnTo>
                    <a:pt x="101" y="26"/>
                  </a:lnTo>
                  <a:lnTo>
                    <a:pt x="99" y="31"/>
                  </a:lnTo>
                  <a:lnTo>
                    <a:pt x="101" y="33"/>
                  </a:lnTo>
                  <a:lnTo>
                    <a:pt x="99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28"/>
            <p:cNvSpPr>
              <a:spLocks noEditPoints="1"/>
            </p:cNvSpPr>
            <p:nvPr/>
          </p:nvSpPr>
          <p:spPr bwMode="auto">
            <a:xfrm>
              <a:off x="4411" y="2192"/>
              <a:ext cx="660" cy="385"/>
            </a:xfrm>
            <a:custGeom>
              <a:avLst/>
              <a:gdLst>
                <a:gd name="T0" fmla="*/ 440 w 660"/>
                <a:gd name="T1" fmla="*/ 12 h 385"/>
                <a:gd name="T2" fmla="*/ 461 w 660"/>
                <a:gd name="T3" fmla="*/ 33 h 385"/>
                <a:gd name="T4" fmla="*/ 482 w 660"/>
                <a:gd name="T5" fmla="*/ 54 h 385"/>
                <a:gd name="T6" fmla="*/ 503 w 660"/>
                <a:gd name="T7" fmla="*/ 83 h 385"/>
                <a:gd name="T8" fmla="*/ 534 w 660"/>
                <a:gd name="T9" fmla="*/ 104 h 385"/>
                <a:gd name="T10" fmla="*/ 542 w 660"/>
                <a:gd name="T11" fmla="*/ 130 h 385"/>
                <a:gd name="T12" fmla="*/ 575 w 660"/>
                <a:gd name="T13" fmla="*/ 138 h 385"/>
                <a:gd name="T14" fmla="*/ 612 w 660"/>
                <a:gd name="T15" fmla="*/ 136 h 385"/>
                <a:gd name="T16" fmla="*/ 632 w 660"/>
                <a:gd name="T17" fmla="*/ 150 h 385"/>
                <a:gd name="T18" fmla="*/ 641 w 660"/>
                <a:gd name="T19" fmla="*/ 173 h 385"/>
                <a:gd name="T20" fmla="*/ 657 w 660"/>
                <a:gd name="T21" fmla="*/ 190 h 385"/>
                <a:gd name="T22" fmla="*/ 634 w 660"/>
                <a:gd name="T23" fmla="*/ 213 h 385"/>
                <a:gd name="T24" fmla="*/ 605 w 660"/>
                <a:gd name="T25" fmla="*/ 216 h 385"/>
                <a:gd name="T26" fmla="*/ 591 w 660"/>
                <a:gd name="T27" fmla="*/ 202 h 385"/>
                <a:gd name="T28" fmla="*/ 563 w 660"/>
                <a:gd name="T29" fmla="*/ 214 h 385"/>
                <a:gd name="T30" fmla="*/ 537 w 660"/>
                <a:gd name="T31" fmla="*/ 223 h 385"/>
                <a:gd name="T32" fmla="*/ 503 w 660"/>
                <a:gd name="T33" fmla="*/ 233 h 385"/>
                <a:gd name="T34" fmla="*/ 482 w 660"/>
                <a:gd name="T35" fmla="*/ 233 h 385"/>
                <a:gd name="T36" fmla="*/ 459 w 660"/>
                <a:gd name="T37" fmla="*/ 240 h 385"/>
                <a:gd name="T38" fmla="*/ 434 w 660"/>
                <a:gd name="T39" fmla="*/ 244 h 385"/>
                <a:gd name="T40" fmla="*/ 406 w 660"/>
                <a:gd name="T41" fmla="*/ 256 h 385"/>
                <a:gd name="T42" fmla="*/ 376 w 660"/>
                <a:gd name="T43" fmla="*/ 264 h 385"/>
                <a:gd name="T44" fmla="*/ 347 w 660"/>
                <a:gd name="T45" fmla="*/ 278 h 385"/>
                <a:gd name="T46" fmla="*/ 326 w 660"/>
                <a:gd name="T47" fmla="*/ 295 h 385"/>
                <a:gd name="T48" fmla="*/ 302 w 660"/>
                <a:gd name="T49" fmla="*/ 316 h 385"/>
                <a:gd name="T50" fmla="*/ 281 w 660"/>
                <a:gd name="T51" fmla="*/ 335 h 385"/>
                <a:gd name="T52" fmla="*/ 254 w 660"/>
                <a:gd name="T53" fmla="*/ 346 h 385"/>
                <a:gd name="T54" fmla="*/ 230 w 660"/>
                <a:gd name="T55" fmla="*/ 353 h 385"/>
                <a:gd name="T56" fmla="*/ 197 w 660"/>
                <a:gd name="T57" fmla="*/ 358 h 385"/>
                <a:gd name="T58" fmla="*/ 195 w 660"/>
                <a:gd name="T59" fmla="*/ 344 h 385"/>
                <a:gd name="T60" fmla="*/ 166 w 660"/>
                <a:gd name="T61" fmla="*/ 334 h 385"/>
                <a:gd name="T62" fmla="*/ 143 w 660"/>
                <a:gd name="T63" fmla="*/ 358 h 385"/>
                <a:gd name="T64" fmla="*/ 131 w 660"/>
                <a:gd name="T65" fmla="*/ 377 h 385"/>
                <a:gd name="T66" fmla="*/ 103 w 660"/>
                <a:gd name="T67" fmla="*/ 382 h 385"/>
                <a:gd name="T68" fmla="*/ 74 w 660"/>
                <a:gd name="T69" fmla="*/ 370 h 385"/>
                <a:gd name="T70" fmla="*/ 48 w 660"/>
                <a:gd name="T71" fmla="*/ 359 h 385"/>
                <a:gd name="T72" fmla="*/ 17 w 660"/>
                <a:gd name="T73" fmla="*/ 359 h 385"/>
                <a:gd name="T74" fmla="*/ 3 w 660"/>
                <a:gd name="T75" fmla="*/ 344 h 385"/>
                <a:gd name="T76" fmla="*/ 10 w 660"/>
                <a:gd name="T77" fmla="*/ 327 h 385"/>
                <a:gd name="T78" fmla="*/ 31 w 660"/>
                <a:gd name="T79" fmla="*/ 309 h 385"/>
                <a:gd name="T80" fmla="*/ 41 w 660"/>
                <a:gd name="T81" fmla="*/ 287 h 385"/>
                <a:gd name="T82" fmla="*/ 65 w 660"/>
                <a:gd name="T83" fmla="*/ 289 h 385"/>
                <a:gd name="T84" fmla="*/ 86 w 660"/>
                <a:gd name="T85" fmla="*/ 276 h 385"/>
                <a:gd name="T86" fmla="*/ 77 w 660"/>
                <a:gd name="T87" fmla="*/ 256 h 385"/>
                <a:gd name="T88" fmla="*/ 64 w 660"/>
                <a:gd name="T89" fmla="*/ 230 h 385"/>
                <a:gd name="T90" fmla="*/ 60 w 660"/>
                <a:gd name="T91" fmla="*/ 202 h 385"/>
                <a:gd name="T92" fmla="*/ 79 w 660"/>
                <a:gd name="T93" fmla="*/ 175 h 385"/>
                <a:gd name="T94" fmla="*/ 95 w 660"/>
                <a:gd name="T95" fmla="*/ 152 h 385"/>
                <a:gd name="T96" fmla="*/ 86 w 660"/>
                <a:gd name="T97" fmla="*/ 123 h 385"/>
                <a:gd name="T98" fmla="*/ 72 w 660"/>
                <a:gd name="T99" fmla="*/ 102 h 385"/>
                <a:gd name="T100" fmla="*/ 79 w 660"/>
                <a:gd name="T101" fmla="*/ 73 h 385"/>
                <a:gd name="T102" fmla="*/ 112 w 660"/>
                <a:gd name="T103" fmla="*/ 62 h 385"/>
                <a:gd name="T104" fmla="*/ 134 w 660"/>
                <a:gd name="T105" fmla="*/ 54 h 385"/>
                <a:gd name="T106" fmla="*/ 162 w 660"/>
                <a:gd name="T107" fmla="*/ 45 h 385"/>
                <a:gd name="T108" fmla="*/ 193 w 660"/>
                <a:gd name="T109" fmla="*/ 33 h 385"/>
                <a:gd name="T110" fmla="*/ 228 w 660"/>
                <a:gd name="T111" fmla="*/ 33 h 385"/>
                <a:gd name="T112" fmla="*/ 259 w 660"/>
                <a:gd name="T113" fmla="*/ 21 h 385"/>
                <a:gd name="T114" fmla="*/ 293 w 660"/>
                <a:gd name="T115" fmla="*/ 28 h 385"/>
                <a:gd name="T116" fmla="*/ 321 w 660"/>
                <a:gd name="T117" fmla="*/ 43 h 385"/>
                <a:gd name="T118" fmla="*/ 340 w 660"/>
                <a:gd name="T119" fmla="*/ 54 h 385"/>
                <a:gd name="T120" fmla="*/ 370 w 660"/>
                <a:gd name="T121" fmla="*/ 40 h 385"/>
                <a:gd name="T122" fmla="*/ 392 w 660"/>
                <a:gd name="T123" fmla="*/ 14 h 385"/>
                <a:gd name="T124" fmla="*/ 242 w 660"/>
                <a:gd name="T125" fmla="*/ 3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385">
                  <a:moveTo>
                    <a:pt x="406" y="2"/>
                  </a:moveTo>
                  <a:lnTo>
                    <a:pt x="408" y="2"/>
                  </a:lnTo>
                  <a:lnTo>
                    <a:pt x="409" y="2"/>
                  </a:lnTo>
                  <a:lnTo>
                    <a:pt x="409" y="3"/>
                  </a:lnTo>
                  <a:lnTo>
                    <a:pt x="411" y="3"/>
                  </a:lnTo>
                  <a:lnTo>
                    <a:pt x="413" y="3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6" y="2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8" y="2"/>
                  </a:lnTo>
                  <a:lnTo>
                    <a:pt x="420" y="2"/>
                  </a:lnTo>
                  <a:lnTo>
                    <a:pt x="421" y="2"/>
                  </a:lnTo>
                  <a:lnTo>
                    <a:pt x="423" y="2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7" y="3"/>
                  </a:lnTo>
                  <a:lnTo>
                    <a:pt x="427" y="5"/>
                  </a:lnTo>
                  <a:lnTo>
                    <a:pt x="428" y="5"/>
                  </a:lnTo>
                  <a:lnTo>
                    <a:pt x="428" y="7"/>
                  </a:lnTo>
                  <a:lnTo>
                    <a:pt x="430" y="7"/>
                  </a:lnTo>
                  <a:lnTo>
                    <a:pt x="432" y="7"/>
                  </a:lnTo>
                  <a:lnTo>
                    <a:pt x="432" y="9"/>
                  </a:lnTo>
                  <a:lnTo>
                    <a:pt x="434" y="9"/>
                  </a:lnTo>
                  <a:lnTo>
                    <a:pt x="434" y="10"/>
                  </a:lnTo>
                  <a:lnTo>
                    <a:pt x="435" y="10"/>
                  </a:lnTo>
                  <a:lnTo>
                    <a:pt x="435" y="12"/>
                  </a:lnTo>
                  <a:lnTo>
                    <a:pt x="437" y="12"/>
                  </a:lnTo>
                  <a:lnTo>
                    <a:pt x="439" y="12"/>
                  </a:lnTo>
                  <a:lnTo>
                    <a:pt x="440" y="12"/>
                  </a:lnTo>
                  <a:lnTo>
                    <a:pt x="440" y="14"/>
                  </a:lnTo>
                  <a:lnTo>
                    <a:pt x="440" y="16"/>
                  </a:lnTo>
                  <a:lnTo>
                    <a:pt x="440" y="17"/>
                  </a:lnTo>
                  <a:lnTo>
                    <a:pt x="442" y="17"/>
                  </a:lnTo>
                  <a:lnTo>
                    <a:pt x="444" y="17"/>
                  </a:lnTo>
                  <a:lnTo>
                    <a:pt x="444" y="19"/>
                  </a:lnTo>
                  <a:lnTo>
                    <a:pt x="446" y="19"/>
                  </a:lnTo>
                  <a:lnTo>
                    <a:pt x="447" y="19"/>
                  </a:lnTo>
                  <a:lnTo>
                    <a:pt x="447" y="21"/>
                  </a:lnTo>
                  <a:lnTo>
                    <a:pt x="449" y="21"/>
                  </a:lnTo>
                  <a:lnTo>
                    <a:pt x="449" y="22"/>
                  </a:lnTo>
                  <a:lnTo>
                    <a:pt x="451" y="22"/>
                  </a:lnTo>
                  <a:lnTo>
                    <a:pt x="453" y="22"/>
                  </a:lnTo>
                  <a:lnTo>
                    <a:pt x="454" y="22"/>
                  </a:lnTo>
                  <a:lnTo>
                    <a:pt x="454" y="24"/>
                  </a:lnTo>
                  <a:lnTo>
                    <a:pt x="456" y="24"/>
                  </a:lnTo>
                  <a:lnTo>
                    <a:pt x="458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8"/>
                  </a:lnTo>
                  <a:lnTo>
                    <a:pt x="459" y="26"/>
                  </a:lnTo>
                  <a:lnTo>
                    <a:pt x="459" y="28"/>
                  </a:lnTo>
                  <a:lnTo>
                    <a:pt x="458" y="28"/>
                  </a:lnTo>
                  <a:lnTo>
                    <a:pt x="458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3"/>
                  </a:lnTo>
                  <a:lnTo>
                    <a:pt x="459" y="33"/>
                  </a:lnTo>
                  <a:lnTo>
                    <a:pt x="461" y="33"/>
                  </a:lnTo>
                  <a:lnTo>
                    <a:pt x="463" y="33"/>
                  </a:lnTo>
                  <a:lnTo>
                    <a:pt x="461" y="33"/>
                  </a:lnTo>
                  <a:lnTo>
                    <a:pt x="461" y="35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9" y="40"/>
                  </a:lnTo>
                  <a:lnTo>
                    <a:pt x="461" y="40"/>
                  </a:lnTo>
                  <a:lnTo>
                    <a:pt x="463" y="40"/>
                  </a:lnTo>
                  <a:lnTo>
                    <a:pt x="463" y="41"/>
                  </a:lnTo>
                  <a:lnTo>
                    <a:pt x="465" y="41"/>
                  </a:lnTo>
                  <a:lnTo>
                    <a:pt x="465" y="43"/>
                  </a:lnTo>
                  <a:lnTo>
                    <a:pt x="465" y="45"/>
                  </a:lnTo>
                  <a:lnTo>
                    <a:pt x="466" y="47"/>
                  </a:lnTo>
                  <a:lnTo>
                    <a:pt x="468" y="47"/>
                  </a:lnTo>
                  <a:lnTo>
                    <a:pt x="470" y="47"/>
                  </a:lnTo>
                  <a:lnTo>
                    <a:pt x="472" y="47"/>
                  </a:lnTo>
                  <a:lnTo>
                    <a:pt x="473" y="47"/>
                  </a:lnTo>
                  <a:lnTo>
                    <a:pt x="473" y="45"/>
                  </a:lnTo>
                  <a:lnTo>
                    <a:pt x="475" y="45"/>
                  </a:lnTo>
                  <a:lnTo>
                    <a:pt x="477" y="45"/>
                  </a:lnTo>
                  <a:lnTo>
                    <a:pt x="477" y="47"/>
                  </a:lnTo>
                  <a:lnTo>
                    <a:pt x="477" y="48"/>
                  </a:lnTo>
                  <a:lnTo>
                    <a:pt x="477" y="50"/>
                  </a:lnTo>
                  <a:lnTo>
                    <a:pt x="477" y="52"/>
                  </a:lnTo>
                  <a:lnTo>
                    <a:pt x="478" y="52"/>
                  </a:lnTo>
                  <a:lnTo>
                    <a:pt x="478" y="54"/>
                  </a:lnTo>
                  <a:lnTo>
                    <a:pt x="480" y="54"/>
                  </a:lnTo>
                  <a:lnTo>
                    <a:pt x="482" y="54"/>
                  </a:lnTo>
                  <a:lnTo>
                    <a:pt x="482" y="55"/>
                  </a:lnTo>
                  <a:lnTo>
                    <a:pt x="484" y="55"/>
                  </a:lnTo>
                  <a:lnTo>
                    <a:pt x="484" y="57"/>
                  </a:lnTo>
                  <a:lnTo>
                    <a:pt x="484" y="59"/>
                  </a:lnTo>
                  <a:lnTo>
                    <a:pt x="484" y="60"/>
                  </a:lnTo>
                  <a:lnTo>
                    <a:pt x="484" y="62"/>
                  </a:lnTo>
                  <a:lnTo>
                    <a:pt x="484" y="64"/>
                  </a:lnTo>
                  <a:lnTo>
                    <a:pt x="485" y="64"/>
                  </a:lnTo>
                  <a:lnTo>
                    <a:pt x="485" y="66"/>
                  </a:lnTo>
                  <a:lnTo>
                    <a:pt x="487" y="66"/>
                  </a:lnTo>
                  <a:lnTo>
                    <a:pt x="487" y="67"/>
                  </a:lnTo>
                  <a:lnTo>
                    <a:pt x="489" y="67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2" y="69"/>
                  </a:lnTo>
                  <a:lnTo>
                    <a:pt x="492" y="71"/>
                  </a:lnTo>
                  <a:lnTo>
                    <a:pt x="494" y="71"/>
                  </a:lnTo>
                  <a:lnTo>
                    <a:pt x="496" y="71"/>
                  </a:lnTo>
                  <a:lnTo>
                    <a:pt x="496" y="73"/>
                  </a:lnTo>
                  <a:lnTo>
                    <a:pt x="497" y="73"/>
                  </a:lnTo>
                  <a:lnTo>
                    <a:pt x="497" y="73"/>
                  </a:lnTo>
                  <a:lnTo>
                    <a:pt x="497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501" y="76"/>
                  </a:lnTo>
                  <a:lnTo>
                    <a:pt x="501" y="78"/>
                  </a:lnTo>
                  <a:lnTo>
                    <a:pt x="501" y="78"/>
                  </a:lnTo>
                  <a:lnTo>
                    <a:pt x="501" y="79"/>
                  </a:lnTo>
                  <a:lnTo>
                    <a:pt x="501" y="81"/>
                  </a:lnTo>
                  <a:lnTo>
                    <a:pt x="503" y="81"/>
                  </a:lnTo>
                  <a:lnTo>
                    <a:pt x="503" y="83"/>
                  </a:lnTo>
                  <a:lnTo>
                    <a:pt x="504" y="83"/>
                  </a:lnTo>
                  <a:lnTo>
                    <a:pt x="504" y="85"/>
                  </a:lnTo>
                  <a:lnTo>
                    <a:pt x="506" y="86"/>
                  </a:lnTo>
                  <a:lnTo>
                    <a:pt x="508" y="88"/>
                  </a:lnTo>
                  <a:lnTo>
                    <a:pt x="510" y="90"/>
                  </a:lnTo>
                  <a:lnTo>
                    <a:pt x="511" y="90"/>
                  </a:lnTo>
                  <a:lnTo>
                    <a:pt x="511" y="92"/>
                  </a:lnTo>
                  <a:lnTo>
                    <a:pt x="513" y="92"/>
                  </a:lnTo>
                  <a:lnTo>
                    <a:pt x="515" y="92"/>
                  </a:lnTo>
                  <a:lnTo>
                    <a:pt x="517" y="90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0" y="90"/>
                  </a:lnTo>
                  <a:lnTo>
                    <a:pt x="522" y="90"/>
                  </a:lnTo>
                  <a:lnTo>
                    <a:pt x="522" y="88"/>
                  </a:lnTo>
                  <a:lnTo>
                    <a:pt x="523" y="88"/>
                  </a:lnTo>
                  <a:lnTo>
                    <a:pt x="525" y="88"/>
                  </a:lnTo>
                  <a:lnTo>
                    <a:pt x="525" y="90"/>
                  </a:lnTo>
                  <a:lnTo>
                    <a:pt x="527" y="90"/>
                  </a:lnTo>
                  <a:lnTo>
                    <a:pt x="527" y="92"/>
                  </a:lnTo>
                  <a:lnTo>
                    <a:pt x="527" y="93"/>
                  </a:lnTo>
                  <a:lnTo>
                    <a:pt x="529" y="97"/>
                  </a:lnTo>
                  <a:lnTo>
                    <a:pt x="529" y="98"/>
                  </a:lnTo>
                  <a:lnTo>
                    <a:pt x="530" y="100"/>
                  </a:lnTo>
                  <a:lnTo>
                    <a:pt x="530" y="102"/>
                  </a:lnTo>
                  <a:lnTo>
                    <a:pt x="530" y="104"/>
                  </a:lnTo>
                  <a:lnTo>
                    <a:pt x="532" y="104"/>
                  </a:lnTo>
                  <a:lnTo>
                    <a:pt x="534" y="104"/>
                  </a:lnTo>
                  <a:lnTo>
                    <a:pt x="534" y="105"/>
                  </a:lnTo>
                  <a:lnTo>
                    <a:pt x="534" y="104"/>
                  </a:lnTo>
                  <a:lnTo>
                    <a:pt x="536" y="104"/>
                  </a:lnTo>
                  <a:lnTo>
                    <a:pt x="536" y="105"/>
                  </a:lnTo>
                  <a:lnTo>
                    <a:pt x="537" y="105"/>
                  </a:lnTo>
                  <a:lnTo>
                    <a:pt x="536" y="105"/>
                  </a:lnTo>
                  <a:lnTo>
                    <a:pt x="536" y="107"/>
                  </a:lnTo>
                  <a:lnTo>
                    <a:pt x="537" y="107"/>
                  </a:lnTo>
                  <a:lnTo>
                    <a:pt x="537" y="109"/>
                  </a:lnTo>
                  <a:lnTo>
                    <a:pt x="539" y="109"/>
                  </a:lnTo>
                  <a:lnTo>
                    <a:pt x="539" y="107"/>
                  </a:lnTo>
                  <a:lnTo>
                    <a:pt x="541" y="107"/>
                  </a:lnTo>
                  <a:lnTo>
                    <a:pt x="542" y="109"/>
                  </a:lnTo>
                  <a:lnTo>
                    <a:pt x="542" y="111"/>
                  </a:lnTo>
                  <a:lnTo>
                    <a:pt x="542" y="112"/>
                  </a:lnTo>
                  <a:lnTo>
                    <a:pt x="542" y="114"/>
                  </a:lnTo>
                  <a:lnTo>
                    <a:pt x="544" y="114"/>
                  </a:lnTo>
                  <a:lnTo>
                    <a:pt x="546" y="114"/>
                  </a:lnTo>
                  <a:lnTo>
                    <a:pt x="546" y="116"/>
                  </a:lnTo>
                  <a:lnTo>
                    <a:pt x="546" y="117"/>
                  </a:lnTo>
                  <a:lnTo>
                    <a:pt x="546" y="119"/>
                  </a:lnTo>
                  <a:lnTo>
                    <a:pt x="546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4" y="124"/>
                  </a:lnTo>
                  <a:lnTo>
                    <a:pt x="542" y="124"/>
                  </a:lnTo>
                  <a:lnTo>
                    <a:pt x="542" y="126"/>
                  </a:lnTo>
                  <a:lnTo>
                    <a:pt x="542" y="126"/>
                  </a:lnTo>
                  <a:lnTo>
                    <a:pt x="542" y="128"/>
                  </a:lnTo>
                  <a:lnTo>
                    <a:pt x="541" y="128"/>
                  </a:lnTo>
                  <a:lnTo>
                    <a:pt x="542" y="128"/>
                  </a:lnTo>
                  <a:lnTo>
                    <a:pt x="542" y="130"/>
                  </a:lnTo>
                  <a:lnTo>
                    <a:pt x="542" y="130"/>
                  </a:lnTo>
                  <a:lnTo>
                    <a:pt x="542" y="131"/>
                  </a:lnTo>
                  <a:lnTo>
                    <a:pt x="544" y="133"/>
                  </a:lnTo>
                  <a:lnTo>
                    <a:pt x="544" y="135"/>
                  </a:lnTo>
                  <a:lnTo>
                    <a:pt x="544" y="136"/>
                  </a:lnTo>
                  <a:lnTo>
                    <a:pt x="542" y="136"/>
                  </a:lnTo>
                  <a:lnTo>
                    <a:pt x="542" y="138"/>
                  </a:lnTo>
                  <a:lnTo>
                    <a:pt x="544" y="138"/>
                  </a:lnTo>
                  <a:lnTo>
                    <a:pt x="546" y="138"/>
                  </a:lnTo>
                  <a:lnTo>
                    <a:pt x="546" y="140"/>
                  </a:lnTo>
                  <a:lnTo>
                    <a:pt x="548" y="140"/>
                  </a:lnTo>
                  <a:lnTo>
                    <a:pt x="548" y="138"/>
                  </a:lnTo>
                  <a:lnTo>
                    <a:pt x="549" y="138"/>
                  </a:lnTo>
                  <a:lnTo>
                    <a:pt x="549" y="136"/>
                  </a:lnTo>
                  <a:lnTo>
                    <a:pt x="551" y="136"/>
                  </a:lnTo>
                  <a:lnTo>
                    <a:pt x="553" y="136"/>
                  </a:lnTo>
                  <a:lnTo>
                    <a:pt x="555" y="138"/>
                  </a:lnTo>
                  <a:lnTo>
                    <a:pt x="556" y="138"/>
                  </a:lnTo>
                  <a:lnTo>
                    <a:pt x="558" y="138"/>
                  </a:lnTo>
                  <a:lnTo>
                    <a:pt x="560" y="140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5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70" y="142"/>
                  </a:lnTo>
                  <a:lnTo>
                    <a:pt x="570" y="140"/>
                  </a:lnTo>
                  <a:lnTo>
                    <a:pt x="570" y="138"/>
                  </a:lnTo>
                  <a:lnTo>
                    <a:pt x="572" y="138"/>
                  </a:lnTo>
                  <a:lnTo>
                    <a:pt x="574" y="138"/>
                  </a:lnTo>
                  <a:lnTo>
                    <a:pt x="575" y="138"/>
                  </a:lnTo>
                  <a:lnTo>
                    <a:pt x="575" y="136"/>
                  </a:lnTo>
                  <a:lnTo>
                    <a:pt x="577" y="136"/>
                  </a:lnTo>
                  <a:lnTo>
                    <a:pt x="579" y="136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4" y="133"/>
                  </a:lnTo>
                  <a:lnTo>
                    <a:pt x="584" y="131"/>
                  </a:lnTo>
                  <a:lnTo>
                    <a:pt x="586" y="131"/>
                  </a:lnTo>
                  <a:lnTo>
                    <a:pt x="587" y="131"/>
                  </a:lnTo>
                  <a:lnTo>
                    <a:pt x="589" y="131"/>
                  </a:lnTo>
                  <a:lnTo>
                    <a:pt x="591" y="130"/>
                  </a:lnTo>
                  <a:lnTo>
                    <a:pt x="593" y="128"/>
                  </a:lnTo>
                  <a:lnTo>
                    <a:pt x="594" y="128"/>
                  </a:lnTo>
                  <a:lnTo>
                    <a:pt x="596" y="126"/>
                  </a:lnTo>
                  <a:lnTo>
                    <a:pt x="596" y="128"/>
                  </a:lnTo>
                  <a:lnTo>
                    <a:pt x="598" y="128"/>
                  </a:lnTo>
                  <a:lnTo>
                    <a:pt x="598" y="130"/>
                  </a:lnTo>
                  <a:lnTo>
                    <a:pt x="598" y="131"/>
                  </a:lnTo>
                  <a:lnTo>
                    <a:pt x="599" y="131"/>
                  </a:lnTo>
                  <a:lnTo>
                    <a:pt x="599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5"/>
                  </a:lnTo>
                  <a:lnTo>
                    <a:pt x="606" y="136"/>
                  </a:lnTo>
                  <a:lnTo>
                    <a:pt x="608" y="138"/>
                  </a:lnTo>
                  <a:lnTo>
                    <a:pt x="610" y="138"/>
                  </a:lnTo>
                  <a:lnTo>
                    <a:pt x="612" y="136"/>
                  </a:lnTo>
                  <a:lnTo>
                    <a:pt x="613" y="136"/>
                  </a:lnTo>
                  <a:lnTo>
                    <a:pt x="615" y="136"/>
                  </a:lnTo>
                  <a:lnTo>
                    <a:pt x="615" y="135"/>
                  </a:lnTo>
                  <a:lnTo>
                    <a:pt x="617" y="135"/>
                  </a:lnTo>
                  <a:lnTo>
                    <a:pt x="617" y="136"/>
                  </a:lnTo>
                  <a:lnTo>
                    <a:pt x="618" y="136"/>
                  </a:lnTo>
                  <a:lnTo>
                    <a:pt x="620" y="136"/>
                  </a:lnTo>
                  <a:lnTo>
                    <a:pt x="618" y="136"/>
                  </a:lnTo>
                  <a:lnTo>
                    <a:pt x="620" y="136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42"/>
                  </a:lnTo>
                  <a:lnTo>
                    <a:pt x="618" y="143"/>
                  </a:lnTo>
                  <a:lnTo>
                    <a:pt x="620" y="143"/>
                  </a:lnTo>
                  <a:lnTo>
                    <a:pt x="622" y="143"/>
                  </a:lnTo>
                  <a:lnTo>
                    <a:pt x="624" y="143"/>
                  </a:lnTo>
                  <a:lnTo>
                    <a:pt x="625" y="143"/>
                  </a:lnTo>
                  <a:lnTo>
                    <a:pt x="625" y="142"/>
                  </a:lnTo>
                  <a:lnTo>
                    <a:pt x="625" y="143"/>
                  </a:lnTo>
                  <a:lnTo>
                    <a:pt x="627" y="143"/>
                  </a:lnTo>
                  <a:lnTo>
                    <a:pt x="629" y="143"/>
                  </a:lnTo>
                  <a:lnTo>
                    <a:pt x="631" y="143"/>
                  </a:lnTo>
                  <a:lnTo>
                    <a:pt x="631" y="145"/>
                  </a:lnTo>
                  <a:lnTo>
                    <a:pt x="632" y="143"/>
                  </a:lnTo>
                  <a:lnTo>
                    <a:pt x="632" y="145"/>
                  </a:lnTo>
                  <a:lnTo>
                    <a:pt x="631" y="145"/>
                  </a:lnTo>
                  <a:lnTo>
                    <a:pt x="631" y="147"/>
                  </a:lnTo>
                  <a:lnTo>
                    <a:pt x="629" y="147"/>
                  </a:lnTo>
                  <a:lnTo>
                    <a:pt x="631" y="149"/>
                  </a:lnTo>
                  <a:lnTo>
                    <a:pt x="631" y="150"/>
                  </a:lnTo>
                  <a:lnTo>
                    <a:pt x="632" y="150"/>
                  </a:lnTo>
                  <a:lnTo>
                    <a:pt x="632" y="152"/>
                  </a:lnTo>
                  <a:lnTo>
                    <a:pt x="632" y="154"/>
                  </a:lnTo>
                  <a:lnTo>
                    <a:pt x="634" y="154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5"/>
                  </a:lnTo>
                  <a:lnTo>
                    <a:pt x="638" y="155"/>
                  </a:lnTo>
                  <a:lnTo>
                    <a:pt x="638" y="157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8" y="159"/>
                  </a:lnTo>
                  <a:lnTo>
                    <a:pt x="636" y="159"/>
                  </a:lnTo>
                  <a:lnTo>
                    <a:pt x="636" y="161"/>
                  </a:lnTo>
                  <a:lnTo>
                    <a:pt x="636" y="162"/>
                  </a:lnTo>
                  <a:lnTo>
                    <a:pt x="638" y="162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38" y="166"/>
                  </a:lnTo>
                  <a:lnTo>
                    <a:pt x="638" y="168"/>
                  </a:lnTo>
                  <a:lnTo>
                    <a:pt x="636" y="168"/>
                  </a:lnTo>
                  <a:lnTo>
                    <a:pt x="638" y="168"/>
                  </a:lnTo>
                  <a:lnTo>
                    <a:pt x="638" y="169"/>
                  </a:lnTo>
                  <a:lnTo>
                    <a:pt x="639" y="169"/>
                  </a:lnTo>
                  <a:lnTo>
                    <a:pt x="639" y="171"/>
                  </a:lnTo>
                  <a:lnTo>
                    <a:pt x="639" y="169"/>
                  </a:lnTo>
                  <a:lnTo>
                    <a:pt x="641" y="169"/>
                  </a:lnTo>
                  <a:lnTo>
                    <a:pt x="643" y="169"/>
                  </a:lnTo>
                  <a:lnTo>
                    <a:pt x="643" y="171"/>
                  </a:lnTo>
                  <a:lnTo>
                    <a:pt x="643" y="173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39" y="175"/>
                  </a:lnTo>
                  <a:lnTo>
                    <a:pt x="639" y="176"/>
                  </a:lnTo>
                  <a:lnTo>
                    <a:pt x="641" y="176"/>
                  </a:lnTo>
                  <a:lnTo>
                    <a:pt x="643" y="176"/>
                  </a:lnTo>
                  <a:lnTo>
                    <a:pt x="643" y="178"/>
                  </a:lnTo>
                  <a:lnTo>
                    <a:pt x="643" y="180"/>
                  </a:lnTo>
                  <a:lnTo>
                    <a:pt x="641" y="180"/>
                  </a:lnTo>
                  <a:lnTo>
                    <a:pt x="641" y="181"/>
                  </a:lnTo>
                  <a:lnTo>
                    <a:pt x="639" y="181"/>
                  </a:lnTo>
                  <a:lnTo>
                    <a:pt x="639" y="183"/>
                  </a:lnTo>
                  <a:lnTo>
                    <a:pt x="638" y="183"/>
                  </a:lnTo>
                  <a:lnTo>
                    <a:pt x="639" y="185"/>
                  </a:lnTo>
                  <a:lnTo>
                    <a:pt x="641" y="185"/>
                  </a:lnTo>
                  <a:lnTo>
                    <a:pt x="643" y="185"/>
                  </a:lnTo>
                  <a:lnTo>
                    <a:pt x="644" y="183"/>
                  </a:lnTo>
                  <a:lnTo>
                    <a:pt x="646" y="183"/>
                  </a:lnTo>
                  <a:lnTo>
                    <a:pt x="646" y="181"/>
                  </a:lnTo>
                  <a:lnTo>
                    <a:pt x="648" y="181"/>
                  </a:lnTo>
                  <a:lnTo>
                    <a:pt x="648" y="183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50" y="187"/>
                  </a:lnTo>
                  <a:lnTo>
                    <a:pt x="651" y="187"/>
                  </a:lnTo>
                  <a:lnTo>
                    <a:pt x="651" y="185"/>
                  </a:lnTo>
                  <a:lnTo>
                    <a:pt x="653" y="185"/>
                  </a:lnTo>
                  <a:lnTo>
                    <a:pt x="655" y="183"/>
                  </a:lnTo>
                  <a:lnTo>
                    <a:pt x="657" y="185"/>
                  </a:lnTo>
                  <a:lnTo>
                    <a:pt x="657" y="187"/>
                  </a:lnTo>
                  <a:lnTo>
                    <a:pt x="657" y="188"/>
                  </a:lnTo>
                  <a:lnTo>
                    <a:pt x="657" y="190"/>
                  </a:lnTo>
                  <a:lnTo>
                    <a:pt x="658" y="190"/>
                  </a:lnTo>
                  <a:lnTo>
                    <a:pt x="658" y="192"/>
                  </a:lnTo>
                  <a:lnTo>
                    <a:pt x="658" y="194"/>
                  </a:lnTo>
                  <a:lnTo>
                    <a:pt x="658" y="195"/>
                  </a:lnTo>
                  <a:lnTo>
                    <a:pt x="660" y="195"/>
                  </a:lnTo>
                  <a:lnTo>
                    <a:pt x="660" y="197"/>
                  </a:lnTo>
                  <a:lnTo>
                    <a:pt x="658" y="197"/>
                  </a:lnTo>
                  <a:lnTo>
                    <a:pt x="658" y="197"/>
                  </a:lnTo>
                  <a:lnTo>
                    <a:pt x="657" y="197"/>
                  </a:lnTo>
                  <a:lnTo>
                    <a:pt x="657" y="199"/>
                  </a:lnTo>
                  <a:lnTo>
                    <a:pt x="655" y="199"/>
                  </a:lnTo>
                  <a:lnTo>
                    <a:pt x="655" y="200"/>
                  </a:lnTo>
                  <a:lnTo>
                    <a:pt x="655" y="202"/>
                  </a:lnTo>
                  <a:lnTo>
                    <a:pt x="653" y="202"/>
                  </a:lnTo>
                  <a:lnTo>
                    <a:pt x="653" y="200"/>
                  </a:lnTo>
                  <a:lnTo>
                    <a:pt x="651" y="200"/>
                  </a:lnTo>
                  <a:lnTo>
                    <a:pt x="650" y="202"/>
                  </a:lnTo>
                  <a:lnTo>
                    <a:pt x="648" y="204"/>
                  </a:lnTo>
                  <a:lnTo>
                    <a:pt x="646" y="204"/>
                  </a:lnTo>
                  <a:lnTo>
                    <a:pt x="646" y="206"/>
                  </a:lnTo>
                  <a:lnTo>
                    <a:pt x="644" y="206"/>
                  </a:lnTo>
                  <a:lnTo>
                    <a:pt x="644" y="207"/>
                  </a:lnTo>
                  <a:lnTo>
                    <a:pt x="643" y="207"/>
                  </a:lnTo>
                  <a:lnTo>
                    <a:pt x="641" y="207"/>
                  </a:lnTo>
                  <a:lnTo>
                    <a:pt x="641" y="209"/>
                  </a:lnTo>
                  <a:lnTo>
                    <a:pt x="641" y="211"/>
                  </a:lnTo>
                  <a:lnTo>
                    <a:pt x="639" y="211"/>
                  </a:lnTo>
                  <a:lnTo>
                    <a:pt x="639" y="213"/>
                  </a:lnTo>
                  <a:lnTo>
                    <a:pt x="638" y="213"/>
                  </a:lnTo>
                  <a:lnTo>
                    <a:pt x="636" y="213"/>
                  </a:lnTo>
                  <a:lnTo>
                    <a:pt x="634" y="213"/>
                  </a:lnTo>
                  <a:lnTo>
                    <a:pt x="634" y="214"/>
                  </a:lnTo>
                  <a:lnTo>
                    <a:pt x="631" y="213"/>
                  </a:lnTo>
                  <a:lnTo>
                    <a:pt x="629" y="213"/>
                  </a:lnTo>
                  <a:lnTo>
                    <a:pt x="629" y="214"/>
                  </a:lnTo>
                  <a:lnTo>
                    <a:pt x="627" y="214"/>
                  </a:lnTo>
                  <a:lnTo>
                    <a:pt x="627" y="216"/>
                  </a:lnTo>
                  <a:lnTo>
                    <a:pt x="625" y="216"/>
                  </a:lnTo>
                  <a:lnTo>
                    <a:pt x="625" y="218"/>
                  </a:lnTo>
                  <a:lnTo>
                    <a:pt x="625" y="216"/>
                  </a:lnTo>
                  <a:lnTo>
                    <a:pt x="625" y="218"/>
                  </a:lnTo>
                  <a:lnTo>
                    <a:pt x="625" y="218"/>
                  </a:lnTo>
                  <a:lnTo>
                    <a:pt x="624" y="218"/>
                  </a:lnTo>
                  <a:lnTo>
                    <a:pt x="624" y="219"/>
                  </a:lnTo>
                  <a:lnTo>
                    <a:pt x="624" y="218"/>
                  </a:lnTo>
                  <a:lnTo>
                    <a:pt x="622" y="218"/>
                  </a:lnTo>
                  <a:lnTo>
                    <a:pt x="620" y="218"/>
                  </a:lnTo>
                  <a:lnTo>
                    <a:pt x="620" y="216"/>
                  </a:lnTo>
                  <a:lnTo>
                    <a:pt x="620" y="218"/>
                  </a:lnTo>
                  <a:lnTo>
                    <a:pt x="618" y="218"/>
                  </a:lnTo>
                  <a:lnTo>
                    <a:pt x="618" y="219"/>
                  </a:lnTo>
                  <a:lnTo>
                    <a:pt x="617" y="219"/>
                  </a:lnTo>
                  <a:lnTo>
                    <a:pt x="615" y="219"/>
                  </a:lnTo>
                  <a:lnTo>
                    <a:pt x="617" y="218"/>
                  </a:lnTo>
                  <a:lnTo>
                    <a:pt x="617" y="216"/>
                  </a:lnTo>
                  <a:lnTo>
                    <a:pt x="615" y="216"/>
                  </a:lnTo>
                  <a:lnTo>
                    <a:pt x="613" y="216"/>
                  </a:lnTo>
                  <a:lnTo>
                    <a:pt x="612" y="216"/>
                  </a:lnTo>
                  <a:lnTo>
                    <a:pt x="610" y="216"/>
                  </a:lnTo>
                  <a:lnTo>
                    <a:pt x="608" y="216"/>
                  </a:lnTo>
                  <a:lnTo>
                    <a:pt x="606" y="216"/>
                  </a:lnTo>
                  <a:lnTo>
                    <a:pt x="605" y="216"/>
                  </a:lnTo>
                  <a:lnTo>
                    <a:pt x="605" y="214"/>
                  </a:lnTo>
                  <a:lnTo>
                    <a:pt x="605" y="216"/>
                  </a:lnTo>
                  <a:lnTo>
                    <a:pt x="603" y="216"/>
                  </a:lnTo>
                  <a:lnTo>
                    <a:pt x="603" y="214"/>
                  </a:lnTo>
                  <a:lnTo>
                    <a:pt x="601" y="214"/>
                  </a:lnTo>
                  <a:lnTo>
                    <a:pt x="599" y="214"/>
                  </a:lnTo>
                  <a:lnTo>
                    <a:pt x="601" y="214"/>
                  </a:lnTo>
                  <a:lnTo>
                    <a:pt x="599" y="214"/>
                  </a:lnTo>
                  <a:lnTo>
                    <a:pt x="599" y="213"/>
                  </a:lnTo>
                  <a:lnTo>
                    <a:pt x="598" y="213"/>
                  </a:lnTo>
                  <a:lnTo>
                    <a:pt x="596" y="213"/>
                  </a:lnTo>
                  <a:lnTo>
                    <a:pt x="598" y="213"/>
                  </a:lnTo>
                  <a:lnTo>
                    <a:pt x="598" y="211"/>
                  </a:lnTo>
                  <a:lnTo>
                    <a:pt x="599" y="211"/>
                  </a:lnTo>
                  <a:lnTo>
                    <a:pt x="599" y="209"/>
                  </a:lnTo>
                  <a:lnTo>
                    <a:pt x="599" y="207"/>
                  </a:lnTo>
                  <a:lnTo>
                    <a:pt x="599" y="206"/>
                  </a:lnTo>
                  <a:lnTo>
                    <a:pt x="599" y="204"/>
                  </a:lnTo>
                  <a:lnTo>
                    <a:pt x="598" y="202"/>
                  </a:lnTo>
                  <a:lnTo>
                    <a:pt x="598" y="204"/>
                  </a:lnTo>
                  <a:lnTo>
                    <a:pt x="598" y="202"/>
                  </a:lnTo>
                  <a:lnTo>
                    <a:pt x="596" y="202"/>
                  </a:lnTo>
                  <a:lnTo>
                    <a:pt x="596" y="204"/>
                  </a:lnTo>
                  <a:lnTo>
                    <a:pt x="594" y="204"/>
                  </a:lnTo>
                  <a:lnTo>
                    <a:pt x="594" y="202"/>
                  </a:lnTo>
                  <a:lnTo>
                    <a:pt x="594" y="200"/>
                  </a:lnTo>
                  <a:lnTo>
                    <a:pt x="593" y="200"/>
                  </a:lnTo>
                  <a:lnTo>
                    <a:pt x="593" y="202"/>
                  </a:lnTo>
                  <a:lnTo>
                    <a:pt x="593" y="200"/>
                  </a:lnTo>
                  <a:lnTo>
                    <a:pt x="591" y="200"/>
                  </a:lnTo>
                  <a:lnTo>
                    <a:pt x="591" y="202"/>
                  </a:lnTo>
                  <a:lnTo>
                    <a:pt x="589" y="202"/>
                  </a:lnTo>
                  <a:lnTo>
                    <a:pt x="589" y="204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6" y="206"/>
                  </a:lnTo>
                  <a:lnTo>
                    <a:pt x="586" y="204"/>
                  </a:lnTo>
                  <a:lnTo>
                    <a:pt x="586" y="206"/>
                  </a:lnTo>
                  <a:lnTo>
                    <a:pt x="584" y="206"/>
                  </a:lnTo>
                  <a:lnTo>
                    <a:pt x="584" y="206"/>
                  </a:lnTo>
                  <a:lnTo>
                    <a:pt x="582" y="206"/>
                  </a:lnTo>
                  <a:lnTo>
                    <a:pt x="580" y="206"/>
                  </a:lnTo>
                  <a:lnTo>
                    <a:pt x="579" y="206"/>
                  </a:lnTo>
                  <a:lnTo>
                    <a:pt x="577" y="206"/>
                  </a:lnTo>
                  <a:lnTo>
                    <a:pt x="577" y="207"/>
                  </a:lnTo>
                  <a:lnTo>
                    <a:pt x="575" y="207"/>
                  </a:lnTo>
                  <a:lnTo>
                    <a:pt x="574" y="207"/>
                  </a:lnTo>
                  <a:lnTo>
                    <a:pt x="574" y="206"/>
                  </a:lnTo>
                  <a:lnTo>
                    <a:pt x="572" y="206"/>
                  </a:lnTo>
                  <a:lnTo>
                    <a:pt x="572" y="207"/>
                  </a:lnTo>
                  <a:lnTo>
                    <a:pt x="570" y="207"/>
                  </a:lnTo>
                  <a:lnTo>
                    <a:pt x="570" y="206"/>
                  </a:lnTo>
                  <a:lnTo>
                    <a:pt x="570" y="207"/>
                  </a:lnTo>
                  <a:lnTo>
                    <a:pt x="568" y="209"/>
                  </a:lnTo>
                  <a:lnTo>
                    <a:pt x="568" y="211"/>
                  </a:lnTo>
                  <a:lnTo>
                    <a:pt x="567" y="211"/>
                  </a:lnTo>
                  <a:lnTo>
                    <a:pt x="565" y="211"/>
                  </a:lnTo>
                  <a:lnTo>
                    <a:pt x="563" y="211"/>
                  </a:lnTo>
                  <a:lnTo>
                    <a:pt x="563" y="213"/>
                  </a:lnTo>
                  <a:lnTo>
                    <a:pt x="561" y="213"/>
                  </a:lnTo>
                  <a:lnTo>
                    <a:pt x="563" y="213"/>
                  </a:lnTo>
                  <a:lnTo>
                    <a:pt x="563" y="214"/>
                  </a:lnTo>
                  <a:lnTo>
                    <a:pt x="561" y="214"/>
                  </a:lnTo>
                  <a:lnTo>
                    <a:pt x="561" y="216"/>
                  </a:lnTo>
                  <a:lnTo>
                    <a:pt x="561" y="218"/>
                  </a:lnTo>
                  <a:lnTo>
                    <a:pt x="560" y="218"/>
                  </a:lnTo>
                  <a:lnTo>
                    <a:pt x="560" y="219"/>
                  </a:lnTo>
                  <a:lnTo>
                    <a:pt x="561" y="221"/>
                  </a:lnTo>
                  <a:lnTo>
                    <a:pt x="560" y="221"/>
                  </a:lnTo>
                  <a:lnTo>
                    <a:pt x="560" y="223"/>
                  </a:lnTo>
                  <a:lnTo>
                    <a:pt x="558" y="223"/>
                  </a:lnTo>
                  <a:lnTo>
                    <a:pt x="558" y="225"/>
                  </a:lnTo>
                  <a:lnTo>
                    <a:pt x="556" y="225"/>
                  </a:lnTo>
                  <a:lnTo>
                    <a:pt x="556" y="226"/>
                  </a:lnTo>
                  <a:lnTo>
                    <a:pt x="555" y="226"/>
                  </a:lnTo>
                  <a:lnTo>
                    <a:pt x="553" y="226"/>
                  </a:lnTo>
                  <a:lnTo>
                    <a:pt x="551" y="226"/>
                  </a:lnTo>
                  <a:lnTo>
                    <a:pt x="549" y="226"/>
                  </a:lnTo>
                  <a:lnTo>
                    <a:pt x="548" y="228"/>
                  </a:lnTo>
                  <a:lnTo>
                    <a:pt x="548" y="226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5"/>
                  </a:lnTo>
                  <a:lnTo>
                    <a:pt x="546" y="225"/>
                  </a:lnTo>
                  <a:lnTo>
                    <a:pt x="546" y="223"/>
                  </a:lnTo>
                  <a:lnTo>
                    <a:pt x="544" y="223"/>
                  </a:lnTo>
                  <a:lnTo>
                    <a:pt x="544" y="225"/>
                  </a:lnTo>
                  <a:lnTo>
                    <a:pt x="542" y="225"/>
                  </a:lnTo>
                  <a:lnTo>
                    <a:pt x="542" y="225"/>
                  </a:lnTo>
                  <a:lnTo>
                    <a:pt x="541" y="225"/>
                  </a:lnTo>
                  <a:lnTo>
                    <a:pt x="539" y="225"/>
                  </a:lnTo>
                  <a:lnTo>
                    <a:pt x="539" y="223"/>
                  </a:lnTo>
                  <a:lnTo>
                    <a:pt x="537" y="223"/>
                  </a:lnTo>
                  <a:lnTo>
                    <a:pt x="537" y="225"/>
                  </a:lnTo>
                  <a:lnTo>
                    <a:pt x="536" y="225"/>
                  </a:lnTo>
                  <a:lnTo>
                    <a:pt x="534" y="225"/>
                  </a:lnTo>
                  <a:lnTo>
                    <a:pt x="534" y="226"/>
                  </a:lnTo>
                  <a:lnTo>
                    <a:pt x="532" y="226"/>
                  </a:lnTo>
                  <a:lnTo>
                    <a:pt x="530" y="228"/>
                  </a:lnTo>
                  <a:lnTo>
                    <a:pt x="530" y="230"/>
                  </a:lnTo>
                  <a:lnTo>
                    <a:pt x="530" y="228"/>
                  </a:lnTo>
                  <a:lnTo>
                    <a:pt x="529" y="228"/>
                  </a:lnTo>
                  <a:lnTo>
                    <a:pt x="527" y="228"/>
                  </a:lnTo>
                  <a:lnTo>
                    <a:pt x="527" y="230"/>
                  </a:lnTo>
                  <a:lnTo>
                    <a:pt x="525" y="230"/>
                  </a:lnTo>
                  <a:lnTo>
                    <a:pt x="523" y="230"/>
                  </a:lnTo>
                  <a:lnTo>
                    <a:pt x="522" y="230"/>
                  </a:lnTo>
                  <a:lnTo>
                    <a:pt x="522" y="232"/>
                  </a:lnTo>
                  <a:lnTo>
                    <a:pt x="520" y="232"/>
                  </a:lnTo>
                  <a:lnTo>
                    <a:pt x="520" y="233"/>
                  </a:lnTo>
                  <a:lnTo>
                    <a:pt x="518" y="233"/>
                  </a:lnTo>
                  <a:lnTo>
                    <a:pt x="517" y="233"/>
                  </a:lnTo>
                  <a:lnTo>
                    <a:pt x="515" y="233"/>
                  </a:lnTo>
                  <a:lnTo>
                    <a:pt x="515" y="235"/>
                  </a:lnTo>
                  <a:lnTo>
                    <a:pt x="513" y="235"/>
                  </a:lnTo>
                  <a:lnTo>
                    <a:pt x="511" y="235"/>
                  </a:lnTo>
                  <a:lnTo>
                    <a:pt x="511" y="237"/>
                  </a:lnTo>
                  <a:lnTo>
                    <a:pt x="510" y="237"/>
                  </a:lnTo>
                  <a:lnTo>
                    <a:pt x="510" y="235"/>
                  </a:lnTo>
                  <a:lnTo>
                    <a:pt x="508" y="235"/>
                  </a:lnTo>
                  <a:lnTo>
                    <a:pt x="506" y="235"/>
                  </a:lnTo>
                  <a:lnTo>
                    <a:pt x="504" y="235"/>
                  </a:lnTo>
                  <a:lnTo>
                    <a:pt x="503" y="235"/>
                  </a:lnTo>
                  <a:lnTo>
                    <a:pt x="503" y="233"/>
                  </a:lnTo>
                  <a:lnTo>
                    <a:pt x="501" y="233"/>
                  </a:lnTo>
                  <a:lnTo>
                    <a:pt x="501" y="235"/>
                  </a:lnTo>
                  <a:lnTo>
                    <a:pt x="501" y="235"/>
                  </a:lnTo>
                  <a:lnTo>
                    <a:pt x="499" y="235"/>
                  </a:lnTo>
                  <a:lnTo>
                    <a:pt x="499" y="237"/>
                  </a:lnTo>
                  <a:lnTo>
                    <a:pt x="497" y="237"/>
                  </a:lnTo>
                  <a:lnTo>
                    <a:pt x="499" y="237"/>
                  </a:lnTo>
                  <a:lnTo>
                    <a:pt x="499" y="238"/>
                  </a:lnTo>
                  <a:lnTo>
                    <a:pt x="497" y="238"/>
                  </a:lnTo>
                  <a:lnTo>
                    <a:pt x="497" y="238"/>
                  </a:lnTo>
                  <a:lnTo>
                    <a:pt x="496" y="238"/>
                  </a:lnTo>
                  <a:lnTo>
                    <a:pt x="494" y="238"/>
                  </a:lnTo>
                  <a:lnTo>
                    <a:pt x="494" y="240"/>
                  </a:lnTo>
                  <a:lnTo>
                    <a:pt x="492" y="240"/>
                  </a:lnTo>
                  <a:lnTo>
                    <a:pt x="491" y="240"/>
                  </a:lnTo>
                  <a:lnTo>
                    <a:pt x="489" y="240"/>
                  </a:lnTo>
                  <a:lnTo>
                    <a:pt x="487" y="240"/>
                  </a:lnTo>
                  <a:lnTo>
                    <a:pt x="485" y="240"/>
                  </a:lnTo>
                  <a:lnTo>
                    <a:pt x="484" y="240"/>
                  </a:lnTo>
                  <a:lnTo>
                    <a:pt x="482" y="242"/>
                  </a:lnTo>
                  <a:lnTo>
                    <a:pt x="482" y="240"/>
                  </a:lnTo>
                  <a:lnTo>
                    <a:pt x="480" y="240"/>
                  </a:lnTo>
                  <a:lnTo>
                    <a:pt x="480" y="238"/>
                  </a:lnTo>
                  <a:lnTo>
                    <a:pt x="482" y="238"/>
                  </a:lnTo>
                  <a:lnTo>
                    <a:pt x="484" y="238"/>
                  </a:lnTo>
                  <a:lnTo>
                    <a:pt x="484" y="238"/>
                  </a:lnTo>
                  <a:lnTo>
                    <a:pt x="482" y="237"/>
                  </a:lnTo>
                  <a:lnTo>
                    <a:pt x="482" y="235"/>
                  </a:lnTo>
                  <a:lnTo>
                    <a:pt x="484" y="235"/>
                  </a:lnTo>
                  <a:lnTo>
                    <a:pt x="482" y="235"/>
                  </a:lnTo>
                  <a:lnTo>
                    <a:pt x="482" y="233"/>
                  </a:lnTo>
                  <a:lnTo>
                    <a:pt x="482" y="232"/>
                  </a:lnTo>
                  <a:lnTo>
                    <a:pt x="480" y="232"/>
                  </a:lnTo>
                  <a:lnTo>
                    <a:pt x="480" y="233"/>
                  </a:lnTo>
                  <a:lnTo>
                    <a:pt x="478" y="233"/>
                  </a:lnTo>
                  <a:lnTo>
                    <a:pt x="477" y="233"/>
                  </a:lnTo>
                  <a:lnTo>
                    <a:pt x="477" y="235"/>
                  </a:lnTo>
                  <a:lnTo>
                    <a:pt x="475" y="235"/>
                  </a:lnTo>
                  <a:lnTo>
                    <a:pt x="475" y="233"/>
                  </a:lnTo>
                  <a:lnTo>
                    <a:pt x="473" y="233"/>
                  </a:lnTo>
                  <a:lnTo>
                    <a:pt x="473" y="235"/>
                  </a:lnTo>
                  <a:lnTo>
                    <a:pt x="472" y="235"/>
                  </a:lnTo>
                  <a:lnTo>
                    <a:pt x="472" y="233"/>
                  </a:lnTo>
                  <a:lnTo>
                    <a:pt x="473" y="233"/>
                  </a:lnTo>
                  <a:lnTo>
                    <a:pt x="472" y="233"/>
                  </a:lnTo>
                  <a:lnTo>
                    <a:pt x="472" y="232"/>
                  </a:lnTo>
                  <a:lnTo>
                    <a:pt x="472" y="233"/>
                  </a:lnTo>
                  <a:lnTo>
                    <a:pt x="470" y="233"/>
                  </a:lnTo>
                  <a:lnTo>
                    <a:pt x="470" y="235"/>
                  </a:lnTo>
                  <a:lnTo>
                    <a:pt x="470" y="237"/>
                  </a:lnTo>
                  <a:lnTo>
                    <a:pt x="468" y="237"/>
                  </a:lnTo>
                  <a:lnTo>
                    <a:pt x="468" y="238"/>
                  </a:lnTo>
                  <a:lnTo>
                    <a:pt x="466" y="238"/>
                  </a:lnTo>
                  <a:lnTo>
                    <a:pt x="465" y="238"/>
                  </a:lnTo>
                  <a:lnTo>
                    <a:pt x="463" y="238"/>
                  </a:lnTo>
                  <a:lnTo>
                    <a:pt x="461" y="238"/>
                  </a:lnTo>
                  <a:lnTo>
                    <a:pt x="461" y="238"/>
                  </a:lnTo>
                  <a:lnTo>
                    <a:pt x="459" y="238"/>
                  </a:lnTo>
                  <a:lnTo>
                    <a:pt x="459" y="240"/>
                  </a:lnTo>
                  <a:lnTo>
                    <a:pt x="459" y="240"/>
                  </a:lnTo>
                  <a:lnTo>
                    <a:pt x="459" y="242"/>
                  </a:lnTo>
                  <a:lnTo>
                    <a:pt x="459" y="240"/>
                  </a:lnTo>
                  <a:lnTo>
                    <a:pt x="458" y="240"/>
                  </a:lnTo>
                  <a:lnTo>
                    <a:pt x="459" y="240"/>
                  </a:lnTo>
                  <a:lnTo>
                    <a:pt x="458" y="240"/>
                  </a:lnTo>
                  <a:lnTo>
                    <a:pt x="458" y="238"/>
                  </a:lnTo>
                  <a:lnTo>
                    <a:pt x="456" y="238"/>
                  </a:lnTo>
                  <a:lnTo>
                    <a:pt x="456" y="240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53" y="238"/>
                  </a:lnTo>
                  <a:lnTo>
                    <a:pt x="453" y="240"/>
                  </a:lnTo>
                  <a:lnTo>
                    <a:pt x="451" y="240"/>
                  </a:lnTo>
                  <a:lnTo>
                    <a:pt x="449" y="240"/>
                  </a:lnTo>
                  <a:lnTo>
                    <a:pt x="449" y="242"/>
                  </a:lnTo>
                  <a:lnTo>
                    <a:pt x="449" y="244"/>
                  </a:lnTo>
                  <a:lnTo>
                    <a:pt x="449" y="245"/>
                  </a:lnTo>
                  <a:lnTo>
                    <a:pt x="447" y="245"/>
                  </a:lnTo>
                  <a:lnTo>
                    <a:pt x="446" y="245"/>
                  </a:lnTo>
                  <a:lnTo>
                    <a:pt x="444" y="245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39" y="249"/>
                  </a:lnTo>
                  <a:lnTo>
                    <a:pt x="439" y="247"/>
                  </a:lnTo>
                  <a:lnTo>
                    <a:pt x="437" y="247"/>
                  </a:lnTo>
                  <a:lnTo>
                    <a:pt x="437" y="249"/>
                  </a:lnTo>
                  <a:lnTo>
                    <a:pt x="435" y="249"/>
                  </a:lnTo>
                  <a:lnTo>
                    <a:pt x="435" y="247"/>
                  </a:lnTo>
                  <a:lnTo>
                    <a:pt x="435" y="245"/>
                  </a:lnTo>
                  <a:lnTo>
                    <a:pt x="435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5"/>
                  </a:lnTo>
                  <a:lnTo>
                    <a:pt x="430" y="245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7" y="242"/>
                  </a:lnTo>
                  <a:lnTo>
                    <a:pt x="425" y="242"/>
                  </a:lnTo>
                  <a:lnTo>
                    <a:pt x="423" y="242"/>
                  </a:lnTo>
                  <a:lnTo>
                    <a:pt x="423" y="240"/>
                  </a:lnTo>
                  <a:lnTo>
                    <a:pt x="421" y="240"/>
                  </a:lnTo>
                  <a:lnTo>
                    <a:pt x="421" y="242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18" y="244"/>
                  </a:lnTo>
                  <a:lnTo>
                    <a:pt x="418" y="245"/>
                  </a:lnTo>
                  <a:lnTo>
                    <a:pt x="418" y="247"/>
                  </a:lnTo>
                  <a:lnTo>
                    <a:pt x="418" y="249"/>
                  </a:lnTo>
                  <a:lnTo>
                    <a:pt x="418" y="251"/>
                  </a:lnTo>
                  <a:lnTo>
                    <a:pt x="418" y="251"/>
                  </a:lnTo>
                  <a:lnTo>
                    <a:pt x="418" y="252"/>
                  </a:lnTo>
                  <a:lnTo>
                    <a:pt x="416" y="252"/>
                  </a:lnTo>
                  <a:lnTo>
                    <a:pt x="416" y="254"/>
                  </a:lnTo>
                  <a:lnTo>
                    <a:pt x="415" y="254"/>
                  </a:lnTo>
                  <a:lnTo>
                    <a:pt x="415" y="256"/>
                  </a:lnTo>
                  <a:lnTo>
                    <a:pt x="413" y="256"/>
                  </a:lnTo>
                  <a:lnTo>
                    <a:pt x="411" y="256"/>
                  </a:lnTo>
                  <a:lnTo>
                    <a:pt x="409" y="254"/>
                  </a:lnTo>
                  <a:lnTo>
                    <a:pt x="408" y="254"/>
                  </a:lnTo>
                  <a:lnTo>
                    <a:pt x="408" y="256"/>
                  </a:lnTo>
                  <a:lnTo>
                    <a:pt x="406" y="256"/>
                  </a:lnTo>
                  <a:lnTo>
                    <a:pt x="406" y="257"/>
                  </a:lnTo>
                  <a:lnTo>
                    <a:pt x="404" y="257"/>
                  </a:lnTo>
                  <a:lnTo>
                    <a:pt x="404" y="259"/>
                  </a:lnTo>
                  <a:lnTo>
                    <a:pt x="402" y="259"/>
                  </a:lnTo>
                  <a:lnTo>
                    <a:pt x="401" y="261"/>
                  </a:lnTo>
                  <a:lnTo>
                    <a:pt x="399" y="261"/>
                  </a:lnTo>
                  <a:lnTo>
                    <a:pt x="399" y="263"/>
                  </a:lnTo>
                  <a:lnTo>
                    <a:pt x="397" y="263"/>
                  </a:lnTo>
                  <a:lnTo>
                    <a:pt x="397" y="264"/>
                  </a:lnTo>
                  <a:lnTo>
                    <a:pt x="395" y="264"/>
                  </a:lnTo>
                  <a:lnTo>
                    <a:pt x="394" y="264"/>
                  </a:lnTo>
                  <a:lnTo>
                    <a:pt x="394" y="266"/>
                  </a:lnTo>
                  <a:lnTo>
                    <a:pt x="392" y="266"/>
                  </a:lnTo>
                  <a:lnTo>
                    <a:pt x="392" y="268"/>
                  </a:lnTo>
                  <a:lnTo>
                    <a:pt x="390" y="268"/>
                  </a:lnTo>
                  <a:lnTo>
                    <a:pt x="390" y="270"/>
                  </a:lnTo>
                  <a:lnTo>
                    <a:pt x="389" y="270"/>
                  </a:lnTo>
                  <a:lnTo>
                    <a:pt x="389" y="271"/>
                  </a:lnTo>
                  <a:lnTo>
                    <a:pt x="387" y="271"/>
                  </a:lnTo>
                  <a:lnTo>
                    <a:pt x="387" y="264"/>
                  </a:lnTo>
                  <a:lnTo>
                    <a:pt x="387" y="263"/>
                  </a:lnTo>
                  <a:lnTo>
                    <a:pt x="385" y="263"/>
                  </a:lnTo>
                  <a:lnTo>
                    <a:pt x="383" y="263"/>
                  </a:lnTo>
                  <a:lnTo>
                    <a:pt x="382" y="263"/>
                  </a:lnTo>
                  <a:lnTo>
                    <a:pt x="382" y="261"/>
                  </a:lnTo>
                  <a:lnTo>
                    <a:pt x="380" y="261"/>
                  </a:lnTo>
                  <a:lnTo>
                    <a:pt x="378" y="261"/>
                  </a:lnTo>
                  <a:lnTo>
                    <a:pt x="378" y="263"/>
                  </a:lnTo>
                  <a:lnTo>
                    <a:pt x="376" y="263"/>
                  </a:lnTo>
                  <a:lnTo>
                    <a:pt x="376" y="263"/>
                  </a:lnTo>
                  <a:lnTo>
                    <a:pt x="376" y="264"/>
                  </a:lnTo>
                  <a:lnTo>
                    <a:pt x="375" y="264"/>
                  </a:lnTo>
                  <a:lnTo>
                    <a:pt x="373" y="264"/>
                  </a:lnTo>
                  <a:lnTo>
                    <a:pt x="373" y="266"/>
                  </a:lnTo>
                  <a:lnTo>
                    <a:pt x="371" y="266"/>
                  </a:lnTo>
                  <a:lnTo>
                    <a:pt x="370" y="266"/>
                  </a:lnTo>
                  <a:lnTo>
                    <a:pt x="368" y="266"/>
                  </a:lnTo>
                  <a:lnTo>
                    <a:pt x="366" y="266"/>
                  </a:lnTo>
                  <a:lnTo>
                    <a:pt x="364" y="266"/>
                  </a:lnTo>
                  <a:lnTo>
                    <a:pt x="363" y="266"/>
                  </a:lnTo>
                  <a:lnTo>
                    <a:pt x="363" y="268"/>
                  </a:lnTo>
                  <a:lnTo>
                    <a:pt x="364" y="268"/>
                  </a:lnTo>
                  <a:lnTo>
                    <a:pt x="364" y="270"/>
                  </a:lnTo>
                  <a:lnTo>
                    <a:pt x="363" y="270"/>
                  </a:lnTo>
                  <a:lnTo>
                    <a:pt x="363" y="271"/>
                  </a:lnTo>
                  <a:lnTo>
                    <a:pt x="363" y="273"/>
                  </a:lnTo>
                  <a:lnTo>
                    <a:pt x="361" y="273"/>
                  </a:lnTo>
                  <a:lnTo>
                    <a:pt x="359" y="273"/>
                  </a:lnTo>
                  <a:lnTo>
                    <a:pt x="359" y="275"/>
                  </a:lnTo>
                  <a:lnTo>
                    <a:pt x="357" y="275"/>
                  </a:lnTo>
                  <a:lnTo>
                    <a:pt x="356" y="275"/>
                  </a:lnTo>
                  <a:lnTo>
                    <a:pt x="356" y="276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2" y="275"/>
                  </a:lnTo>
                  <a:lnTo>
                    <a:pt x="351" y="275"/>
                  </a:lnTo>
                  <a:lnTo>
                    <a:pt x="351" y="276"/>
                  </a:lnTo>
                  <a:lnTo>
                    <a:pt x="351" y="275"/>
                  </a:lnTo>
                  <a:lnTo>
                    <a:pt x="351" y="276"/>
                  </a:lnTo>
                  <a:lnTo>
                    <a:pt x="349" y="276"/>
                  </a:lnTo>
                  <a:lnTo>
                    <a:pt x="347" y="276"/>
                  </a:lnTo>
                  <a:lnTo>
                    <a:pt x="347" y="278"/>
                  </a:lnTo>
                  <a:lnTo>
                    <a:pt x="345" y="278"/>
                  </a:lnTo>
                  <a:lnTo>
                    <a:pt x="344" y="278"/>
                  </a:lnTo>
                  <a:lnTo>
                    <a:pt x="342" y="280"/>
                  </a:lnTo>
                  <a:lnTo>
                    <a:pt x="340" y="280"/>
                  </a:lnTo>
                  <a:lnTo>
                    <a:pt x="338" y="280"/>
                  </a:lnTo>
                  <a:lnTo>
                    <a:pt x="337" y="280"/>
                  </a:lnTo>
                  <a:lnTo>
                    <a:pt x="335" y="280"/>
                  </a:lnTo>
                  <a:lnTo>
                    <a:pt x="335" y="282"/>
                  </a:lnTo>
                  <a:lnTo>
                    <a:pt x="335" y="282"/>
                  </a:lnTo>
                  <a:lnTo>
                    <a:pt x="333" y="282"/>
                  </a:lnTo>
                  <a:lnTo>
                    <a:pt x="335" y="282"/>
                  </a:lnTo>
                  <a:lnTo>
                    <a:pt x="335" y="283"/>
                  </a:lnTo>
                  <a:lnTo>
                    <a:pt x="335" y="282"/>
                  </a:lnTo>
                  <a:lnTo>
                    <a:pt x="335" y="283"/>
                  </a:lnTo>
                  <a:lnTo>
                    <a:pt x="335" y="283"/>
                  </a:lnTo>
                  <a:lnTo>
                    <a:pt x="335" y="285"/>
                  </a:lnTo>
                  <a:lnTo>
                    <a:pt x="335" y="287"/>
                  </a:lnTo>
                  <a:lnTo>
                    <a:pt x="333" y="287"/>
                  </a:lnTo>
                  <a:lnTo>
                    <a:pt x="335" y="287"/>
                  </a:lnTo>
                  <a:lnTo>
                    <a:pt x="335" y="287"/>
                  </a:lnTo>
                  <a:lnTo>
                    <a:pt x="335" y="289"/>
                  </a:lnTo>
                  <a:lnTo>
                    <a:pt x="335" y="289"/>
                  </a:lnTo>
                  <a:lnTo>
                    <a:pt x="335" y="290"/>
                  </a:lnTo>
                  <a:lnTo>
                    <a:pt x="333" y="290"/>
                  </a:lnTo>
                  <a:lnTo>
                    <a:pt x="333" y="292"/>
                  </a:lnTo>
                  <a:lnTo>
                    <a:pt x="332" y="292"/>
                  </a:lnTo>
                  <a:lnTo>
                    <a:pt x="330" y="292"/>
                  </a:lnTo>
                  <a:lnTo>
                    <a:pt x="328" y="292"/>
                  </a:lnTo>
                  <a:lnTo>
                    <a:pt x="328" y="294"/>
                  </a:lnTo>
                  <a:lnTo>
                    <a:pt x="328" y="295"/>
                  </a:lnTo>
                  <a:lnTo>
                    <a:pt x="326" y="295"/>
                  </a:lnTo>
                  <a:lnTo>
                    <a:pt x="326" y="297"/>
                  </a:lnTo>
                  <a:lnTo>
                    <a:pt x="326" y="299"/>
                  </a:lnTo>
                  <a:lnTo>
                    <a:pt x="326" y="297"/>
                  </a:lnTo>
                  <a:lnTo>
                    <a:pt x="325" y="297"/>
                  </a:lnTo>
                  <a:lnTo>
                    <a:pt x="325" y="295"/>
                  </a:lnTo>
                  <a:lnTo>
                    <a:pt x="323" y="295"/>
                  </a:lnTo>
                  <a:lnTo>
                    <a:pt x="323" y="297"/>
                  </a:lnTo>
                  <a:lnTo>
                    <a:pt x="323" y="299"/>
                  </a:lnTo>
                  <a:lnTo>
                    <a:pt x="323" y="301"/>
                  </a:lnTo>
                  <a:lnTo>
                    <a:pt x="321" y="302"/>
                  </a:lnTo>
                  <a:lnTo>
                    <a:pt x="319" y="302"/>
                  </a:lnTo>
                  <a:lnTo>
                    <a:pt x="319" y="304"/>
                  </a:lnTo>
                  <a:lnTo>
                    <a:pt x="318" y="304"/>
                  </a:lnTo>
                  <a:lnTo>
                    <a:pt x="318" y="306"/>
                  </a:lnTo>
                  <a:lnTo>
                    <a:pt x="316" y="306"/>
                  </a:lnTo>
                  <a:lnTo>
                    <a:pt x="316" y="308"/>
                  </a:lnTo>
                  <a:lnTo>
                    <a:pt x="316" y="306"/>
                  </a:lnTo>
                  <a:lnTo>
                    <a:pt x="314" y="306"/>
                  </a:lnTo>
                  <a:lnTo>
                    <a:pt x="314" y="308"/>
                  </a:lnTo>
                  <a:lnTo>
                    <a:pt x="313" y="308"/>
                  </a:lnTo>
                  <a:lnTo>
                    <a:pt x="313" y="309"/>
                  </a:lnTo>
                  <a:lnTo>
                    <a:pt x="311" y="309"/>
                  </a:lnTo>
                  <a:lnTo>
                    <a:pt x="311" y="311"/>
                  </a:lnTo>
                  <a:lnTo>
                    <a:pt x="311" y="313"/>
                  </a:lnTo>
                  <a:lnTo>
                    <a:pt x="309" y="313"/>
                  </a:lnTo>
                  <a:lnTo>
                    <a:pt x="309" y="315"/>
                  </a:lnTo>
                  <a:lnTo>
                    <a:pt x="307" y="315"/>
                  </a:lnTo>
                  <a:lnTo>
                    <a:pt x="307" y="316"/>
                  </a:lnTo>
                  <a:lnTo>
                    <a:pt x="306" y="316"/>
                  </a:lnTo>
                  <a:lnTo>
                    <a:pt x="304" y="316"/>
                  </a:lnTo>
                  <a:lnTo>
                    <a:pt x="302" y="316"/>
                  </a:lnTo>
                  <a:lnTo>
                    <a:pt x="300" y="316"/>
                  </a:lnTo>
                  <a:lnTo>
                    <a:pt x="299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0"/>
                  </a:lnTo>
                  <a:lnTo>
                    <a:pt x="297" y="321"/>
                  </a:lnTo>
                  <a:lnTo>
                    <a:pt x="295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1"/>
                  </a:lnTo>
                  <a:lnTo>
                    <a:pt x="293" y="323"/>
                  </a:lnTo>
                  <a:lnTo>
                    <a:pt x="292" y="323"/>
                  </a:lnTo>
                  <a:lnTo>
                    <a:pt x="290" y="323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88" y="327"/>
                  </a:lnTo>
                  <a:lnTo>
                    <a:pt x="288" y="325"/>
                  </a:lnTo>
                  <a:lnTo>
                    <a:pt x="288" y="327"/>
                  </a:lnTo>
                  <a:lnTo>
                    <a:pt x="288" y="328"/>
                  </a:lnTo>
                  <a:lnTo>
                    <a:pt x="287" y="328"/>
                  </a:lnTo>
                  <a:lnTo>
                    <a:pt x="287" y="330"/>
                  </a:lnTo>
                  <a:lnTo>
                    <a:pt x="285" y="330"/>
                  </a:lnTo>
                  <a:lnTo>
                    <a:pt x="285" y="332"/>
                  </a:lnTo>
                  <a:lnTo>
                    <a:pt x="283" y="332"/>
                  </a:lnTo>
                  <a:lnTo>
                    <a:pt x="283" y="334"/>
                  </a:lnTo>
                  <a:lnTo>
                    <a:pt x="281" y="334"/>
                  </a:lnTo>
                  <a:lnTo>
                    <a:pt x="281" y="335"/>
                  </a:lnTo>
                  <a:lnTo>
                    <a:pt x="281" y="337"/>
                  </a:lnTo>
                  <a:lnTo>
                    <a:pt x="280" y="337"/>
                  </a:lnTo>
                  <a:lnTo>
                    <a:pt x="280" y="335"/>
                  </a:lnTo>
                  <a:lnTo>
                    <a:pt x="280" y="334"/>
                  </a:lnTo>
                  <a:lnTo>
                    <a:pt x="278" y="334"/>
                  </a:lnTo>
                  <a:lnTo>
                    <a:pt x="278" y="335"/>
                  </a:lnTo>
                  <a:lnTo>
                    <a:pt x="278" y="337"/>
                  </a:lnTo>
                  <a:lnTo>
                    <a:pt x="276" y="337"/>
                  </a:lnTo>
                  <a:lnTo>
                    <a:pt x="274" y="337"/>
                  </a:lnTo>
                  <a:lnTo>
                    <a:pt x="274" y="339"/>
                  </a:lnTo>
                  <a:lnTo>
                    <a:pt x="274" y="337"/>
                  </a:lnTo>
                  <a:lnTo>
                    <a:pt x="273" y="337"/>
                  </a:lnTo>
                  <a:lnTo>
                    <a:pt x="273" y="339"/>
                  </a:lnTo>
                  <a:lnTo>
                    <a:pt x="271" y="339"/>
                  </a:lnTo>
                  <a:lnTo>
                    <a:pt x="271" y="340"/>
                  </a:lnTo>
                  <a:lnTo>
                    <a:pt x="269" y="340"/>
                  </a:lnTo>
                  <a:lnTo>
                    <a:pt x="268" y="340"/>
                  </a:lnTo>
                  <a:lnTo>
                    <a:pt x="268" y="342"/>
                  </a:lnTo>
                  <a:lnTo>
                    <a:pt x="266" y="342"/>
                  </a:lnTo>
                  <a:lnTo>
                    <a:pt x="266" y="340"/>
                  </a:lnTo>
                  <a:lnTo>
                    <a:pt x="264" y="340"/>
                  </a:lnTo>
                  <a:lnTo>
                    <a:pt x="262" y="342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9" y="344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5" y="342"/>
                  </a:lnTo>
                  <a:lnTo>
                    <a:pt x="255" y="344"/>
                  </a:lnTo>
                  <a:lnTo>
                    <a:pt x="254" y="344"/>
                  </a:lnTo>
                  <a:lnTo>
                    <a:pt x="254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0" y="347"/>
                  </a:lnTo>
                  <a:lnTo>
                    <a:pt x="250" y="349"/>
                  </a:lnTo>
                  <a:lnTo>
                    <a:pt x="250" y="351"/>
                  </a:lnTo>
                  <a:lnTo>
                    <a:pt x="252" y="351"/>
                  </a:lnTo>
                  <a:lnTo>
                    <a:pt x="252" y="353"/>
                  </a:lnTo>
                  <a:lnTo>
                    <a:pt x="250" y="353"/>
                  </a:lnTo>
                  <a:lnTo>
                    <a:pt x="252" y="353"/>
                  </a:lnTo>
                  <a:lnTo>
                    <a:pt x="252" y="353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9" y="356"/>
                  </a:lnTo>
                  <a:lnTo>
                    <a:pt x="247" y="356"/>
                  </a:lnTo>
                  <a:lnTo>
                    <a:pt x="247" y="358"/>
                  </a:lnTo>
                  <a:lnTo>
                    <a:pt x="245" y="358"/>
                  </a:lnTo>
                  <a:lnTo>
                    <a:pt x="243" y="358"/>
                  </a:lnTo>
                  <a:lnTo>
                    <a:pt x="243" y="356"/>
                  </a:lnTo>
                  <a:lnTo>
                    <a:pt x="242" y="356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8" y="353"/>
                  </a:lnTo>
                  <a:lnTo>
                    <a:pt x="236" y="353"/>
                  </a:lnTo>
                  <a:lnTo>
                    <a:pt x="235" y="353"/>
                  </a:lnTo>
                  <a:lnTo>
                    <a:pt x="233" y="353"/>
                  </a:lnTo>
                  <a:lnTo>
                    <a:pt x="231" y="353"/>
                  </a:lnTo>
                  <a:lnTo>
                    <a:pt x="230" y="353"/>
                  </a:lnTo>
                  <a:lnTo>
                    <a:pt x="230" y="351"/>
                  </a:lnTo>
                  <a:lnTo>
                    <a:pt x="230" y="349"/>
                  </a:lnTo>
                  <a:lnTo>
                    <a:pt x="228" y="349"/>
                  </a:lnTo>
                  <a:lnTo>
                    <a:pt x="228" y="351"/>
                  </a:lnTo>
                  <a:lnTo>
                    <a:pt x="226" y="351"/>
                  </a:lnTo>
                  <a:lnTo>
                    <a:pt x="224" y="351"/>
                  </a:lnTo>
                  <a:lnTo>
                    <a:pt x="223" y="351"/>
                  </a:lnTo>
                  <a:lnTo>
                    <a:pt x="223" y="353"/>
                  </a:lnTo>
                  <a:lnTo>
                    <a:pt x="221" y="353"/>
                  </a:lnTo>
                  <a:lnTo>
                    <a:pt x="219" y="354"/>
                  </a:lnTo>
                  <a:lnTo>
                    <a:pt x="219" y="353"/>
                  </a:lnTo>
                  <a:lnTo>
                    <a:pt x="217" y="353"/>
                  </a:lnTo>
                  <a:lnTo>
                    <a:pt x="217" y="354"/>
                  </a:lnTo>
                  <a:lnTo>
                    <a:pt x="216" y="354"/>
                  </a:lnTo>
                  <a:lnTo>
                    <a:pt x="214" y="354"/>
                  </a:lnTo>
                  <a:lnTo>
                    <a:pt x="214" y="356"/>
                  </a:lnTo>
                  <a:lnTo>
                    <a:pt x="212" y="356"/>
                  </a:lnTo>
                  <a:lnTo>
                    <a:pt x="212" y="354"/>
                  </a:lnTo>
                  <a:lnTo>
                    <a:pt x="211" y="354"/>
                  </a:lnTo>
                  <a:lnTo>
                    <a:pt x="211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5" y="354"/>
                  </a:lnTo>
                  <a:lnTo>
                    <a:pt x="204" y="354"/>
                  </a:lnTo>
                  <a:lnTo>
                    <a:pt x="202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198" y="356"/>
                  </a:lnTo>
                  <a:lnTo>
                    <a:pt x="197" y="356"/>
                  </a:lnTo>
                  <a:lnTo>
                    <a:pt x="197" y="358"/>
                  </a:lnTo>
                  <a:lnTo>
                    <a:pt x="195" y="358"/>
                  </a:lnTo>
                  <a:lnTo>
                    <a:pt x="195" y="359"/>
                  </a:lnTo>
                  <a:lnTo>
                    <a:pt x="193" y="359"/>
                  </a:lnTo>
                  <a:lnTo>
                    <a:pt x="193" y="361"/>
                  </a:lnTo>
                  <a:lnTo>
                    <a:pt x="193" y="359"/>
                  </a:lnTo>
                  <a:lnTo>
                    <a:pt x="192" y="359"/>
                  </a:lnTo>
                  <a:lnTo>
                    <a:pt x="192" y="361"/>
                  </a:lnTo>
                  <a:lnTo>
                    <a:pt x="190" y="361"/>
                  </a:lnTo>
                  <a:lnTo>
                    <a:pt x="190" y="359"/>
                  </a:lnTo>
                  <a:lnTo>
                    <a:pt x="188" y="359"/>
                  </a:lnTo>
                  <a:lnTo>
                    <a:pt x="188" y="358"/>
                  </a:lnTo>
                  <a:lnTo>
                    <a:pt x="190" y="358"/>
                  </a:lnTo>
                  <a:lnTo>
                    <a:pt x="192" y="358"/>
                  </a:lnTo>
                  <a:lnTo>
                    <a:pt x="192" y="356"/>
                  </a:lnTo>
                  <a:lnTo>
                    <a:pt x="192" y="354"/>
                  </a:lnTo>
                  <a:lnTo>
                    <a:pt x="193" y="354"/>
                  </a:lnTo>
                  <a:lnTo>
                    <a:pt x="192" y="354"/>
                  </a:lnTo>
                  <a:lnTo>
                    <a:pt x="193" y="354"/>
                  </a:lnTo>
                  <a:lnTo>
                    <a:pt x="193" y="353"/>
                  </a:lnTo>
                  <a:lnTo>
                    <a:pt x="195" y="353"/>
                  </a:lnTo>
                  <a:lnTo>
                    <a:pt x="195" y="351"/>
                  </a:lnTo>
                  <a:lnTo>
                    <a:pt x="195" y="349"/>
                  </a:lnTo>
                  <a:lnTo>
                    <a:pt x="197" y="349"/>
                  </a:lnTo>
                  <a:lnTo>
                    <a:pt x="195" y="349"/>
                  </a:lnTo>
                  <a:lnTo>
                    <a:pt x="195" y="347"/>
                  </a:lnTo>
                  <a:lnTo>
                    <a:pt x="197" y="347"/>
                  </a:lnTo>
                  <a:lnTo>
                    <a:pt x="197" y="346"/>
                  </a:lnTo>
                  <a:lnTo>
                    <a:pt x="198" y="346"/>
                  </a:lnTo>
                  <a:lnTo>
                    <a:pt x="197" y="346"/>
                  </a:lnTo>
                  <a:lnTo>
                    <a:pt x="197" y="344"/>
                  </a:lnTo>
                  <a:lnTo>
                    <a:pt x="195" y="344"/>
                  </a:lnTo>
                  <a:lnTo>
                    <a:pt x="193" y="342"/>
                  </a:lnTo>
                  <a:lnTo>
                    <a:pt x="195" y="342"/>
                  </a:lnTo>
                  <a:lnTo>
                    <a:pt x="195" y="340"/>
                  </a:lnTo>
                  <a:lnTo>
                    <a:pt x="193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0" y="339"/>
                  </a:lnTo>
                  <a:lnTo>
                    <a:pt x="188" y="339"/>
                  </a:lnTo>
                  <a:lnTo>
                    <a:pt x="188" y="337"/>
                  </a:lnTo>
                  <a:lnTo>
                    <a:pt x="188" y="335"/>
                  </a:lnTo>
                  <a:lnTo>
                    <a:pt x="190" y="335"/>
                  </a:lnTo>
                  <a:lnTo>
                    <a:pt x="188" y="335"/>
                  </a:lnTo>
                  <a:lnTo>
                    <a:pt x="186" y="335"/>
                  </a:lnTo>
                  <a:lnTo>
                    <a:pt x="186" y="334"/>
                  </a:lnTo>
                  <a:lnTo>
                    <a:pt x="185" y="334"/>
                  </a:lnTo>
                  <a:lnTo>
                    <a:pt x="185" y="332"/>
                  </a:lnTo>
                  <a:lnTo>
                    <a:pt x="183" y="332"/>
                  </a:lnTo>
                  <a:lnTo>
                    <a:pt x="183" y="330"/>
                  </a:lnTo>
                  <a:lnTo>
                    <a:pt x="181" y="330"/>
                  </a:lnTo>
                  <a:lnTo>
                    <a:pt x="181" y="332"/>
                  </a:lnTo>
                  <a:lnTo>
                    <a:pt x="179" y="332"/>
                  </a:lnTo>
                  <a:lnTo>
                    <a:pt x="179" y="330"/>
                  </a:lnTo>
                  <a:lnTo>
                    <a:pt x="178" y="330"/>
                  </a:lnTo>
                  <a:lnTo>
                    <a:pt x="176" y="330"/>
                  </a:lnTo>
                  <a:lnTo>
                    <a:pt x="174" y="330"/>
                  </a:lnTo>
                  <a:lnTo>
                    <a:pt x="172" y="330"/>
                  </a:lnTo>
                  <a:lnTo>
                    <a:pt x="171" y="330"/>
                  </a:lnTo>
                  <a:lnTo>
                    <a:pt x="169" y="332"/>
                  </a:lnTo>
                  <a:lnTo>
                    <a:pt x="169" y="332"/>
                  </a:lnTo>
                  <a:lnTo>
                    <a:pt x="167" y="334"/>
                  </a:lnTo>
                  <a:lnTo>
                    <a:pt x="166" y="334"/>
                  </a:lnTo>
                  <a:lnTo>
                    <a:pt x="166" y="335"/>
                  </a:lnTo>
                  <a:lnTo>
                    <a:pt x="167" y="335"/>
                  </a:lnTo>
                  <a:lnTo>
                    <a:pt x="167" y="337"/>
                  </a:lnTo>
                  <a:lnTo>
                    <a:pt x="169" y="337"/>
                  </a:lnTo>
                  <a:lnTo>
                    <a:pt x="167" y="337"/>
                  </a:lnTo>
                  <a:lnTo>
                    <a:pt x="167" y="339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4" y="337"/>
                  </a:lnTo>
                  <a:lnTo>
                    <a:pt x="162" y="339"/>
                  </a:lnTo>
                  <a:lnTo>
                    <a:pt x="160" y="339"/>
                  </a:lnTo>
                  <a:lnTo>
                    <a:pt x="160" y="340"/>
                  </a:lnTo>
                  <a:lnTo>
                    <a:pt x="159" y="340"/>
                  </a:lnTo>
                  <a:lnTo>
                    <a:pt x="157" y="342"/>
                  </a:lnTo>
                  <a:lnTo>
                    <a:pt x="155" y="344"/>
                  </a:lnTo>
                  <a:lnTo>
                    <a:pt x="153" y="346"/>
                  </a:lnTo>
                  <a:lnTo>
                    <a:pt x="152" y="346"/>
                  </a:lnTo>
                  <a:lnTo>
                    <a:pt x="150" y="346"/>
                  </a:lnTo>
                  <a:lnTo>
                    <a:pt x="150" y="347"/>
                  </a:lnTo>
                  <a:lnTo>
                    <a:pt x="148" y="347"/>
                  </a:lnTo>
                  <a:lnTo>
                    <a:pt x="148" y="349"/>
                  </a:lnTo>
                  <a:lnTo>
                    <a:pt x="147" y="347"/>
                  </a:lnTo>
                  <a:lnTo>
                    <a:pt x="145" y="347"/>
                  </a:lnTo>
                  <a:lnTo>
                    <a:pt x="143" y="349"/>
                  </a:lnTo>
                  <a:lnTo>
                    <a:pt x="141" y="349"/>
                  </a:lnTo>
                  <a:lnTo>
                    <a:pt x="141" y="351"/>
                  </a:lnTo>
                  <a:lnTo>
                    <a:pt x="141" y="353"/>
                  </a:lnTo>
                  <a:lnTo>
                    <a:pt x="141" y="354"/>
                  </a:lnTo>
                  <a:lnTo>
                    <a:pt x="143" y="354"/>
                  </a:lnTo>
                  <a:lnTo>
                    <a:pt x="143" y="356"/>
                  </a:lnTo>
                  <a:lnTo>
                    <a:pt x="143" y="358"/>
                  </a:lnTo>
                  <a:lnTo>
                    <a:pt x="145" y="358"/>
                  </a:lnTo>
                  <a:lnTo>
                    <a:pt x="147" y="358"/>
                  </a:lnTo>
                  <a:lnTo>
                    <a:pt x="147" y="356"/>
                  </a:lnTo>
                  <a:lnTo>
                    <a:pt x="147" y="358"/>
                  </a:lnTo>
                  <a:lnTo>
                    <a:pt x="148" y="358"/>
                  </a:lnTo>
                  <a:lnTo>
                    <a:pt x="147" y="359"/>
                  </a:lnTo>
                  <a:lnTo>
                    <a:pt x="147" y="361"/>
                  </a:lnTo>
                  <a:lnTo>
                    <a:pt x="148" y="361"/>
                  </a:lnTo>
                  <a:lnTo>
                    <a:pt x="148" y="361"/>
                  </a:lnTo>
                  <a:lnTo>
                    <a:pt x="147" y="361"/>
                  </a:lnTo>
                  <a:lnTo>
                    <a:pt x="145" y="363"/>
                  </a:lnTo>
                  <a:lnTo>
                    <a:pt x="147" y="363"/>
                  </a:lnTo>
                  <a:lnTo>
                    <a:pt x="148" y="365"/>
                  </a:lnTo>
                  <a:lnTo>
                    <a:pt x="147" y="365"/>
                  </a:lnTo>
                  <a:lnTo>
                    <a:pt x="147" y="366"/>
                  </a:lnTo>
                  <a:lnTo>
                    <a:pt x="145" y="366"/>
                  </a:lnTo>
                  <a:lnTo>
                    <a:pt x="143" y="366"/>
                  </a:lnTo>
                  <a:lnTo>
                    <a:pt x="141" y="366"/>
                  </a:lnTo>
                  <a:lnTo>
                    <a:pt x="140" y="366"/>
                  </a:lnTo>
                  <a:lnTo>
                    <a:pt x="140" y="368"/>
                  </a:lnTo>
                  <a:lnTo>
                    <a:pt x="138" y="370"/>
                  </a:lnTo>
                  <a:lnTo>
                    <a:pt x="136" y="372"/>
                  </a:lnTo>
                  <a:lnTo>
                    <a:pt x="138" y="372"/>
                  </a:lnTo>
                  <a:lnTo>
                    <a:pt x="140" y="372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5"/>
                  </a:lnTo>
                  <a:lnTo>
                    <a:pt x="134" y="375"/>
                  </a:lnTo>
                  <a:lnTo>
                    <a:pt x="133" y="375"/>
                  </a:lnTo>
                  <a:lnTo>
                    <a:pt x="133" y="377"/>
                  </a:lnTo>
                  <a:lnTo>
                    <a:pt x="131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8" y="375"/>
                  </a:lnTo>
                  <a:lnTo>
                    <a:pt x="128" y="375"/>
                  </a:lnTo>
                  <a:lnTo>
                    <a:pt x="126" y="375"/>
                  </a:lnTo>
                  <a:lnTo>
                    <a:pt x="124" y="375"/>
                  </a:lnTo>
                  <a:lnTo>
                    <a:pt x="122" y="375"/>
                  </a:lnTo>
                  <a:lnTo>
                    <a:pt x="122" y="377"/>
                  </a:lnTo>
                  <a:lnTo>
                    <a:pt x="121" y="377"/>
                  </a:lnTo>
                  <a:lnTo>
                    <a:pt x="121" y="375"/>
                  </a:lnTo>
                  <a:lnTo>
                    <a:pt x="121" y="373"/>
                  </a:lnTo>
                  <a:lnTo>
                    <a:pt x="119" y="372"/>
                  </a:lnTo>
                  <a:lnTo>
                    <a:pt x="117" y="372"/>
                  </a:lnTo>
                  <a:lnTo>
                    <a:pt x="115" y="372"/>
                  </a:lnTo>
                  <a:lnTo>
                    <a:pt x="117" y="373"/>
                  </a:lnTo>
                  <a:lnTo>
                    <a:pt x="115" y="373"/>
                  </a:lnTo>
                  <a:lnTo>
                    <a:pt x="114" y="373"/>
                  </a:lnTo>
                  <a:lnTo>
                    <a:pt x="114" y="375"/>
                  </a:lnTo>
                  <a:lnTo>
                    <a:pt x="112" y="375"/>
                  </a:lnTo>
                  <a:lnTo>
                    <a:pt x="110" y="377"/>
                  </a:lnTo>
                  <a:lnTo>
                    <a:pt x="110" y="375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5" y="375"/>
                  </a:lnTo>
                  <a:lnTo>
                    <a:pt x="105" y="377"/>
                  </a:lnTo>
                  <a:lnTo>
                    <a:pt x="105" y="378"/>
                  </a:lnTo>
                  <a:lnTo>
                    <a:pt x="105" y="380"/>
                  </a:lnTo>
                  <a:lnTo>
                    <a:pt x="107" y="380"/>
                  </a:lnTo>
                  <a:lnTo>
                    <a:pt x="107" y="382"/>
                  </a:lnTo>
                  <a:lnTo>
                    <a:pt x="105" y="382"/>
                  </a:lnTo>
                  <a:lnTo>
                    <a:pt x="103" y="382"/>
                  </a:lnTo>
                  <a:lnTo>
                    <a:pt x="103" y="384"/>
                  </a:lnTo>
                  <a:lnTo>
                    <a:pt x="102" y="384"/>
                  </a:lnTo>
                  <a:lnTo>
                    <a:pt x="100" y="384"/>
                  </a:lnTo>
                  <a:lnTo>
                    <a:pt x="100" y="385"/>
                  </a:lnTo>
                  <a:lnTo>
                    <a:pt x="98" y="385"/>
                  </a:lnTo>
                  <a:lnTo>
                    <a:pt x="98" y="384"/>
                  </a:lnTo>
                  <a:lnTo>
                    <a:pt x="98" y="382"/>
                  </a:lnTo>
                  <a:lnTo>
                    <a:pt x="96" y="382"/>
                  </a:lnTo>
                  <a:lnTo>
                    <a:pt x="95" y="382"/>
                  </a:lnTo>
                  <a:lnTo>
                    <a:pt x="93" y="382"/>
                  </a:lnTo>
                  <a:lnTo>
                    <a:pt x="91" y="380"/>
                  </a:lnTo>
                  <a:lnTo>
                    <a:pt x="90" y="380"/>
                  </a:lnTo>
                  <a:lnTo>
                    <a:pt x="90" y="382"/>
                  </a:lnTo>
                  <a:lnTo>
                    <a:pt x="88" y="382"/>
                  </a:lnTo>
                  <a:lnTo>
                    <a:pt x="88" y="384"/>
                  </a:lnTo>
                  <a:lnTo>
                    <a:pt x="86" y="385"/>
                  </a:lnTo>
                  <a:lnTo>
                    <a:pt x="86" y="384"/>
                  </a:lnTo>
                  <a:lnTo>
                    <a:pt x="86" y="384"/>
                  </a:lnTo>
                  <a:lnTo>
                    <a:pt x="84" y="382"/>
                  </a:lnTo>
                  <a:lnTo>
                    <a:pt x="83" y="382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79" y="380"/>
                  </a:lnTo>
                  <a:lnTo>
                    <a:pt x="79" y="378"/>
                  </a:lnTo>
                  <a:lnTo>
                    <a:pt x="79" y="377"/>
                  </a:lnTo>
                  <a:lnTo>
                    <a:pt x="79" y="375"/>
                  </a:lnTo>
                  <a:lnTo>
                    <a:pt x="77" y="375"/>
                  </a:lnTo>
                  <a:lnTo>
                    <a:pt x="77" y="373"/>
                  </a:lnTo>
                  <a:lnTo>
                    <a:pt x="77" y="372"/>
                  </a:lnTo>
                  <a:lnTo>
                    <a:pt x="76" y="370"/>
                  </a:lnTo>
                  <a:lnTo>
                    <a:pt x="74" y="370"/>
                  </a:lnTo>
                  <a:lnTo>
                    <a:pt x="74" y="368"/>
                  </a:lnTo>
                  <a:lnTo>
                    <a:pt x="74" y="366"/>
                  </a:lnTo>
                  <a:lnTo>
                    <a:pt x="72" y="366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0" y="365"/>
                  </a:lnTo>
                  <a:lnTo>
                    <a:pt x="70" y="363"/>
                  </a:lnTo>
                  <a:lnTo>
                    <a:pt x="69" y="363"/>
                  </a:lnTo>
                  <a:lnTo>
                    <a:pt x="69" y="361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65" y="361"/>
                  </a:lnTo>
                  <a:lnTo>
                    <a:pt x="65" y="361"/>
                  </a:lnTo>
                  <a:lnTo>
                    <a:pt x="64" y="363"/>
                  </a:lnTo>
                  <a:lnTo>
                    <a:pt x="62" y="365"/>
                  </a:lnTo>
                  <a:lnTo>
                    <a:pt x="62" y="366"/>
                  </a:lnTo>
                  <a:lnTo>
                    <a:pt x="60" y="366"/>
                  </a:lnTo>
                  <a:lnTo>
                    <a:pt x="60" y="368"/>
                  </a:lnTo>
                  <a:lnTo>
                    <a:pt x="60" y="366"/>
                  </a:lnTo>
                  <a:lnTo>
                    <a:pt x="58" y="366"/>
                  </a:lnTo>
                  <a:lnTo>
                    <a:pt x="57" y="366"/>
                  </a:lnTo>
                  <a:lnTo>
                    <a:pt x="55" y="366"/>
                  </a:lnTo>
                  <a:lnTo>
                    <a:pt x="55" y="365"/>
                  </a:lnTo>
                  <a:lnTo>
                    <a:pt x="53" y="365"/>
                  </a:lnTo>
                  <a:lnTo>
                    <a:pt x="51" y="365"/>
                  </a:lnTo>
                  <a:lnTo>
                    <a:pt x="51" y="363"/>
                  </a:lnTo>
                  <a:lnTo>
                    <a:pt x="50" y="363"/>
                  </a:lnTo>
                  <a:lnTo>
                    <a:pt x="50" y="361"/>
                  </a:lnTo>
                  <a:lnTo>
                    <a:pt x="50" y="361"/>
                  </a:lnTo>
                  <a:lnTo>
                    <a:pt x="48" y="361"/>
                  </a:lnTo>
                  <a:lnTo>
                    <a:pt x="48" y="359"/>
                  </a:lnTo>
                  <a:lnTo>
                    <a:pt x="46" y="359"/>
                  </a:lnTo>
                  <a:lnTo>
                    <a:pt x="46" y="358"/>
                  </a:lnTo>
                  <a:lnTo>
                    <a:pt x="46" y="356"/>
                  </a:lnTo>
                  <a:lnTo>
                    <a:pt x="45" y="356"/>
                  </a:lnTo>
                  <a:lnTo>
                    <a:pt x="45" y="354"/>
                  </a:lnTo>
                  <a:lnTo>
                    <a:pt x="43" y="356"/>
                  </a:lnTo>
                  <a:lnTo>
                    <a:pt x="41" y="356"/>
                  </a:lnTo>
                  <a:lnTo>
                    <a:pt x="39" y="356"/>
                  </a:lnTo>
                  <a:lnTo>
                    <a:pt x="38" y="356"/>
                  </a:lnTo>
                  <a:lnTo>
                    <a:pt x="36" y="356"/>
                  </a:lnTo>
                  <a:lnTo>
                    <a:pt x="38" y="358"/>
                  </a:lnTo>
                  <a:lnTo>
                    <a:pt x="38" y="359"/>
                  </a:lnTo>
                  <a:lnTo>
                    <a:pt x="38" y="361"/>
                  </a:lnTo>
                  <a:lnTo>
                    <a:pt x="36" y="361"/>
                  </a:lnTo>
                  <a:lnTo>
                    <a:pt x="34" y="361"/>
                  </a:lnTo>
                  <a:lnTo>
                    <a:pt x="34" y="361"/>
                  </a:lnTo>
                  <a:lnTo>
                    <a:pt x="32" y="361"/>
                  </a:lnTo>
                  <a:lnTo>
                    <a:pt x="31" y="361"/>
                  </a:lnTo>
                  <a:lnTo>
                    <a:pt x="31" y="363"/>
                  </a:lnTo>
                  <a:lnTo>
                    <a:pt x="29" y="363"/>
                  </a:lnTo>
                  <a:lnTo>
                    <a:pt x="29" y="361"/>
                  </a:lnTo>
                  <a:lnTo>
                    <a:pt x="27" y="361"/>
                  </a:lnTo>
                  <a:lnTo>
                    <a:pt x="26" y="361"/>
                  </a:lnTo>
                  <a:lnTo>
                    <a:pt x="24" y="361"/>
                  </a:lnTo>
                  <a:lnTo>
                    <a:pt x="24" y="359"/>
                  </a:lnTo>
                  <a:lnTo>
                    <a:pt x="22" y="359"/>
                  </a:lnTo>
                  <a:lnTo>
                    <a:pt x="22" y="361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19" y="359"/>
                  </a:lnTo>
                  <a:lnTo>
                    <a:pt x="17" y="359"/>
                  </a:lnTo>
                  <a:lnTo>
                    <a:pt x="17" y="358"/>
                  </a:lnTo>
                  <a:lnTo>
                    <a:pt x="15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8"/>
                  </a:lnTo>
                  <a:lnTo>
                    <a:pt x="10" y="358"/>
                  </a:lnTo>
                  <a:lnTo>
                    <a:pt x="8" y="358"/>
                  </a:lnTo>
                  <a:lnTo>
                    <a:pt x="8" y="359"/>
                  </a:lnTo>
                  <a:lnTo>
                    <a:pt x="8" y="358"/>
                  </a:lnTo>
                  <a:lnTo>
                    <a:pt x="7" y="358"/>
                  </a:lnTo>
                  <a:lnTo>
                    <a:pt x="7" y="356"/>
                  </a:lnTo>
                  <a:lnTo>
                    <a:pt x="5" y="356"/>
                  </a:lnTo>
                  <a:lnTo>
                    <a:pt x="5" y="358"/>
                  </a:lnTo>
                  <a:lnTo>
                    <a:pt x="3" y="358"/>
                  </a:lnTo>
                  <a:lnTo>
                    <a:pt x="3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3" y="354"/>
                  </a:lnTo>
                  <a:lnTo>
                    <a:pt x="5" y="354"/>
                  </a:lnTo>
                  <a:lnTo>
                    <a:pt x="7" y="354"/>
                  </a:lnTo>
                  <a:lnTo>
                    <a:pt x="8" y="353"/>
                  </a:lnTo>
                  <a:lnTo>
                    <a:pt x="7" y="353"/>
                  </a:lnTo>
                  <a:lnTo>
                    <a:pt x="7" y="351"/>
                  </a:lnTo>
                  <a:lnTo>
                    <a:pt x="5" y="349"/>
                  </a:lnTo>
                  <a:lnTo>
                    <a:pt x="5" y="347"/>
                  </a:lnTo>
                  <a:lnTo>
                    <a:pt x="5" y="346"/>
                  </a:lnTo>
                  <a:lnTo>
                    <a:pt x="5" y="347"/>
                  </a:lnTo>
                  <a:lnTo>
                    <a:pt x="3" y="347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3" y="344"/>
                  </a:lnTo>
                  <a:lnTo>
                    <a:pt x="3" y="344"/>
                  </a:lnTo>
                  <a:lnTo>
                    <a:pt x="3" y="344"/>
                  </a:lnTo>
                  <a:lnTo>
                    <a:pt x="1" y="344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1" y="340"/>
                  </a:lnTo>
                  <a:lnTo>
                    <a:pt x="1" y="339"/>
                  </a:lnTo>
                  <a:lnTo>
                    <a:pt x="3" y="339"/>
                  </a:lnTo>
                  <a:lnTo>
                    <a:pt x="3" y="339"/>
                  </a:lnTo>
                  <a:lnTo>
                    <a:pt x="5" y="339"/>
                  </a:lnTo>
                  <a:lnTo>
                    <a:pt x="5" y="337"/>
                  </a:lnTo>
                  <a:lnTo>
                    <a:pt x="3" y="337"/>
                  </a:lnTo>
                  <a:lnTo>
                    <a:pt x="3" y="335"/>
                  </a:lnTo>
                  <a:lnTo>
                    <a:pt x="3" y="334"/>
                  </a:lnTo>
                  <a:lnTo>
                    <a:pt x="3" y="335"/>
                  </a:lnTo>
                  <a:lnTo>
                    <a:pt x="3" y="334"/>
                  </a:lnTo>
                  <a:lnTo>
                    <a:pt x="3" y="332"/>
                  </a:lnTo>
                  <a:lnTo>
                    <a:pt x="3" y="330"/>
                  </a:lnTo>
                  <a:lnTo>
                    <a:pt x="3" y="330"/>
                  </a:lnTo>
                  <a:lnTo>
                    <a:pt x="3" y="330"/>
                  </a:lnTo>
                  <a:lnTo>
                    <a:pt x="5" y="330"/>
                  </a:lnTo>
                  <a:lnTo>
                    <a:pt x="5" y="332"/>
                  </a:lnTo>
                  <a:lnTo>
                    <a:pt x="7" y="330"/>
                  </a:lnTo>
                  <a:lnTo>
                    <a:pt x="8" y="330"/>
                  </a:lnTo>
                  <a:lnTo>
                    <a:pt x="7" y="328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7"/>
                  </a:lnTo>
                  <a:lnTo>
                    <a:pt x="8" y="327"/>
                  </a:lnTo>
                  <a:lnTo>
                    <a:pt x="10" y="325"/>
                  </a:lnTo>
                  <a:lnTo>
                    <a:pt x="10" y="327"/>
                  </a:lnTo>
                  <a:lnTo>
                    <a:pt x="10" y="328"/>
                  </a:lnTo>
                  <a:lnTo>
                    <a:pt x="12" y="328"/>
                  </a:lnTo>
                  <a:lnTo>
                    <a:pt x="12" y="327"/>
                  </a:lnTo>
                  <a:lnTo>
                    <a:pt x="13" y="327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9" y="328"/>
                  </a:lnTo>
                  <a:lnTo>
                    <a:pt x="20" y="328"/>
                  </a:lnTo>
                  <a:lnTo>
                    <a:pt x="20" y="327"/>
                  </a:lnTo>
                  <a:lnTo>
                    <a:pt x="22" y="327"/>
                  </a:lnTo>
                  <a:lnTo>
                    <a:pt x="22" y="325"/>
                  </a:lnTo>
                  <a:lnTo>
                    <a:pt x="22" y="323"/>
                  </a:lnTo>
                  <a:lnTo>
                    <a:pt x="22" y="321"/>
                  </a:lnTo>
                  <a:lnTo>
                    <a:pt x="24" y="321"/>
                  </a:lnTo>
                  <a:lnTo>
                    <a:pt x="26" y="321"/>
                  </a:lnTo>
                  <a:lnTo>
                    <a:pt x="26" y="320"/>
                  </a:lnTo>
                  <a:lnTo>
                    <a:pt x="27" y="320"/>
                  </a:lnTo>
                  <a:lnTo>
                    <a:pt x="29" y="320"/>
                  </a:lnTo>
                  <a:lnTo>
                    <a:pt x="29" y="318"/>
                  </a:lnTo>
                  <a:lnTo>
                    <a:pt x="29" y="316"/>
                  </a:lnTo>
                  <a:lnTo>
                    <a:pt x="31" y="316"/>
                  </a:lnTo>
                  <a:lnTo>
                    <a:pt x="31" y="315"/>
                  </a:lnTo>
                  <a:lnTo>
                    <a:pt x="29" y="315"/>
                  </a:lnTo>
                  <a:lnTo>
                    <a:pt x="27" y="315"/>
                  </a:lnTo>
                  <a:lnTo>
                    <a:pt x="29" y="315"/>
                  </a:lnTo>
                  <a:lnTo>
                    <a:pt x="31" y="315"/>
                  </a:lnTo>
                  <a:lnTo>
                    <a:pt x="31" y="313"/>
                  </a:lnTo>
                  <a:lnTo>
                    <a:pt x="31" y="311"/>
                  </a:lnTo>
                  <a:lnTo>
                    <a:pt x="32" y="311"/>
                  </a:lnTo>
                  <a:lnTo>
                    <a:pt x="32" y="309"/>
                  </a:lnTo>
                  <a:lnTo>
                    <a:pt x="31" y="309"/>
                  </a:lnTo>
                  <a:lnTo>
                    <a:pt x="29" y="309"/>
                  </a:lnTo>
                  <a:lnTo>
                    <a:pt x="31" y="309"/>
                  </a:lnTo>
                  <a:lnTo>
                    <a:pt x="31" y="308"/>
                  </a:lnTo>
                  <a:lnTo>
                    <a:pt x="32" y="308"/>
                  </a:lnTo>
                  <a:lnTo>
                    <a:pt x="32" y="306"/>
                  </a:lnTo>
                  <a:lnTo>
                    <a:pt x="32" y="308"/>
                  </a:lnTo>
                  <a:lnTo>
                    <a:pt x="32" y="306"/>
                  </a:lnTo>
                  <a:lnTo>
                    <a:pt x="32" y="304"/>
                  </a:lnTo>
                  <a:lnTo>
                    <a:pt x="34" y="304"/>
                  </a:lnTo>
                  <a:lnTo>
                    <a:pt x="36" y="304"/>
                  </a:lnTo>
                  <a:lnTo>
                    <a:pt x="36" y="302"/>
                  </a:lnTo>
                  <a:lnTo>
                    <a:pt x="34" y="302"/>
                  </a:lnTo>
                  <a:lnTo>
                    <a:pt x="32" y="302"/>
                  </a:lnTo>
                  <a:lnTo>
                    <a:pt x="32" y="301"/>
                  </a:lnTo>
                  <a:lnTo>
                    <a:pt x="34" y="301"/>
                  </a:lnTo>
                  <a:lnTo>
                    <a:pt x="32" y="301"/>
                  </a:lnTo>
                  <a:lnTo>
                    <a:pt x="34" y="301"/>
                  </a:lnTo>
                  <a:lnTo>
                    <a:pt x="34" y="299"/>
                  </a:lnTo>
                  <a:lnTo>
                    <a:pt x="34" y="301"/>
                  </a:lnTo>
                  <a:lnTo>
                    <a:pt x="34" y="299"/>
                  </a:lnTo>
                  <a:lnTo>
                    <a:pt x="34" y="297"/>
                  </a:lnTo>
                  <a:lnTo>
                    <a:pt x="34" y="295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38" y="292"/>
                  </a:lnTo>
                  <a:lnTo>
                    <a:pt x="39" y="292"/>
                  </a:lnTo>
                  <a:lnTo>
                    <a:pt x="39" y="290"/>
                  </a:lnTo>
                  <a:lnTo>
                    <a:pt x="39" y="289"/>
                  </a:lnTo>
                  <a:lnTo>
                    <a:pt x="39" y="287"/>
                  </a:lnTo>
                  <a:lnTo>
                    <a:pt x="41" y="287"/>
                  </a:lnTo>
                  <a:lnTo>
                    <a:pt x="41" y="289"/>
                  </a:lnTo>
                  <a:lnTo>
                    <a:pt x="43" y="289"/>
                  </a:lnTo>
                  <a:lnTo>
                    <a:pt x="43" y="287"/>
                  </a:lnTo>
                  <a:lnTo>
                    <a:pt x="43" y="289"/>
                  </a:lnTo>
                  <a:lnTo>
                    <a:pt x="45" y="289"/>
                  </a:lnTo>
                  <a:lnTo>
                    <a:pt x="45" y="290"/>
                  </a:lnTo>
                  <a:lnTo>
                    <a:pt x="45" y="290"/>
                  </a:lnTo>
                  <a:lnTo>
                    <a:pt x="46" y="290"/>
                  </a:lnTo>
                  <a:lnTo>
                    <a:pt x="48" y="289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1" y="290"/>
                  </a:lnTo>
                  <a:lnTo>
                    <a:pt x="51" y="289"/>
                  </a:lnTo>
                  <a:lnTo>
                    <a:pt x="53" y="289"/>
                  </a:lnTo>
                  <a:lnTo>
                    <a:pt x="55" y="289"/>
                  </a:lnTo>
                  <a:lnTo>
                    <a:pt x="57" y="289"/>
                  </a:lnTo>
                  <a:lnTo>
                    <a:pt x="58" y="289"/>
                  </a:lnTo>
                  <a:lnTo>
                    <a:pt x="58" y="287"/>
                  </a:lnTo>
                  <a:lnTo>
                    <a:pt x="60" y="287"/>
                  </a:lnTo>
                  <a:lnTo>
                    <a:pt x="60" y="289"/>
                  </a:lnTo>
                  <a:lnTo>
                    <a:pt x="60" y="287"/>
                  </a:lnTo>
                  <a:lnTo>
                    <a:pt x="60" y="289"/>
                  </a:lnTo>
                  <a:lnTo>
                    <a:pt x="62" y="289"/>
                  </a:lnTo>
                  <a:lnTo>
                    <a:pt x="62" y="287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5" y="289"/>
                  </a:lnTo>
                  <a:lnTo>
                    <a:pt x="65" y="287"/>
                  </a:lnTo>
                  <a:lnTo>
                    <a:pt x="65" y="289"/>
                  </a:lnTo>
                  <a:lnTo>
                    <a:pt x="67" y="289"/>
                  </a:lnTo>
                  <a:lnTo>
                    <a:pt x="69" y="289"/>
                  </a:lnTo>
                  <a:lnTo>
                    <a:pt x="69" y="287"/>
                  </a:lnTo>
                  <a:lnTo>
                    <a:pt x="70" y="287"/>
                  </a:lnTo>
                  <a:lnTo>
                    <a:pt x="72" y="287"/>
                  </a:lnTo>
                  <a:lnTo>
                    <a:pt x="72" y="285"/>
                  </a:lnTo>
                  <a:lnTo>
                    <a:pt x="70" y="285"/>
                  </a:lnTo>
                  <a:lnTo>
                    <a:pt x="72" y="285"/>
                  </a:lnTo>
                  <a:lnTo>
                    <a:pt x="74" y="285"/>
                  </a:lnTo>
                  <a:lnTo>
                    <a:pt x="76" y="285"/>
                  </a:lnTo>
                  <a:lnTo>
                    <a:pt x="76" y="287"/>
                  </a:lnTo>
                  <a:lnTo>
                    <a:pt x="76" y="289"/>
                  </a:lnTo>
                  <a:lnTo>
                    <a:pt x="77" y="289"/>
                  </a:lnTo>
                  <a:lnTo>
                    <a:pt x="79" y="289"/>
                  </a:lnTo>
                  <a:lnTo>
                    <a:pt x="81" y="287"/>
                  </a:lnTo>
                  <a:lnTo>
                    <a:pt x="81" y="285"/>
                  </a:lnTo>
                  <a:lnTo>
                    <a:pt x="83" y="285"/>
                  </a:lnTo>
                  <a:lnTo>
                    <a:pt x="84" y="285"/>
                  </a:lnTo>
                  <a:lnTo>
                    <a:pt x="84" y="283"/>
                  </a:lnTo>
                  <a:lnTo>
                    <a:pt x="84" y="285"/>
                  </a:lnTo>
                  <a:lnTo>
                    <a:pt x="84" y="283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84" y="280"/>
                  </a:lnTo>
                  <a:lnTo>
                    <a:pt x="84" y="280"/>
                  </a:lnTo>
                  <a:lnTo>
                    <a:pt x="84" y="278"/>
                  </a:lnTo>
                  <a:lnTo>
                    <a:pt x="84" y="276"/>
                  </a:lnTo>
                  <a:lnTo>
                    <a:pt x="86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90" y="276"/>
                  </a:lnTo>
                  <a:lnTo>
                    <a:pt x="91" y="276"/>
                  </a:lnTo>
                  <a:lnTo>
                    <a:pt x="91" y="275"/>
                  </a:lnTo>
                  <a:lnTo>
                    <a:pt x="93" y="275"/>
                  </a:lnTo>
                  <a:lnTo>
                    <a:pt x="95" y="275"/>
                  </a:lnTo>
                  <a:lnTo>
                    <a:pt x="96" y="275"/>
                  </a:lnTo>
                  <a:lnTo>
                    <a:pt x="96" y="273"/>
                  </a:lnTo>
                  <a:lnTo>
                    <a:pt x="96" y="271"/>
                  </a:lnTo>
                  <a:lnTo>
                    <a:pt x="96" y="270"/>
                  </a:lnTo>
                  <a:lnTo>
                    <a:pt x="95" y="271"/>
                  </a:lnTo>
                  <a:lnTo>
                    <a:pt x="93" y="271"/>
                  </a:lnTo>
                  <a:lnTo>
                    <a:pt x="91" y="271"/>
                  </a:lnTo>
                  <a:lnTo>
                    <a:pt x="90" y="271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8" y="268"/>
                  </a:lnTo>
                  <a:lnTo>
                    <a:pt x="86" y="268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84" y="266"/>
                  </a:lnTo>
                  <a:lnTo>
                    <a:pt x="83" y="264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1" y="259"/>
                  </a:lnTo>
                  <a:lnTo>
                    <a:pt x="81" y="257"/>
                  </a:lnTo>
                  <a:lnTo>
                    <a:pt x="79" y="257"/>
                  </a:lnTo>
                  <a:lnTo>
                    <a:pt x="77" y="257"/>
                  </a:lnTo>
                  <a:lnTo>
                    <a:pt x="77" y="256"/>
                  </a:lnTo>
                  <a:lnTo>
                    <a:pt x="76" y="256"/>
                  </a:lnTo>
                  <a:lnTo>
                    <a:pt x="77" y="256"/>
                  </a:lnTo>
                  <a:lnTo>
                    <a:pt x="77" y="254"/>
                  </a:lnTo>
                  <a:lnTo>
                    <a:pt x="76" y="254"/>
                  </a:lnTo>
                  <a:lnTo>
                    <a:pt x="77" y="254"/>
                  </a:lnTo>
                  <a:lnTo>
                    <a:pt x="77" y="252"/>
                  </a:lnTo>
                  <a:lnTo>
                    <a:pt x="79" y="252"/>
                  </a:lnTo>
                  <a:lnTo>
                    <a:pt x="77" y="252"/>
                  </a:lnTo>
                  <a:lnTo>
                    <a:pt x="79" y="251"/>
                  </a:lnTo>
                  <a:lnTo>
                    <a:pt x="77" y="251"/>
                  </a:lnTo>
                  <a:lnTo>
                    <a:pt x="76" y="251"/>
                  </a:lnTo>
                  <a:lnTo>
                    <a:pt x="76" y="249"/>
                  </a:lnTo>
                  <a:lnTo>
                    <a:pt x="76" y="247"/>
                  </a:lnTo>
                  <a:lnTo>
                    <a:pt x="76" y="245"/>
                  </a:lnTo>
                  <a:lnTo>
                    <a:pt x="77" y="244"/>
                  </a:lnTo>
                  <a:lnTo>
                    <a:pt x="76" y="244"/>
                  </a:lnTo>
                  <a:lnTo>
                    <a:pt x="76" y="242"/>
                  </a:lnTo>
                  <a:lnTo>
                    <a:pt x="76" y="240"/>
                  </a:lnTo>
                  <a:lnTo>
                    <a:pt x="74" y="240"/>
                  </a:lnTo>
                  <a:lnTo>
                    <a:pt x="72" y="242"/>
                  </a:lnTo>
                  <a:lnTo>
                    <a:pt x="70" y="242"/>
                  </a:lnTo>
                  <a:lnTo>
                    <a:pt x="70" y="240"/>
                  </a:lnTo>
                  <a:lnTo>
                    <a:pt x="69" y="240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4" y="232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5" y="228"/>
                  </a:lnTo>
                  <a:lnTo>
                    <a:pt x="64" y="226"/>
                  </a:lnTo>
                  <a:lnTo>
                    <a:pt x="64" y="225"/>
                  </a:lnTo>
                  <a:lnTo>
                    <a:pt x="64" y="223"/>
                  </a:lnTo>
                  <a:lnTo>
                    <a:pt x="64" y="221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2" y="218"/>
                  </a:lnTo>
                  <a:lnTo>
                    <a:pt x="60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6"/>
                  </a:lnTo>
                  <a:lnTo>
                    <a:pt x="57" y="214"/>
                  </a:lnTo>
                  <a:lnTo>
                    <a:pt x="55" y="214"/>
                  </a:lnTo>
                  <a:lnTo>
                    <a:pt x="55" y="213"/>
                  </a:lnTo>
                  <a:lnTo>
                    <a:pt x="53" y="213"/>
                  </a:lnTo>
                  <a:lnTo>
                    <a:pt x="53" y="211"/>
                  </a:lnTo>
                  <a:lnTo>
                    <a:pt x="55" y="211"/>
                  </a:lnTo>
                  <a:lnTo>
                    <a:pt x="55" y="209"/>
                  </a:lnTo>
                  <a:lnTo>
                    <a:pt x="53" y="209"/>
                  </a:lnTo>
                  <a:lnTo>
                    <a:pt x="55" y="209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5" y="207"/>
                  </a:lnTo>
                  <a:lnTo>
                    <a:pt x="55" y="206"/>
                  </a:lnTo>
                  <a:lnTo>
                    <a:pt x="57" y="206"/>
                  </a:lnTo>
                  <a:lnTo>
                    <a:pt x="58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2" y="202"/>
                  </a:lnTo>
                  <a:lnTo>
                    <a:pt x="64" y="200"/>
                  </a:lnTo>
                  <a:lnTo>
                    <a:pt x="64" y="199"/>
                  </a:lnTo>
                  <a:lnTo>
                    <a:pt x="65" y="199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4" y="197"/>
                  </a:lnTo>
                  <a:lnTo>
                    <a:pt x="64" y="195"/>
                  </a:lnTo>
                  <a:lnTo>
                    <a:pt x="65" y="195"/>
                  </a:lnTo>
                  <a:lnTo>
                    <a:pt x="65" y="194"/>
                  </a:lnTo>
                  <a:lnTo>
                    <a:pt x="65" y="192"/>
                  </a:lnTo>
                  <a:lnTo>
                    <a:pt x="67" y="190"/>
                  </a:lnTo>
                  <a:lnTo>
                    <a:pt x="69" y="190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70" y="188"/>
                  </a:lnTo>
                  <a:lnTo>
                    <a:pt x="72" y="188"/>
                  </a:lnTo>
                  <a:lnTo>
                    <a:pt x="72" y="187"/>
                  </a:lnTo>
                  <a:lnTo>
                    <a:pt x="74" y="185"/>
                  </a:lnTo>
                  <a:lnTo>
                    <a:pt x="74" y="183"/>
                  </a:lnTo>
                  <a:lnTo>
                    <a:pt x="76" y="183"/>
                  </a:lnTo>
                  <a:lnTo>
                    <a:pt x="74" y="183"/>
                  </a:lnTo>
                  <a:lnTo>
                    <a:pt x="74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76"/>
                  </a:lnTo>
                  <a:lnTo>
                    <a:pt x="77" y="175"/>
                  </a:lnTo>
                  <a:lnTo>
                    <a:pt x="79" y="175"/>
                  </a:lnTo>
                  <a:lnTo>
                    <a:pt x="81" y="175"/>
                  </a:lnTo>
                  <a:lnTo>
                    <a:pt x="81" y="173"/>
                  </a:lnTo>
                  <a:lnTo>
                    <a:pt x="81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68"/>
                  </a:lnTo>
                  <a:lnTo>
                    <a:pt x="79" y="168"/>
                  </a:lnTo>
                  <a:lnTo>
                    <a:pt x="81" y="168"/>
                  </a:lnTo>
                  <a:lnTo>
                    <a:pt x="83" y="168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8" y="162"/>
                  </a:lnTo>
                  <a:lnTo>
                    <a:pt x="88" y="161"/>
                  </a:lnTo>
                  <a:lnTo>
                    <a:pt x="86" y="161"/>
                  </a:lnTo>
                  <a:lnTo>
                    <a:pt x="86" y="161"/>
                  </a:lnTo>
                  <a:lnTo>
                    <a:pt x="86" y="159"/>
                  </a:lnTo>
                  <a:lnTo>
                    <a:pt x="86" y="157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8" y="155"/>
                  </a:lnTo>
                  <a:lnTo>
                    <a:pt x="88" y="154"/>
                  </a:lnTo>
                  <a:lnTo>
                    <a:pt x="90" y="154"/>
                  </a:lnTo>
                  <a:lnTo>
                    <a:pt x="91" y="154"/>
                  </a:lnTo>
                  <a:lnTo>
                    <a:pt x="93" y="154"/>
                  </a:lnTo>
                  <a:lnTo>
                    <a:pt x="93" y="152"/>
                  </a:lnTo>
                  <a:lnTo>
                    <a:pt x="95" y="152"/>
                  </a:lnTo>
                  <a:lnTo>
                    <a:pt x="93" y="152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7"/>
                  </a:lnTo>
                  <a:lnTo>
                    <a:pt x="91" y="145"/>
                  </a:lnTo>
                  <a:lnTo>
                    <a:pt x="93" y="145"/>
                  </a:lnTo>
                  <a:lnTo>
                    <a:pt x="93" y="143"/>
                  </a:lnTo>
                  <a:lnTo>
                    <a:pt x="93" y="142"/>
                  </a:lnTo>
                  <a:lnTo>
                    <a:pt x="91" y="142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0"/>
                  </a:lnTo>
                  <a:lnTo>
                    <a:pt x="88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6" y="135"/>
                  </a:lnTo>
                  <a:lnTo>
                    <a:pt x="86" y="135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3" y="131"/>
                  </a:lnTo>
                  <a:lnTo>
                    <a:pt x="84" y="131"/>
                  </a:lnTo>
                  <a:lnTo>
                    <a:pt x="84" y="130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4" y="124"/>
                  </a:lnTo>
                  <a:lnTo>
                    <a:pt x="86" y="124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19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6" y="116"/>
                  </a:lnTo>
                  <a:lnTo>
                    <a:pt x="86" y="114"/>
                  </a:lnTo>
                  <a:lnTo>
                    <a:pt x="84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6" y="107"/>
                  </a:lnTo>
                  <a:lnTo>
                    <a:pt x="74" y="107"/>
                  </a:lnTo>
                  <a:lnTo>
                    <a:pt x="74" y="105"/>
                  </a:lnTo>
                  <a:lnTo>
                    <a:pt x="74" y="107"/>
                  </a:lnTo>
                  <a:lnTo>
                    <a:pt x="72" y="107"/>
                  </a:lnTo>
                  <a:lnTo>
                    <a:pt x="72" y="105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72" y="104"/>
                  </a:lnTo>
                  <a:lnTo>
                    <a:pt x="72" y="102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5"/>
                  </a:lnTo>
                  <a:lnTo>
                    <a:pt x="76" y="95"/>
                  </a:lnTo>
                  <a:lnTo>
                    <a:pt x="76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2" y="88"/>
                  </a:lnTo>
                  <a:lnTo>
                    <a:pt x="74" y="88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5"/>
                  </a:lnTo>
                  <a:lnTo>
                    <a:pt x="79" y="85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4" y="79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2" y="76"/>
                  </a:lnTo>
                  <a:lnTo>
                    <a:pt x="72" y="74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4" y="73"/>
                  </a:lnTo>
                  <a:lnTo>
                    <a:pt x="84" y="71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6" y="69"/>
                  </a:lnTo>
                  <a:lnTo>
                    <a:pt x="88" y="69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5" y="67"/>
                  </a:lnTo>
                  <a:lnTo>
                    <a:pt x="96" y="67"/>
                  </a:lnTo>
                  <a:lnTo>
                    <a:pt x="98" y="67"/>
                  </a:lnTo>
                  <a:lnTo>
                    <a:pt x="98" y="66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3" y="64"/>
                  </a:lnTo>
                  <a:lnTo>
                    <a:pt x="105" y="64"/>
                  </a:lnTo>
                  <a:lnTo>
                    <a:pt x="105" y="62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9" y="64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2" y="64"/>
                  </a:lnTo>
                  <a:lnTo>
                    <a:pt x="112" y="62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5" y="64"/>
                  </a:lnTo>
                  <a:lnTo>
                    <a:pt x="115" y="62"/>
                  </a:lnTo>
                  <a:lnTo>
                    <a:pt x="114" y="62"/>
                  </a:lnTo>
                  <a:lnTo>
                    <a:pt x="115" y="62"/>
                  </a:lnTo>
                  <a:lnTo>
                    <a:pt x="117" y="62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19" y="62"/>
                  </a:lnTo>
                  <a:lnTo>
                    <a:pt x="119" y="60"/>
                  </a:lnTo>
                  <a:lnTo>
                    <a:pt x="119" y="59"/>
                  </a:lnTo>
                  <a:lnTo>
                    <a:pt x="121" y="59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8" y="57"/>
                  </a:lnTo>
                  <a:lnTo>
                    <a:pt x="128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5"/>
                  </a:lnTo>
                  <a:lnTo>
                    <a:pt x="133" y="55"/>
                  </a:lnTo>
                  <a:lnTo>
                    <a:pt x="133" y="54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3" y="48"/>
                  </a:lnTo>
                  <a:lnTo>
                    <a:pt x="143" y="47"/>
                  </a:lnTo>
                  <a:lnTo>
                    <a:pt x="145" y="45"/>
                  </a:lnTo>
                  <a:lnTo>
                    <a:pt x="145" y="43"/>
                  </a:lnTo>
                  <a:lnTo>
                    <a:pt x="147" y="43"/>
                  </a:lnTo>
                  <a:lnTo>
                    <a:pt x="148" y="43"/>
                  </a:lnTo>
                  <a:lnTo>
                    <a:pt x="148" y="41"/>
                  </a:lnTo>
                  <a:lnTo>
                    <a:pt x="148" y="43"/>
                  </a:lnTo>
                  <a:lnTo>
                    <a:pt x="150" y="43"/>
                  </a:lnTo>
                  <a:lnTo>
                    <a:pt x="150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0" y="45"/>
                  </a:lnTo>
                  <a:lnTo>
                    <a:pt x="160" y="47"/>
                  </a:lnTo>
                  <a:lnTo>
                    <a:pt x="162" y="47"/>
                  </a:lnTo>
                  <a:lnTo>
                    <a:pt x="162" y="45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6" y="43"/>
                  </a:lnTo>
                  <a:lnTo>
                    <a:pt x="167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1" y="43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6" y="36"/>
                  </a:lnTo>
                  <a:lnTo>
                    <a:pt x="176" y="35"/>
                  </a:lnTo>
                  <a:lnTo>
                    <a:pt x="176" y="33"/>
                  </a:lnTo>
                  <a:lnTo>
                    <a:pt x="178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5" y="36"/>
                  </a:lnTo>
                  <a:lnTo>
                    <a:pt x="185" y="35"/>
                  </a:lnTo>
                  <a:lnTo>
                    <a:pt x="185" y="33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90" y="33"/>
                  </a:lnTo>
                  <a:lnTo>
                    <a:pt x="190" y="35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3" y="33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7" y="31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2" y="31"/>
                  </a:lnTo>
                  <a:lnTo>
                    <a:pt x="204" y="31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31"/>
                  </a:lnTo>
                  <a:lnTo>
                    <a:pt x="209" y="31"/>
                  </a:lnTo>
                  <a:lnTo>
                    <a:pt x="209" y="31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211" y="31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214" y="31"/>
                  </a:lnTo>
                  <a:lnTo>
                    <a:pt x="216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19" y="31"/>
                  </a:lnTo>
                  <a:lnTo>
                    <a:pt x="221" y="31"/>
                  </a:lnTo>
                  <a:lnTo>
                    <a:pt x="223" y="31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3" y="33"/>
                  </a:lnTo>
                  <a:lnTo>
                    <a:pt x="224" y="33"/>
                  </a:lnTo>
                  <a:lnTo>
                    <a:pt x="226" y="33"/>
                  </a:lnTo>
                  <a:lnTo>
                    <a:pt x="228" y="33"/>
                  </a:lnTo>
                  <a:lnTo>
                    <a:pt x="230" y="33"/>
                  </a:lnTo>
                  <a:lnTo>
                    <a:pt x="231" y="35"/>
                  </a:lnTo>
                  <a:lnTo>
                    <a:pt x="233" y="33"/>
                  </a:lnTo>
                  <a:lnTo>
                    <a:pt x="233" y="31"/>
                  </a:lnTo>
                  <a:lnTo>
                    <a:pt x="235" y="31"/>
                  </a:lnTo>
                  <a:lnTo>
                    <a:pt x="235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0" y="33"/>
                  </a:lnTo>
                  <a:lnTo>
                    <a:pt x="242" y="33"/>
                  </a:lnTo>
                  <a:lnTo>
                    <a:pt x="243" y="33"/>
                  </a:lnTo>
                  <a:lnTo>
                    <a:pt x="245" y="33"/>
                  </a:lnTo>
                  <a:lnTo>
                    <a:pt x="247" y="31"/>
                  </a:lnTo>
                  <a:lnTo>
                    <a:pt x="249" y="33"/>
                  </a:lnTo>
                  <a:lnTo>
                    <a:pt x="250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52" y="31"/>
                  </a:lnTo>
                  <a:lnTo>
                    <a:pt x="254" y="33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4" y="29"/>
                  </a:lnTo>
                  <a:lnTo>
                    <a:pt x="254" y="28"/>
                  </a:lnTo>
                  <a:lnTo>
                    <a:pt x="255" y="28"/>
                  </a:lnTo>
                  <a:lnTo>
                    <a:pt x="255" y="26"/>
                  </a:lnTo>
                  <a:lnTo>
                    <a:pt x="257" y="26"/>
                  </a:lnTo>
                  <a:lnTo>
                    <a:pt x="255" y="26"/>
                  </a:lnTo>
                  <a:lnTo>
                    <a:pt x="257" y="24"/>
                  </a:lnTo>
                  <a:lnTo>
                    <a:pt x="257" y="22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1" y="19"/>
                  </a:lnTo>
                  <a:lnTo>
                    <a:pt x="261" y="21"/>
                  </a:lnTo>
                  <a:lnTo>
                    <a:pt x="262" y="21"/>
                  </a:lnTo>
                  <a:lnTo>
                    <a:pt x="262" y="22"/>
                  </a:lnTo>
                  <a:lnTo>
                    <a:pt x="262" y="24"/>
                  </a:lnTo>
                  <a:lnTo>
                    <a:pt x="264" y="24"/>
                  </a:lnTo>
                  <a:lnTo>
                    <a:pt x="266" y="24"/>
                  </a:lnTo>
                  <a:lnTo>
                    <a:pt x="268" y="24"/>
                  </a:lnTo>
                  <a:lnTo>
                    <a:pt x="269" y="24"/>
                  </a:lnTo>
                  <a:lnTo>
                    <a:pt x="271" y="24"/>
                  </a:lnTo>
                  <a:lnTo>
                    <a:pt x="271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6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80" y="24"/>
                  </a:lnTo>
                  <a:lnTo>
                    <a:pt x="281" y="24"/>
                  </a:lnTo>
                  <a:lnTo>
                    <a:pt x="283" y="24"/>
                  </a:lnTo>
                  <a:lnTo>
                    <a:pt x="285" y="24"/>
                  </a:lnTo>
                  <a:lnTo>
                    <a:pt x="287" y="24"/>
                  </a:lnTo>
                  <a:lnTo>
                    <a:pt x="287" y="26"/>
                  </a:lnTo>
                  <a:lnTo>
                    <a:pt x="288" y="26"/>
                  </a:lnTo>
                  <a:lnTo>
                    <a:pt x="288" y="28"/>
                  </a:lnTo>
                  <a:lnTo>
                    <a:pt x="290" y="28"/>
                  </a:lnTo>
                  <a:lnTo>
                    <a:pt x="290" y="26"/>
                  </a:lnTo>
                  <a:lnTo>
                    <a:pt x="292" y="26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5" y="26"/>
                  </a:lnTo>
                  <a:lnTo>
                    <a:pt x="297" y="26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2" y="26"/>
                  </a:lnTo>
                  <a:lnTo>
                    <a:pt x="302" y="28"/>
                  </a:lnTo>
                  <a:lnTo>
                    <a:pt x="300" y="28"/>
                  </a:lnTo>
                  <a:lnTo>
                    <a:pt x="302" y="28"/>
                  </a:lnTo>
                  <a:lnTo>
                    <a:pt x="302" y="29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7" y="29"/>
                  </a:lnTo>
                  <a:lnTo>
                    <a:pt x="307" y="31"/>
                  </a:lnTo>
                  <a:lnTo>
                    <a:pt x="307" y="31"/>
                  </a:lnTo>
                  <a:lnTo>
                    <a:pt x="309" y="31"/>
                  </a:lnTo>
                  <a:lnTo>
                    <a:pt x="311" y="31"/>
                  </a:lnTo>
                  <a:lnTo>
                    <a:pt x="313" y="31"/>
                  </a:lnTo>
                  <a:lnTo>
                    <a:pt x="313" y="33"/>
                  </a:lnTo>
                  <a:lnTo>
                    <a:pt x="314" y="33"/>
                  </a:lnTo>
                  <a:lnTo>
                    <a:pt x="314" y="35"/>
                  </a:lnTo>
                  <a:lnTo>
                    <a:pt x="316" y="35"/>
                  </a:lnTo>
                  <a:lnTo>
                    <a:pt x="316" y="36"/>
                  </a:lnTo>
                  <a:lnTo>
                    <a:pt x="316" y="38"/>
                  </a:lnTo>
                  <a:lnTo>
                    <a:pt x="318" y="38"/>
                  </a:lnTo>
                  <a:lnTo>
                    <a:pt x="319" y="40"/>
                  </a:lnTo>
                  <a:lnTo>
                    <a:pt x="319" y="41"/>
                  </a:lnTo>
                  <a:lnTo>
                    <a:pt x="321" y="41"/>
                  </a:lnTo>
                  <a:lnTo>
                    <a:pt x="321" y="43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25" y="41"/>
                  </a:lnTo>
                  <a:lnTo>
                    <a:pt x="326" y="41"/>
                  </a:lnTo>
                  <a:lnTo>
                    <a:pt x="326" y="40"/>
                  </a:lnTo>
                  <a:lnTo>
                    <a:pt x="326" y="38"/>
                  </a:lnTo>
                  <a:lnTo>
                    <a:pt x="328" y="38"/>
                  </a:lnTo>
                  <a:lnTo>
                    <a:pt x="328" y="40"/>
                  </a:lnTo>
                  <a:lnTo>
                    <a:pt x="330" y="40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3" y="40"/>
                  </a:lnTo>
                  <a:lnTo>
                    <a:pt x="333" y="38"/>
                  </a:lnTo>
                  <a:lnTo>
                    <a:pt x="333" y="40"/>
                  </a:lnTo>
                  <a:lnTo>
                    <a:pt x="335" y="40"/>
                  </a:lnTo>
                  <a:lnTo>
                    <a:pt x="335" y="40"/>
                  </a:lnTo>
                  <a:lnTo>
                    <a:pt x="335" y="41"/>
                  </a:lnTo>
                  <a:lnTo>
                    <a:pt x="337" y="43"/>
                  </a:lnTo>
                  <a:lnTo>
                    <a:pt x="335" y="43"/>
                  </a:lnTo>
                  <a:lnTo>
                    <a:pt x="335" y="45"/>
                  </a:lnTo>
                  <a:lnTo>
                    <a:pt x="337" y="45"/>
                  </a:lnTo>
                  <a:lnTo>
                    <a:pt x="337" y="47"/>
                  </a:lnTo>
                  <a:lnTo>
                    <a:pt x="338" y="47"/>
                  </a:lnTo>
                  <a:lnTo>
                    <a:pt x="338" y="48"/>
                  </a:lnTo>
                  <a:lnTo>
                    <a:pt x="340" y="48"/>
                  </a:lnTo>
                  <a:lnTo>
                    <a:pt x="338" y="48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0" y="52"/>
                  </a:lnTo>
                  <a:lnTo>
                    <a:pt x="340" y="54"/>
                  </a:lnTo>
                  <a:lnTo>
                    <a:pt x="342" y="54"/>
                  </a:lnTo>
                  <a:lnTo>
                    <a:pt x="342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4" y="59"/>
                  </a:lnTo>
                  <a:lnTo>
                    <a:pt x="344" y="57"/>
                  </a:lnTo>
                  <a:lnTo>
                    <a:pt x="345" y="57"/>
                  </a:lnTo>
                  <a:lnTo>
                    <a:pt x="345" y="55"/>
                  </a:lnTo>
                  <a:lnTo>
                    <a:pt x="347" y="55"/>
                  </a:lnTo>
                  <a:lnTo>
                    <a:pt x="347" y="54"/>
                  </a:lnTo>
                  <a:lnTo>
                    <a:pt x="347" y="52"/>
                  </a:lnTo>
                  <a:lnTo>
                    <a:pt x="349" y="52"/>
                  </a:lnTo>
                  <a:lnTo>
                    <a:pt x="351" y="52"/>
                  </a:lnTo>
                  <a:lnTo>
                    <a:pt x="351" y="50"/>
                  </a:lnTo>
                  <a:lnTo>
                    <a:pt x="352" y="50"/>
                  </a:lnTo>
                  <a:lnTo>
                    <a:pt x="352" y="48"/>
                  </a:lnTo>
                  <a:lnTo>
                    <a:pt x="352" y="47"/>
                  </a:lnTo>
                  <a:lnTo>
                    <a:pt x="354" y="45"/>
                  </a:lnTo>
                  <a:lnTo>
                    <a:pt x="356" y="47"/>
                  </a:lnTo>
                  <a:lnTo>
                    <a:pt x="357" y="47"/>
                  </a:lnTo>
                  <a:lnTo>
                    <a:pt x="357" y="45"/>
                  </a:lnTo>
                  <a:lnTo>
                    <a:pt x="359" y="45"/>
                  </a:lnTo>
                  <a:lnTo>
                    <a:pt x="359" y="43"/>
                  </a:lnTo>
                  <a:lnTo>
                    <a:pt x="359" y="41"/>
                  </a:lnTo>
                  <a:lnTo>
                    <a:pt x="361" y="41"/>
                  </a:lnTo>
                  <a:lnTo>
                    <a:pt x="363" y="41"/>
                  </a:lnTo>
                  <a:lnTo>
                    <a:pt x="364" y="41"/>
                  </a:lnTo>
                  <a:lnTo>
                    <a:pt x="366" y="41"/>
                  </a:lnTo>
                  <a:lnTo>
                    <a:pt x="366" y="40"/>
                  </a:lnTo>
                  <a:lnTo>
                    <a:pt x="368" y="40"/>
                  </a:lnTo>
                  <a:lnTo>
                    <a:pt x="370" y="40"/>
                  </a:lnTo>
                  <a:lnTo>
                    <a:pt x="371" y="40"/>
                  </a:lnTo>
                  <a:lnTo>
                    <a:pt x="371" y="38"/>
                  </a:lnTo>
                  <a:lnTo>
                    <a:pt x="370" y="38"/>
                  </a:lnTo>
                  <a:lnTo>
                    <a:pt x="370" y="36"/>
                  </a:lnTo>
                  <a:lnTo>
                    <a:pt x="371" y="36"/>
                  </a:lnTo>
                  <a:lnTo>
                    <a:pt x="373" y="36"/>
                  </a:lnTo>
                  <a:lnTo>
                    <a:pt x="373" y="35"/>
                  </a:lnTo>
                  <a:lnTo>
                    <a:pt x="375" y="33"/>
                  </a:lnTo>
                  <a:lnTo>
                    <a:pt x="375" y="31"/>
                  </a:lnTo>
                  <a:lnTo>
                    <a:pt x="375" y="31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8" y="31"/>
                  </a:lnTo>
                  <a:lnTo>
                    <a:pt x="380" y="31"/>
                  </a:lnTo>
                  <a:lnTo>
                    <a:pt x="380" y="29"/>
                  </a:lnTo>
                  <a:lnTo>
                    <a:pt x="382" y="29"/>
                  </a:lnTo>
                  <a:lnTo>
                    <a:pt x="382" y="28"/>
                  </a:lnTo>
                  <a:lnTo>
                    <a:pt x="383" y="28"/>
                  </a:lnTo>
                  <a:lnTo>
                    <a:pt x="383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7" y="24"/>
                  </a:lnTo>
                  <a:lnTo>
                    <a:pt x="389" y="22"/>
                  </a:lnTo>
                  <a:lnTo>
                    <a:pt x="389" y="21"/>
                  </a:lnTo>
                  <a:lnTo>
                    <a:pt x="390" y="21"/>
                  </a:lnTo>
                  <a:lnTo>
                    <a:pt x="390" y="19"/>
                  </a:lnTo>
                  <a:lnTo>
                    <a:pt x="392" y="19"/>
                  </a:lnTo>
                  <a:lnTo>
                    <a:pt x="392" y="17"/>
                  </a:lnTo>
                  <a:lnTo>
                    <a:pt x="392" y="16"/>
                  </a:lnTo>
                  <a:lnTo>
                    <a:pt x="394" y="14"/>
                  </a:lnTo>
                  <a:lnTo>
                    <a:pt x="392" y="14"/>
                  </a:lnTo>
                  <a:lnTo>
                    <a:pt x="392" y="12"/>
                  </a:lnTo>
                  <a:lnTo>
                    <a:pt x="392" y="10"/>
                  </a:lnTo>
                  <a:lnTo>
                    <a:pt x="390" y="10"/>
                  </a:lnTo>
                  <a:lnTo>
                    <a:pt x="392" y="10"/>
                  </a:lnTo>
                  <a:lnTo>
                    <a:pt x="392" y="9"/>
                  </a:lnTo>
                  <a:lnTo>
                    <a:pt x="392" y="7"/>
                  </a:lnTo>
                  <a:lnTo>
                    <a:pt x="394" y="7"/>
                  </a:lnTo>
                  <a:lnTo>
                    <a:pt x="395" y="7"/>
                  </a:lnTo>
                  <a:lnTo>
                    <a:pt x="397" y="7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401" y="5"/>
                  </a:lnTo>
                  <a:lnTo>
                    <a:pt x="401" y="3"/>
                  </a:lnTo>
                  <a:lnTo>
                    <a:pt x="402" y="3"/>
                  </a:lnTo>
                  <a:lnTo>
                    <a:pt x="402" y="2"/>
                  </a:lnTo>
                  <a:lnTo>
                    <a:pt x="402" y="0"/>
                  </a:lnTo>
                  <a:lnTo>
                    <a:pt x="404" y="0"/>
                  </a:lnTo>
                  <a:lnTo>
                    <a:pt x="406" y="2"/>
                  </a:lnTo>
                  <a:close/>
                  <a:moveTo>
                    <a:pt x="235" y="38"/>
                  </a:moveTo>
                  <a:lnTo>
                    <a:pt x="235" y="40"/>
                  </a:lnTo>
                  <a:lnTo>
                    <a:pt x="235" y="38"/>
                  </a:lnTo>
                  <a:close/>
                  <a:moveTo>
                    <a:pt x="235" y="38"/>
                  </a:moveTo>
                  <a:lnTo>
                    <a:pt x="236" y="38"/>
                  </a:lnTo>
                  <a:lnTo>
                    <a:pt x="235" y="38"/>
                  </a:lnTo>
                  <a:close/>
                  <a:moveTo>
                    <a:pt x="238" y="38"/>
                  </a:moveTo>
                  <a:lnTo>
                    <a:pt x="238" y="36"/>
                  </a:lnTo>
                  <a:lnTo>
                    <a:pt x="238" y="38"/>
                  </a:lnTo>
                  <a:lnTo>
                    <a:pt x="236" y="38"/>
                  </a:lnTo>
                  <a:lnTo>
                    <a:pt x="238" y="38"/>
                  </a:lnTo>
                  <a:close/>
                  <a:moveTo>
                    <a:pt x="243" y="36"/>
                  </a:moveTo>
                  <a:lnTo>
                    <a:pt x="242" y="38"/>
                  </a:lnTo>
                  <a:lnTo>
                    <a:pt x="242" y="36"/>
                  </a:lnTo>
                  <a:lnTo>
                    <a:pt x="243" y="36"/>
                  </a:lnTo>
                  <a:lnTo>
                    <a:pt x="245" y="36"/>
                  </a:lnTo>
                  <a:lnTo>
                    <a:pt x="245" y="35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49" y="33"/>
                  </a:lnTo>
                  <a:lnTo>
                    <a:pt x="247" y="35"/>
                  </a:lnTo>
                  <a:lnTo>
                    <a:pt x="245" y="35"/>
                  </a:lnTo>
                  <a:lnTo>
                    <a:pt x="243" y="36"/>
                  </a:lnTo>
                  <a:close/>
                  <a:moveTo>
                    <a:pt x="240" y="38"/>
                  </a:moveTo>
                  <a:lnTo>
                    <a:pt x="242" y="38"/>
                  </a:lnTo>
                  <a:lnTo>
                    <a:pt x="240" y="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937" name="Título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altLang="pt-BR" dirty="0"/>
              <a:t>São Paulo Consumer Market Map</a:t>
            </a:r>
          </a:p>
        </p:txBody>
      </p:sp>
      <p:sp>
        <p:nvSpPr>
          <p:cNvPr id="39938" name="CaixaDeTexto 3"/>
          <p:cNvSpPr txBox="1">
            <a:spLocks noChangeArrowheads="1"/>
          </p:cNvSpPr>
          <p:nvPr/>
        </p:nvSpPr>
        <p:spPr bwMode="auto">
          <a:xfrm>
            <a:off x="250825" y="6308725"/>
            <a:ext cx="3600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pt-BR" sz="1100" i="1" dirty="0"/>
              <a:t>Source: IPC marketing 2015</a:t>
            </a:r>
          </a:p>
        </p:txBody>
      </p:sp>
      <p:sp>
        <p:nvSpPr>
          <p:cNvPr id="39941" name="CaixaDeTexto 26"/>
          <p:cNvSpPr txBox="1">
            <a:spLocks noChangeArrowheads="1"/>
          </p:cNvSpPr>
          <p:nvPr/>
        </p:nvSpPr>
        <p:spPr bwMode="auto">
          <a:xfrm>
            <a:off x="827088" y="1379538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pt-BR" b="1" dirty="0"/>
              <a:t>US$ billions</a:t>
            </a:r>
          </a:p>
        </p:txBody>
      </p:sp>
      <p:sp>
        <p:nvSpPr>
          <p:cNvPr id="39942" name="CaixaDeTexto 27"/>
          <p:cNvSpPr txBox="1">
            <a:spLocks noChangeArrowheads="1"/>
          </p:cNvSpPr>
          <p:nvPr/>
        </p:nvSpPr>
        <p:spPr bwMode="auto">
          <a:xfrm>
            <a:off x="5264150" y="2282825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pt-BR" sz="2800" b="1" dirty="0">
                <a:solidFill>
                  <a:schemeClr val="bg1"/>
                </a:solidFill>
              </a:rPr>
              <a:t>52.9%</a:t>
            </a:r>
          </a:p>
        </p:txBody>
      </p:sp>
      <p:sp>
        <p:nvSpPr>
          <p:cNvPr id="39943" name="CaixaDeTexto 28"/>
          <p:cNvSpPr txBox="1">
            <a:spLocks noChangeArrowheads="1"/>
          </p:cNvSpPr>
          <p:nvPr/>
        </p:nvSpPr>
        <p:spPr bwMode="auto">
          <a:xfrm>
            <a:off x="7092950" y="3521075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altLang="pt-BR" b="1" dirty="0"/>
              <a:t>47.1%</a:t>
            </a:r>
          </a:p>
        </p:txBody>
      </p:sp>
      <p:sp>
        <p:nvSpPr>
          <p:cNvPr id="39944" name="CaixaDeTexto 30"/>
          <p:cNvSpPr txBox="1">
            <a:spLocks noChangeArrowheads="1"/>
          </p:cNvSpPr>
          <p:nvPr/>
        </p:nvSpPr>
        <p:spPr bwMode="auto">
          <a:xfrm>
            <a:off x="1487488" y="5331554"/>
            <a:ext cx="6169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pt-BR" sz="2400" b="1" dirty="0">
                <a:solidFill>
                  <a:srgbClr val="004594"/>
                </a:solidFill>
              </a:rPr>
              <a:t>The largest Brazilian consumer market</a:t>
            </a:r>
          </a:p>
          <a:p>
            <a:pPr algn="ctr"/>
            <a:r>
              <a:rPr lang="en-GB" altLang="pt-BR" sz="2800" b="1" dirty="0">
                <a:solidFill>
                  <a:srgbClr val="004594"/>
                </a:solidFill>
              </a:rPr>
              <a:t>US$ 300 billion</a:t>
            </a: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505629104"/>
              </p:ext>
            </p:extLst>
          </p:nvPr>
        </p:nvGraphicFramePr>
        <p:xfrm>
          <a:off x="-36512" y="1834044"/>
          <a:ext cx="4032448" cy="337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03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São Paulo’s share of the Brazilian output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73070"/>
              </p:ext>
            </p:extLst>
          </p:nvPr>
        </p:nvGraphicFramePr>
        <p:xfrm>
          <a:off x="252000" y="2558938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11378"/>
              </p:ext>
            </p:extLst>
          </p:nvPr>
        </p:nvGraphicFramePr>
        <p:xfrm>
          <a:off x="252000" y="13320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201966"/>
              </p:ext>
            </p:extLst>
          </p:nvPr>
        </p:nvGraphicFramePr>
        <p:xfrm>
          <a:off x="252000" y="3785876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911752" y="95918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Selected Sectors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2964846" y="6300205"/>
            <a:ext cx="3214307" cy="338554"/>
            <a:chOff x="2873107" y="5925189"/>
            <a:chExt cx="3214307" cy="338554"/>
          </a:xfrm>
        </p:grpSpPr>
        <p:sp>
          <p:nvSpPr>
            <p:cNvPr id="22" name="Retângulo 21"/>
            <p:cNvSpPr/>
            <p:nvPr/>
          </p:nvSpPr>
          <p:spPr>
            <a:xfrm>
              <a:off x="2873107" y="5961651"/>
              <a:ext cx="360000" cy="270000"/>
            </a:xfrm>
            <a:prstGeom prst="rect">
              <a:avLst/>
            </a:prstGeom>
            <a:solidFill>
              <a:srgbClr val="1B5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253831" y="5925189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São Paulo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857000" y="5961651"/>
              <a:ext cx="360000" cy="27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391390" y="592518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Brazil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344384" y="6336667"/>
            <a:ext cx="1330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Source: IBGE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374494"/>
              </p:ext>
            </p:extLst>
          </p:nvPr>
        </p:nvGraphicFramePr>
        <p:xfrm>
          <a:off x="252000" y="4957627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057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São Paulo’s share of the Brazilian output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56545"/>
              </p:ext>
            </p:extLst>
          </p:nvPr>
        </p:nvGraphicFramePr>
        <p:xfrm>
          <a:off x="252000" y="13320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653732"/>
              </p:ext>
            </p:extLst>
          </p:nvPr>
        </p:nvGraphicFramePr>
        <p:xfrm>
          <a:off x="252000" y="37872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911752" y="95918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Selected Sectors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704404"/>
              </p:ext>
            </p:extLst>
          </p:nvPr>
        </p:nvGraphicFramePr>
        <p:xfrm>
          <a:off x="252000" y="25596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upo 20"/>
          <p:cNvGrpSpPr/>
          <p:nvPr/>
        </p:nvGrpSpPr>
        <p:grpSpPr>
          <a:xfrm>
            <a:off x="2964846" y="6300205"/>
            <a:ext cx="3214307" cy="338554"/>
            <a:chOff x="2873107" y="5925189"/>
            <a:chExt cx="3214307" cy="338554"/>
          </a:xfrm>
        </p:grpSpPr>
        <p:sp>
          <p:nvSpPr>
            <p:cNvPr id="22" name="Retângulo 21"/>
            <p:cNvSpPr/>
            <p:nvPr/>
          </p:nvSpPr>
          <p:spPr>
            <a:xfrm>
              <a:off x="2873107" y="5961651"/>
              <a:ext cx="360000" cy="270000"/>
            </a:xfrm>
            <a:prstGeom prst="rect">
              <a:avLst/>
            </a:prstGeom>
            <a:solidFill>
              <a:srgbClr val="1B5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253831" y="5925189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São Paulo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857000" y="5961651"/>
              <a:ext cx="360000" cy="27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391390" y="592518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Brazil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44384" y="6336667"/>
            <a:ext cx="1330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Source: IBGE</a:t>
            </a:r>
          </a:p>
        </p:txBody>
      </p:sp>
    </p:spTree>
    <p:extLst>
      <p:ext uri="{BB962C8B-B14F-4D97-AF65-F5344CB8AC3E}">
        <p14:creationId xmlns:p14="http://schemas.microsoft.com/office/powerpoint/2010/main" val="204905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São Paulo’s share of the Brazilian output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63955"/>
              </p:ext>
            </p:extLst>
          </p:nvPr>
        </p:nvGraphicFramePr>
        <p:xfrm>
          <a:off x="252000" y="13320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611421"/>
              </p:ext>
            </p:extLst>
          </p:nvPr>
        </p:nvGraphicFramePr>
        <p:xfrm>
          <a:off x="252000" y="25596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798773"/>
              </p:ext>
            </p:extLst>
          </p:nvPr>
        </p:nvGraphicFramePr>
        <p:xfrm>
          <a:off x="252000" y="3787200"/>
          <a:ext cx="8640000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911752" y="95918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>
                    <a:lumMod val="50000"/>
                  </a:schemeClr>
                </a:solidFill>
              </a:rPr>
              <a:t>Selected Sectors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964846" y="6300205"/>
            <a:ext cx="3214307" cy="338554"/>
            <a:chOff x="2873107" y="5925189"/>
            <a:chExt cx="3214307" cy="338554"/>
          </a:xfrm>
        </p:grpSpPr>
        <p:sp>
          <p:nvSpPr>
            <p:cNvPr id="20" name="Retângulo 19"/>
            <p:cNvSpPr/>
            <p:nvPr/>
          </p:nvSpPr>
          <p:spPr>
            <a:xfrm>
              <a:off x="2873107" y="5961651"/>
              <a:ext cx="360000" cy="270000"/>
            </a:xfrm>
            <a:prstGeom prst="rect">
              <a:avLst/>
            </a:prstGeom>
            <a:solidFill>
              <a:srgbClr val="1B5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253831" y="5925189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São Paulo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857000" y="5961651"/>
              <a:ext cx="360000" cy="27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391390" y="5925189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Brazil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344384" y="6336667"/>
            <a:ext cx="1330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Source: IBGE</a:t>
            </a:r>
          </a:p>
        </p:txBody>
      </p:sp>
    </p:spTree>
    <p:extLst>
      <p:ext uri="{BB962C8B-B14F-4D97-AF65-F5344CB8AC3E}">
        <p14:creationId xmlns:p14="http://schemas.microsoft.com/office/powerpoint/2010/main" val="317120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itchFamily="34" charset="0"/>
              </a:rPr>
              <a:t>São Paulo’s exports profile</a:t>
            </a:r>
            <a:endParaRPr lang="en-GB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186581"/>
              </p:ext>
            </p:extLst>
          </p:nvPr>
        </p:nvGraphicFramePr>
        <p:xfrm>
          <a:off x="512755" y="1316523"/>
          <a:ext cx="8379725" cy="453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980515" y="5846379"/>
            <a:ext cx="410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São Paulo accounts for:</a:t>
            </a:r>
          </a:p>
          <a:p>
            <a:r>
              <a:rPr lang="en-GB" sz="2000" b="1" dirty="0"/>
              <a:t>25%</a:t>
            </a:r>
            <a:r>
              <a:rPr lang="en-GB" sz="2000" dirty="0"/>
              <a:t> of </a:t>
            </a:r>
            <a:r>
              <a:rPr lang="en-GB" sz="2000" b="1" dirty="0"/>
              <a:t>exports</a:t>
            </a:r>
            <a:r>
              <a:rPr lang="en-GB" sz="2000" dirty="0"/>
              <a:t> from the country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40892" y="1032180"/>
            <a:ext cx="6462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Main products exported by the State of São Paulo - 2016</a:t>
            </a:r>
          </a:p>
        </p:txBody>
      </p:sp>
      <p:sp>
        <p:nvSpPr>
          <p:cNvPr id="7" name="Retângulo 70"/>
          <p:cNvSpPr>
            <a:spLocks noChangeArrowheads="1"/>
          </p:cNvSpPr>
          <p:nvPr/>
        </p:nvSpPr>
        <p:spPr bwMode="auto">
          <a:xfrm>
            <a:off x="25400" y="6599079"/>
            <a:ext cx="6481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ea typeface="ＭＳ Ｐゴシック" pitchFamily="34" charset="-128"/>
              </a:rPr>
              <a:t>Source:  Ministry of Development, Industry and Foreign Trade of Brazil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636938"/>
              </p:ext>
            </p:extLst>
          </p:nvPr>
        </p:nvGraphicFramePr>
        <p:xfrm>
          <a:off x="929651" y="1659839"/>
          <a:ext cx="7962829" cy="386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248391" y="5846379"/>
            <a:ext cx="410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Total of </a:t>
            </a:r>
            <a:r>
              <a:rPr lang="en-GB" sz="2000" b="1" dirty="0"/>
              <a:t>US$ 46.2 billion </a:t>
            </a:r>
            <a:r>
              <a:rPr lang="en-GB" sz="2000" dirty="0"/>
              <a:t>in</a:t>
            </a:r>
            <a:r>
              <a:rPr lang="en-GB" sz="2000" b="1" dirty="0"/>
              <a:t> </a:t>
            </a:r>
            <a:r>
              <a:rPr lang="en-GB" sz="2000" dirty="0"/>
              <a:t>exports</a:t>
            </a:r>
          </a:p>
        </p:txBody>
      </p:sp>
    </p:spTree>
    <p:extLst>
      <p:ext uri="{BB962C8B-B14F-4D97-AF65-F5344CB8AC3E}">
        <p14:creationId xmlns:p14="http://schemas.microsoft.com/office/powerpoint/2010/main" val="79209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São Paulo’s imports profile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80973" y="5847580"/>
            <a:ext cx="391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São Paulo accounts for:</a:t>
            </a:r>
          </a:p>
          <a:p>
            <a:r>
              <a:rPr lang="en-US" sz="2000" b="1" dirty="0"/>
              <a:t>38%</a:t>
            </a:r>
            <a:r>
              <a:rPr lang="en-US" sz="2000" dirty="0"/>
              <a:t> of </a:t>
            </a:r>
            <a:r>
              <a:rPr lang="en-US" sz="2000" b="1" dirty="0"/>
              <a:t>imports</a:t>
            </a:r>
            <a:r>
              <a:rPr lang="en-US" sz="2000" dirty="0"/>
              <a:t> to the country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340892" y="1019480"/>
            <a:ext cx="6462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Main products imported by the State of São Paulo - 2016</a:t>
            </a:r>
          </a:p>
        </p:txBody>
      </p:sp>
      <p:sp>
        <p:nvSpPr>
          <p:cNvPr id="9" name="CaixaDeTexto 11"/>
          <p:cNvSpPr txBox="1"/>
          <p:nvPr/>
        </p:nvSpPr>
        <p:spPr>
          <a:xfrm>
            <a:off x="1078308" y="1402299"/>
            <a:ext cx="3353985" cy="33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noProof="0" dirty="0"/>
              <a:t>Imports </a:t>
            </a:r>
            <a:r>
              <a:rPr lang="en-US" sz="1400" i="1" noProof="0" dirty="0"/>
              <a:t>(US$ billion)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78616" y="1339438"/>
            <a:ext cx="3006367" cy="33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1" noProof="0" dirty="0"/>
              <a:t>Product</a:t>
            </a:r>
            <a:endParaRPr lang="en-US" sz="1400" i="1" noProof="0" dirty="0"/>
          </a:p>
        </p:txBody>
      </p:sp>
      <p:sp>
        <p:nvSpPr>
          <p:cNvPr id="14" name="Retângulo 70"/>
          <p:cNvSpPr>
            <a:spLocks noChangeArrowheads="1"/>
          </p:cNvSpPr>
          <p:nvPr/>
        </p:nvSpPr>
        <p:spPr bwMode="auto">
          <a:xfrm>
            <a:off x="25400" y="6599079"/>
            <a:ext cx="64817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000000"/>
                </a:solidFill>
                <a:ea typeface="ＭＳ Ｐゴシック" pitchFamily="34" charset="-128"/>
              </a:rPr>
              <a:t>Source:  Ministry of Development, Industry and Foreign Trade of Brazil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297686"/>
              </p:ext>
            </p:extLst>
          </p:nvPr>
        </p:nvGraphicFramePr>
        <p:xfrm>
          <a:off x="401857" y="1615137"/>
          <a:ext cx="8340283" cy="383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67832" y="5847580"/>
            <a:ext cx="391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of </a:t>
            </a:r>
            <a:r>
              <a:rPr lang="en-US" sz="2000" b="1" dirty="0"/>
              <a:t>US$ 51.7 billion </a:t>
            </a:r>
            <a:r>
              <a:rPr lang="en-US" sz="2000" dirty="0"/>
              <a:t>in</a:t>
            </a:r>
            <a:r>
              <a:rPr lang="en-US" sz="2000" b="1" dirty="0"/>
              <a:t> </a:t>
            </a:r>
            <a:r>
              <a:rPr lang="en-US" sz="2000" dirty="0"/>
              <a:t>imports</a:t>
            </a:r>
          </a:p>
        </p:txBody>
      </p:sp>
    </p:spTree>
    <p:extLst>
      <p:ext uri="{BB962C8B-B14F-4D97-AF65-F5344CB8AC3E}">
        <p14:creationId xmlns:p14="http://schemas.microsoft.com/office/powerpoint/2010/main" val="53654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0" y="1267857"/>
            <a:ext cx="9144000" cy="5328592"/>
          </a:xfrm>
        </p:spPr>
        <p:txBody>
          <a:bodyPr/>
          <a:lstStyle/>
          <a:p>
            <a:r>
              <a:rPr lang="en-GB" sz="2400" b="1" dirty="0"/>
              <a:t>São Paulo State accounts for:</a:t>
            </a:r>
          </a:p>
          <a:p>
            <a:pPr lvl="2"/>
            <a:endParaRPr lang="en-GB" dirty="0"/>
          </a:p>
          <a:p>
            <a:pPr lvl="2"/>
            <a:r>
              <a:rPr lang="en-GB" sz="5400" b="1" dirty="0">
                <a:solidFill>
                  <a:schemeClr val="bg2">
                    <a:lumMod val="50000"/>
                  </a:schemeClr>
                </a:solidFill>
              </a:rPr>
              <a:t>41%</a:t>
            </a:r>
            <a:r>
              <a:rPr lang="en-GB" sz="2800" dirty="0"/>
              <a:t> of FDI projects in Brazil</a:t>
            </a:r>
          </a:p>
          <a:p>
            <a:pPr lvl="2"/>
            <a:r>
              <a:rPr lang="en-GB" sz="44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</a:rPr>
              <a:t>and</a:t>
            </a:r>
          </a:p>
          <a:p>
            <a:pPr lvl="2"/>
            <a:r>
              <a:rPr lang="en-GB" sz="5400" b="1" dirty="0">
                <a:solidFill>
                  <a:schemeClr val="bg2">
                    <a:lumMod val="50000"/>
                  </a:schemeClr>
                </a:solidFill>
              </a:rPr>
              <a:t>   20% </a:t>
            </a:r>
            <a:r>
              <a:rPr lang="en-GB" sz="2800" dirty="0"/>
              <a:t>of the FDI projects in South America</a:t>
            </a:r>
          </a:p>
          <a:p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São Paulo - Leading FDI Destination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799" y="6457950"/>
            <a:ext cx="265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FDI Markets</a:t>
            </a:r>
          </a:p>
        </p:txBody>
      </p:sp>
    </p:spTree>
    <p:extLst>
      <p:ext uri="{BB962C8B-B14F-4D97-AF65-F5344CB8AC3E}">
        <p14:creationId xmlns:p14="http://schemas.microsoft.com/office/powerpoint/2010/main" val="2708329094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e SP">
  <a:themeElements>
    <a:clrScheme name="Investe Atu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267D8"/>
      </a:accent1>
      <a:accent2>
        <a:srgbClr val="337944"/>
      </a:accent2>
      <a:accent3>
        <a:srgbClr val="7F8FA9"/>
      </a:accent3>
      <a:accent4>
        <a:srgbClr val="D2D2DC"/>
      </a:accent4>
      <a:accent5>
        <a:srgbClr val="FFD5D5"/>
      </a:accent5>
      <a:accent6>
        <a:srgbClr val="C80808"/>
      </a:accent6>
      <a:hlink>
        <a:srgbClr val="002060"/>
      </a:hlink>
      <a:folHlink>
        <a:srgbClr val="3EBBF0"/>
      </a:folHlink>
    </a:clrScheme>
    <a:fontScheme name="Investe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veste SP">
  <a:themeElements>
    <a:clrScheme name="Investe Atu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267D8"/>
      </a:accent1>
      <a:accent2>
        <a:srgbClr val="337944"/>
      </a:accent2>
      <a:accent3>
        <a:srgbClr val="7F8FA9"/>
      </a:accent3>
      <a:accent4>
        <a:srgbClr val="D2D2DC"/>
      </a:accent4>
      <a:accent5>
        <a:srgbClr val="FFD5D5"/>
      </a:accent5>
      <a:accent6>
        <a:srgbClr val="C80808"/>
      </a:accent6>
      <a:hlink>
        <a:srgbClr val="002060"/>
      </a:hlink>
      <a:folHlink>
        <a:srgbClr val="3EBBF0"/>
      </a:folHlink>
    </a:clrScheme>
    <a:fontScheme name="Investe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nveste SP">
  <a:themeElements>
    <a:clrScheme name="Investe Atu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267D8"/>
      </a:accent1>
      <a:accent2>
        <a:srgbClr val="337944"/>
      </a:accent2>
      <a:accent3>
        <a:srgbClr val="7F8FA9"/>
      </a:accent3>
      <a:accent4>
        <a:srgbClr val="D2D2DC"/>
      </a:accent4>
      <a:accent5>
        <a:srgbClr val="FFD5D5"/>
      </a:accent5>
      <a:accent6>
        <a:srgbClr val="C80808"/>
      </a:accent6>
      <a:hlink>
        <a:srgbClr val="002060"/>
      </a:hlink>
      <a:folHlink>
        <a:srgbClr val="3EBBF0"/>
      </a:folHlink>
    </a:clrScheme>
    <a:fontScheme name="Investe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Investe SP">
  <a:themeElements>
    <a:clrScheme name="Investe Atu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267D8"/>
      </a:accent1>
      <a:accent2>
        <a:srgbClr val="337944"/>
      </a:accent2>
      <a:accent3>
        <a:srgbClr val="7F8FA9"/>
      </a:accent3>
      <a:accent4>
        <a:srgbClr val="D2D2DC"/>
      </a:accent4>
      <a:accent5>
        <a:srgbClr val="FFD5D5"/>
      </a:accent5>
      <a:accent6>
        <a:srgbClr val="C80808"/>
      </a:accent6>
      <a:hlink>
        <a:srgbClr val="002060"/>
      </a:hlink>
      <a:folHlink>
        <a:srgbClr val="3EBBF0"/>
      </a:folHlink>
    </a:clrScheme>
    <a:fontScheme name="Investe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Investe SP">
  <a:themeElements>
    <a:clrScheme name="Investe Atu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267D8"/>
      </a:accent1>
      <a:accent2>
        <a:srgbClr val="337944"/>
      </a:accent2>
      <a:accent3>
        <a:srgbClr val="7F8FA9"/>
      </a:accent3>
      <a:accent4>
        <a:srgbClr val="D2D2DC"/>
      </a:accent4>
      <a:accent5>
        <a:srgbClr val="FFD5D5"/>
      </a:accent5>
      <a:accent6>
        <a:srgbClr val="C80808"/>
      </a:accent6>
      <a:hlink>
        <a:srgbClr val="002060"/>
      </a:hlink>
      <a:folHlink>
        <a:srgbClr val="3EBBF0"/>
      </a:folHlink>
    </a:clrScheme>
    <a:fontScheme name="Investe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Farmacêut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706</Words>
  <Application>Microsoft Office PowerPoint</Application>
  <PresentationFormat>Apresentação na tela (4:3)</PresentationFormat>
  <Paragraphs>277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Gautami</vt:lpstr>
      <vt:lpstr>Helvetica</vt:lpstr>
      <vt:lpstr>Verdana</vt:lpstr>
      <vt:lpstr>Wingdings</vt:lpstr>
      <vt:lpstr>Investe SP</vt:lpstr>
      <vt:lpstr>1_Investe SP</vt:lpstr>
      <vt:lpstr>3_Investe SP</vt:lpstr>
      <vt:lpstr>6_Investe SP</vt:lpstr>
      <vt:lpstr>8_Investe SP</vt:lpstr>
      <vt:lpstr>State of São Paulo Highlights and Opportunities</vt:lpstr>
      <vt:lpstr>State of São Paulo</vt:lpstr>
      <vt:lpstr>São Paulo Consumer Market Map</vt:lpstr>
      <vt:lpstr>São Paulo’s share of the Brazilian output</vt:lpstr>
      <vt:lpstr>São Paulo’s share of the Brazilian output</vt:lpstr>
      <vt:lpstr>São Paulo’s share of the Brazilian output</vt:lpstr>
      <vt:lpstr>São Paulo’s exports profile</vt:lpstr>
      <vt:lpstr>São Paulo’s imports profile</vt:lpstr>
      <vt:lpstr>São Paulo - Leading FDI Destination</vt:lpstr>
      <vt:lpstr>São Paulo: #1 in the FDI South American States of the Future</vt:lpstr>
      <vt:lpstr>Economic Relations Turkey &amp; Brazil/São Paulo</vt:lpstr>
      <vt:lpstr>Apresentação do PowerPoint</vt:lpstr>
      <vt:lpstr>Main Products</vt:lpstr>
      <vt:lpstr>Our Services to Investors</vt:lpstr>
      <vt:lpstr>Areas of Activity</vt:lpstr>
      <vt:lpstr>Project Stages</vt:lpstr>
      <vt:lpstr>Our Numbers</vt:lpstr>
      <vt:lpstr>Our Clients</vt:lpstr>
      <vt:lpstr>Our Clients</vt:lpstr>
      <vt:lpstr>Our Clients</vt:lpstr>
      <vt:lpstr>Our Clients</vt:lpstr>
      <vt:lpstr>Thank You!</vt:lpstr>
    </vt:vector>
  </TitlesOfParts>
  <Company>Investe São Paulo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Tiago</dc:creator>
  <cp:lastModifiedBy>Thiago Ferreira Messena dos Santos</cp:lastModifiedBy>
  <cp:revision>164</cp:revision>
  <cp:lastPrinted>2016-04-07T14:45:49Z</cp:lastPrinted>
  <dcterms:created xsi:type="dcterms:W3CDTF">2012-03-16T18:51:44Z</dcterms:created>
  <dcterms:modified xsi:type="dcterms:W3CDTF">2017-11-08T13:14:16Z</dcterms:modified>
</cp:coreProperties>
</file>