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theme/theme2.xml" ContentType="application/vnd.openxmlformats-officedocument.theme+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firstSlideNum="0" saveSubsetFonts="1">
  <p:sldMasterIdLst>
    <p:sldMasterId id="2147483648" r:id="rId1"/>
    <p:sldMasterId id="2147483665" r:id="rId2"/>
    <p:sldMasterId id="2147483692" r:id="rId3"/>
  </p:sldMasterIdLst>
  <p:notesMasterIdLst>
    <p:notesMasterId r:id="rId15"/>
  </p:notesMasterIdLst>
  <p:sldIdLst>
    <p:sldId id="256" r:id="rId4"/>
    <p:sldId id="755" r:id="rId5"/>
    <p:sldId id="756" r:id="rId6"/>
    <p:sldId id="754" r:id="rId7"/>
    <p:sldId id="757" r:id="rId8"/>
    <p:sldId id="759" r:id="rId9"/>
    <p:sldId id="758" r:id="rId10"/>
    <p:sldId id="761" r:id="rId11"/>
    <p:sldId id="763" r:id="rId12"/>
    <p:sldId id="762" r:id="rId13"/>
    <p:sldId id="760" r:id="rId14"/>
  </p:sldIdLst>
  <p:sldSz cx="9906000" cy="6858000" type="A4"/>
  <p:notesSz cx="6881813" cy="9661525"/>
  <p:defaultText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B8030"/>
    <a:srgbClr val="EBF0F5"/>
    <a:srgbClr val="E2EAF2"/>
    <a:srgbClr val="E0E8F0"/>
    <a:srgbClr val="E3EAF1"/>
    <a:srgbClr val="DBE4ED"/>
    <a:srgbClr val="F1F5F9"/>
    <a:srgbClr val="DAE4EE"/>
    <a:srgbClr val="81A3C5"/>
    <a:srgbClr val="AEC4D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Estilo Médio 2 - Ênfase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DCAF9ED-07DC-4A11-8D7F-57B35C25682E}" styleName="Estilo Médio 1 - Ênfase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 styleId="{F5AB1C69-6EDB-4FF4-983F-18BD219EF322}" styleName="Estilo Médio 2 - Ênfase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0000" autoAdjust="0"/>
    <p:restoredTop sz="98776" autoAdjust="0"/>
  </p:normalViewPr>
  <p:slideViewPr>
    <p:cSldViewPr snapToGrid="0">
      <p:cViewPr>
        <p:scale>
          <a:sx n="90" d="100"/>
          <a:sy n="90" d="100"/>
        </p:scale>
        <p:origin x="1482" y="1368"/>
      </p:cViewPr>
      <p:guideLst>
        <p:guide orient="horz" pos="2160"/>
        <p:guide pos="3120"/>
      </p:guideLst>
    </p:cSldViewPr>
  </p:slideViewPr>
  <p:outlineViewPr>
    <p:cViewPr>
      <p:scale>
        <a:sx n="33" d="100"/>
        <a:sy n="33" d="100"/>
      </p:scale>
      <p:origin x="0" y="0"/>
    </p:cViewPr>
  </p:outlineViewPr>
  <p:notesTextViewPr>
    <p:cViewPr>
      <p:scale>
        <a:sx n="125" d="100"/>
        <a:sy n="125" d="100"/>
      </p:scale>
      <p:origin x="0" y="0"/>
    </p:cViewPr>
  </p:notesTextViewPr>
  <p:sorterViewPr>
    <p:cViewPr varScale="1">
      <p:scale>
        <a:sx n="1" d="1"/>
        <a:sy n="1" d="1"/>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theme" Target="theme/theme1.xml"/><Relationship Id="rId3" Type="http://schemas.openxmlformats.org/officeDocument/2006/relationships/slideMaster" Target="slideMasters/slideMaster3.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5" Type="http://schemas.openxmlformats.org/officeDocument/2006/relationships/slide" Target="slides/slide2.xml"/><Relationship Id="rId15" Type="http://schemas.openxmlformats.org/officeDocument/2006/relationships/notesMaster" Target="notesMasters/notesMaster1.xml"/><Relationship Id="rId10" Type="http://schemas.openxmlformats.org/officeDocument/2006/relationships/slide" Target="slides/slide7.xml"/><Relationship Id="rId19" Type="http://schemas.openxmlformats.org/officeDocument/2006/relationships/tableStyles" Target="tableStyles.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ço Reservado para Cabeçalho 1"/>
          <p:cNvSpPr>
            <a:spLocks noGrp="1"/>
          </p:cNvSpPr>
          <p:nvPr>
            <p:ph type="hdr" sz="quarter"/>
          </p:nvPr>
        </p:nvSpPr>
        <p:spPr>
          <a:xfrm>
            <a:off x="0" y="0"/>
            <a:ext cx="2982119" cy="483076"/>
          </a:xfrm>
          <a:prstGeom prst="rect">
            <a:avLst/>
          </a:prstGeom>
        </p:spPr>
        <p:txBody>
          <a:bodyPr vert="horz" lIns="91440" tIns="45720" rIns="91440" bIns="45720" rtlCol="0"/>
          <a:lstStyle>
            <a:lvl1pPr algn="l">
              <a:defRPr sz="1200">
                <a:latin typeface="Arial" pitchFamily="34" charset="0"/>
              </a:defRPr>
            </a:lvl1pPr>
          </a:lstStyle>
          <a:p>
            <a:endParaRPr lang="pt-BR" dirty="0"/>
          </a:p>
        </p:txBody>
      </p:sp>
      <p:sp>
        <p:nvSpPr>
          <p:cNvPr id="3" name="Espaço Reservado para Data 2"/>
          <p:cNvSpPr>
            <a:spLocks noGrp="1"/>
          </p:cNvSpPr>
          <p:nvPr>
            <p:ph type="dt" idx="1"/>
          </p:nvPr>
        </p:nvSpPr>
        <p:spPr>
          <a:xfrm>
            <a:off x="3898102" y="0"/>
            <a:ext cx="2982119" cy="483076"/>
          </a:xfrm>
          <a:prstGeom prst="rect">
            <a:avLst/>
          </a:prstGeom>
        </p:spPr>
        <p:txBody>
          <a:bodyPr vert="horz" lIns="91440" tIns="45720" rIns="91440" bIns="45720" rtlCol="0"/>
          <a:lstStyle>
            <a:lvl1pPr algn="r">
              <a:defRPr sz="1200">
                <a:latin typeface="Arial" pitchFamily="34" charset="0"/>
              </a:defRPr>
            </a:lvl1pPr>
          </a:lstStyle>
          <a:p>
            <a:fld id="{15CDDC45-151D-4003-B780-61CE78325937}" type="datetimeFigureOut">
              <a:rPr lang="pt-BR" smtClean="0"/>
              <a:pPr/>
              <a:t>24/03/2016</a:t>
            </a:fld>
            <a:endParaRPr lang="pt-BR" dirty="0"/>
          </a:p>
        </p:txBody>
      </p:sp>
      <p:sp>
        <p:nvSpPr>
          <p:cNvPr id="4" name="Espaço Reservado para Imagem de Slide 3"/>
          <p:cNvSpPr>
            <a:spLocks noGrp="1" noRot="1" noChangeAspect="1"/>
          </p:cNvSpPr>
          <p:nvPr>
            <p:ph type="sldImg" idx="2"/>
          </p:nvPr>
        </p:nvSpPr>
        <p:spPr>
          <a:xfrm>
            <a:off x="823913" y="723900"/>
            <a:ext cx="5233987" cy="3624263"/>
          </a:xfrm>
          <a:prstGeom prst="rect">
            <a:avLst/>
          </a:prstGeom>
          <a:noFill/>
          <a:ln w="12700">
            <a:solidFill>
              <a:prstClr val="black"/>
            </a:solidFill>
          </a:ln>
        </p:spPr>
        <p:txBody>
          <a:bodyPr vert="horz" lIns="91440" tIns="45720" rIns="91440" bIns="45720" rtlCol="0" anchor="ctr"/>
          <a:lstStyle/>
          <a:p>
            <a:endParaRPr lang="pt-BR" dirty="0"/>
          </a:p>
        </p:txBody>
      </p:sp>
      <p:sp>
        <p:nvSpPr>
          <p:cNvPr id="5" name="Espaço Reservado para Anotações 4"/>
          <p:cNvSpPr>
            <a:spLocks noGrp="1"/>
          </p:cNvSpPr>
          <p:nvPr>
            <p:ph type="body" sz="quarter" idx="3"/>
          </p:nvPr>
        </p:nvSpPr>
        <p:spPr>
          <a:xfrm>
            <a:off x="688182" y="4589225"/>
            <a:ext cx="5505450" cy="4347686"/>
          </a:xfrm>
          <a:prstGeom prst="rect">
            <a:avLst/>
          </a:prstGeom>
        </p:spPr>
        <p:txBody>
          <a:bodyPr vert="horz" lIns="91440" tIns="45720" rIns="91440" bIns="45720" rtlCol="0">
            <a:normAutofit/>
          </a:bodyPr>
          <a:lstStyle/>
          <a:p>
            <a:pPr lvl="0"/>
            <a:r>
              <a:rPr lang="pt-BR" dirty="0" smtClean="0"/>
              <a:t>Clique para editar os estilos do texto mestre</a:t>
            </a:r>
          </a:p>
          <a:p>
            <a:pPr lvl="1"/>
            <a:r>
              <a:rPr lang="pt-BR" dirty="0" smtClean="0"/>
              <a:t>Segundo nível</a:t>
            </a:r>
          </a:p>
          <a:p>
            <a:pPr lvl="2"/>
            <a:r>
              <a:rPr lang="pt-BR" dirty="0" smtClean="0"/>
              <a:t>Terceiro nível</a:t>
            </a:r>
          </a:p>
          <a:p>
            <a:pPr lvl="3"/>
            <a:r>
              <a:rPr lang="pt-BR" dirty="0" smtClean="0"/>
              <a:t>Quarto nível</a:t>
            </a:r>
          </a:p>
          <a:p>
            <a:pPr lvl="4"/>
            <a:r>
              <a:rPr lang="pt-BR" dirty="0" smtClean="0"/>
              <a:t>Quinto nível</a:t>
            </a:r>
            <a:endParaRPr lang="pt-BR" dirty="0"/>
          </a:p>
        </p:txBody>
      </p:sp>
      <p:sp>
        <p:nvSpPr>
          <p:cNvPr id="6" name="Espaço Reservado para Rodapé 5"/>
          <p:cNvSpPr>
            <a:spLocks noGrp="1"/>
          </p:cNvSpPr>
          <p:nvPr>
            <p:ph type="ftr" sz="quarter" idx="4"/>
          </p:nvPr>
        </p:nvSpPr>
        <p:spPr>
          <a:xfrm>
            <a:off x="0" y="9176772"/>
            <a:ext cx="2982119" cy="483076"/>
          </a:xfrm>
          <a:prstGeom prst="rect">
            <a:avLst/>
          </a:prstGeom>
        </p:spPr>
        <p:txBody>
          <a:bodyPr vert="horz" lIns="91440" tIns="45720" rIns="91440" bIns="45720" rtlCol="0" anchor="b"/>
          <a:lstStyle>
            <a:lvl1pPr algn="l">
              <a:defRPr sz="1200">
                <a:latin typeface="Arial" pitchFamily="34" charset="0"/>
              </a:defRPr>
            </a:lvl1pPr>
          </a:lstStyle>
          <a:p>
            <a:endParaRPr lang="pt-BR" dirty="0"/>
          </a:p>
        </p:txBody>
      </p:sp>
      <p:sp>
        <p:nvSpPr>
          <p:cNvPr id="7" name="Espaço Reservado para Número de Slide 6"/>
          <p:cNvSpPr>
            <a:spLocks noGrp="1"/>
          </p:cNvSpPr>
          <p:nvPr>
            <p:ph type="sldNum" sz="quarter" idx="5"/>
          </p:nvPr>
        </p:nvSpPr>
        <p:spPr>
          <a:xfrm>
            <a:off x="3898102" y="9176772"/>
            <a:ext cx="2982119" cy="483076"/>
          </a:xfrm>
          <a:prstGeom prst="rect">
            <a:avLst/>
          </a:prstGeom>
        </p:spPr>
        <p:txBody>
          <a:bodyPr vert="horz" lIns="91440" tIns="45720" rIns="91440" bIns="45720" rtlCol="0" anchor="b"/>
          <a:lstStyle>
            <a:lvl1pPr algn="r">
              <a:defRPr sz="1200">
                <a:latin typeface="Arial" pitchFamily="34" charset="0"/>
              </a:defRPr>
            </a:lvl1pPr>
          </a:lstStyle>
          <a:p>
            <a:fld id="{D0B7E422-DC1F-4F72-B86D-5B4DFE342DFB}" type="slidenum">
              <a:rPr lang="pt-BR" smtClean="0"/>
              <a:pPr/>
              <a:t>‹nº›</a:t>
            </a:fld>
            <a:endParaRPr lang="pt-BR" dirty="0"/>
          </a:p>
        </p:txBody>
      </p:sp>
    </p:spTree>
    <p:extLst>
      <p:ext uri="{BB962C8B-B14F-4D97-AF65-F5344CB8AC3E}">
        <p14:creationId xmlns:p14="http://schemas.microsoft.com/office/powerpoint/2010/main" val="1038040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Arial" pitchFamily="34" charset="0"/>
        <a:ea typeface="+mn-ea"/>
        <a:cs typeface="+mn-cs"/>
      </a:defRPr>
    </a:lvl1pPr>
    <a:lvl2pPr marL="457200" algn="l" defTabSz="914400" rtl="0" eaLnBrk="1" latinLnBrk="0" hangingPunct="1">
      <a:defRPr sz="1200" kern="1200">
        <a:solidFill>
          <a:schemeClr val="tx1"/>
        </a:solidFill>
        <a:latin typeface="Arial" pitchFamily="34" charset="0"/>
        <a:ea typeface="+mn-ea"/>
        <a:cs typeface="+mn-cs"/>
      </a:defRPr>
    </a:lvl2pPr>
    <a:lvl3pPr marL="914400" algn="l" defTabSz="914400" rtl="0" eaLnBrk="1" latinLnBrk="0" hangingPunct="1">
      <a:defRPr sz="1200" kern="1200">
        <a:solidFill>
          <a:schemeClr val="tx1"/>
        </a:solidFill>
        <a:latin typeface="Arial" pitchFamily="34" charset="0"/>
        <a:ea typeface="+mn-ea"/>
        <a:cs typeface="+mn-cs"/>
      </a:defRPr>
    </a:lvl3pPr>
    <a:lvl4pPr marL="1371600" algn="l" defTabSz="914400" rtl="0" eaLnBrk="1" latinLnBrk="0" hangingPunct="1">
      <a:defRPr sz="1200" kern="1200">
        <a:solidFill>
          <a:schemeClr val="tx1"/>
        </a:solidFill>
        <a:latin typeface="Arial" pitchFamily="34" charset="0"/>
        <a:ea typeface="+mn-ea"/>
        <a:cs typeface="+mn-cs"/>
      </a:defRPr>
    </a:lvl4pPr>
    <a:lvl5pPr marL="1828800" algn="l" defTabSz="914400" rtl="0" eaLnBrk="1" latinLnBrk="0" hangingPunct="1">
      <a:defRPr sz="1200" kern="1200">
        <a:solidFill>
          <a:schemeClr val="tx1"/>
        </a:solidFill>
        <a:latin typeface="Arial"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endParaRPr lang="en-US"/>
          </a:p>
        </p:txBody>
      </p:sp>
      <p:sp>
        <p:nvSpPr>
          <p:cNvPr id="4" name="Espaço Reservado para Número de Slide 3"/>
          <p:cNvSpPr>
            <a:spLocks noGrp="1"/>
          </p:cNvSpPr>
          <p:nvPr>
            <p:ph type="sldNum" sz="quarter" idx="10"/>
          </p:nvPr>
        </p:nvSpPr>
        <p:spPr/>
        <p:txBody>
          <a:bodyPr/>
          <a:lstStyle/>
          <a:p>
            <a:fld id="{D0B7E422-DC1F-4F72-B86D-5B4DFE342DFB}" type="slidenum">
              <a:rPr lang="pt-BR" smtClean="0">
                <a:solidFill>
                  <a:prstClr val="black"/>
                </a:solidFill>
              </a:rPr>
              <a:pPr/>
              <a:t>1</a:t>
            </a:fld>
            <a:endParaRPr lang="pt-BR" dirty="0">
              <a:solidFill>
                <a:prstClr val="black"/>
              </a:solidFill>
            </a:endParaRPr>
          </a:p>
        </p:txBody>
      </p:sp>
    </p:spTree>
    <p:extLst>
      <p:ext uri="{BB962C8B-B14F-4D97-AF65-F5344CB8AC3E}">
        <p14:creationId xmlns:p14="http://schemas.microsoft.com/office/powerpoint/2010/main" val="411889328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endParaRPr lang="en-US"/>
          </a:p>
        </p:txBody>
      </p:sp>
      <p:sp>
        <p:nvSpPr>
          <p:cNvPr id="4" name="Espaço Reservado para Número de Slide 3"/>
          <p:cNvSpPr>
            <a:spLocks noGrp="1"/>
          </p:cNvSpPr>
          <p:nvPr>
            <p:ph type="sldNum" sz="quarter" idx="10"/>
          </p:nvPr>
        </p:nvSpPr>
        <p:spPr/>
        <p:txBody>
          <a:bodyPr/>
          <a:lstStyle/>
          <a:p>
            <a:fld id="{D0B7E422-DC1F-4F72-B86D-5B4DFE342DFB}" type="slidenum">
              <a:rPr lang="pt-BR" smtClean="0">
                <a:solidFill>
                  <a:prstClr val="black"/>
                </a:solidFill>
              </a:rPr>
              <a:pPr/>
              <a:t>2</a:t>
            </a:fld>
            <a:endParaRPr lang="pt-BR" dirty="0">
              <a:solidFill>
                <a:prstClr val="black"/>
              </a:solidFill>
            </a:endParaRPr>
          </a:p>
        </p:txBody>
      </p:sp>
    </p:spTree>
    <p:extLst>
      <p:ext uri="{BB962C8B-B14F-4D97-AF65-F5344CB8AC3E}">
        <p14:creationId xmlns:p14="http://schemas.microsoft.com/office/powerpoint/2010/main" val="116723009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endParaRPr lang="en-US"/>
          </a:p>
        </p:txBody>
      </p:sp>
      <p:sp>
        <p:nvSpPr>
          <p:cNvPr id="4" name="Espaço Reservado para Número de Slide 3"/>
          <p:cNvSpPr>
            <a:spLocks noGrp="1"/>
          </p:cNvSpPr>
          <p:nvPr>
            <p:ph type="sldNum" sz="quarter" idx="10"/>
          </p:nvPr>
        </p:nvSpPr>
        <p:spPr/>
        <p:txBody>
          <a:bodyPr/>
          <a:lstStyle/>
          <a:p>
            <a:fld id="{D0B7E422-DC1F-4F72-B86D-5B4DFE342DFB}" type="slidenum">
              <a:rPr lang="pt-BR" smtClean="0">
                <a:solidFill>
                  <a:prstClr val="black"/>
                </a:solidFill>
              </a:rPr>
              <a:pPr/>
              <a:t>3</a:t>
            </a:fld>
            <a:endParaRPr lang="pt-BR" dirty="0">
              <a:solidFill>
                <a:prstClr val="black"/>
              </a:solidFill>
            </a:endParaRPr>
          </a:p>
        </p:txBody>
      </p:sp>
    </p:spTree>
    <p:extLst>
      <p:ext uri="{BB962C8B-B14F-4D97-AF65-F5344CB8AC3E}">
        <p14:creationId xmlns:p14="http://schemas.microsoft.com/office/powerpoint/2010/main" val="333649935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endParaRPr lang="en-US"/>
          </a:p>
        </p:txBody>
      </p:sp>
      <p:sp>
        <p:nvSpPr>
          <p:cNvPr id="4" name="Espaço Reservado para Número de Slide 3"/>
          <p:cNvSpPr>
            <a:spLocks noGrp="1"/>
          </p:cNvSpPr>
          <p:nvPr>
            <p:ph type="sldNum" sz="quarter" idx="10"/>
          </p:nvPr>
        </p:nvSpPr>
        <p:spPr/>
        <p:txBody>
          <a:bodyPr/>
          <a:lstStyle/>
          <a:p>
            <a:fld id="{D0B7E422-DC1F-4F72-B86D-5B4DFE342DFB}" type="slidenum">
              <a:rPr lang="pt-BR" smtClean="0">
                <a:solidFill>
                  <a:prstClr val="black"/>
                </a:solidFill>
              </a:rPr>
              <a:pPr/>
              <a:t>4</a:t>
            </a:fld>
            <a:endParaRPr lang="pt-BR" dirty="0">
              <a:solidFill>
                <a:prstClr val="black"/>
              </a:solidFill>
            </a:endParaRPr>
          </a:p>
        </p:txBody>
      </p:sp>
    </p:spTree>
    <p:extLst>
      <p:ext uri="{BB962C8B-B14F-4D97-AF65-F5344CB8AC3E}">
        <p14:creationId xmlns:p14="http://schemas.microsoft.com/office/powerpoint/2010/main" val="6997379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endParaRPr lang="en-US"/>
          </a:p>
        </p:txBody>
      </p:sp>
      <p:sp>
        <p:nvSpPr>
          <p:cNvPr id="4" name="Espaço Reservado para Número de Slide 3"/>
          <p:cNvSpPr>
            <a:spLocks noGrp="1"/>
          </p:cNvSpPr>
          <p:nvPr>
            <p:ph type="sldNum" sz="quarter" idx="10"/>
          </p:nvPr>
        </p:nvSpPr>
        <p:spPr/>
        <p:txBody>
          <a:bodyPr/>
          <a:lstStyle/>
          <a:p>
            <a:fld id="{D0B7E422-DC1F-4F72-B86D-5B4DFE342DFB}" type="slidenum">
              <a:rPr lang="pt-BR" smtClean="0">
                <a:solidFill>
                  <a:prstClr val="black"/>
                </a:solidFill>
              </a:rPr>
              <a:pPr/>
              <a:t>5</a:t>
            </a:fld>
            <a:endParaRPr lang="pt-BR" dirty="0">
              <a:solidFill>
                <a:prstClr val="black"/>
              </a:solidFill>
            </a:endParaRPr>
          </a:p>
        </p:txBody>
      </p:sp>
    </p:spTree>
    <p:extLst>
      <p:ext uri="{BB962C8B-B14F-4D97-AF65-F5344CB8AC3E}">
        <p14:creationId xmlns:p14="http://schemas.microsoft.com/office/powerpoint/2010/main" val="71632450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endParaRPr lang="en-US"/>
          </a:p>
        </p:txBody>
      </p:sp>
      <p:sp>
        <p:nvSpPr>
          <p:cNvPr id="4" name="Espaço Reservado para Número de Slide 3"/>
          <p:cNvSpPr>
            <a:spLocks noGrp="1"/>
          </p:cNvSpPr>
          <p:nvPr>
            <p:ph type="sldNum" sz="quarter" idx="10"/>
          </p:nvPr>
        </p:nvSpPr>
        <p:spPr/>
        <p:txBody>
          <a:bodyPr/>
          <a:lstStyle/>
          <a:p>
            <a:fld id="{D0B7E422-DC1F-4F72-B86D-5B4DFE342DFB}" type="slidenum">
              <a:rPr lang="pt-BR" smtClean="0">
                <a:solidFill>
                  <a:prstClr val="black"/>
                </a:solidFill>
              </a:rPr>
              <a:pPr/>
              <a:t>6</a:t>
            </a:fld>
            <a:endParaRPr lang="pt-BR" dirty="0">
              <a:solidFill>
                <a:prstClr val="black"/>
              </a:solidFill>
            </a:endParaRPr>
          </a:p>
        </p:txBody>
      </p:sp>
    </p:spTree>
    <p:extLst>
      <p:ext uri="{BB962C8B-B14F-4D97-AF65-F5344CB8AC3E}">
        <p14:creationId xmlns:p14="http://schemas.microsoft.com/office/powerpoint/2010/main" val="110841008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endParaRPr lang="en-US"/>
          </a:p>
        </p:txBody>
      </p:sp>
      <p:sp>
        <p:nvSpPr>
          <p:cNvPr id="4" name="Espaço Reservado para Número de Slide 3"/>
          <p:cNvSpPr>
            <a:spLocks noGrp="1"/>
          </p:cNvSpPr>
          <p:nvPr>
            <p:ph type="sldNum" sz="quarter" idx="10"/>
          </p:nvPr>
        </p:nvSpPr>
        <p:spPr/>
        <p:txBody>
          <a:bodyPr/>
          <a:lstStyle/>
          <a:p>
            <a:fld id="{D0B7E422-DC1F-4F72-B86D-5B4DFE342DFB}" type="slidenum">
              <a:rPr lang="pt-BR" smtClean="0">
                <a:solidFill>
                  <a:prstClr val="black"/>
                </a:solidFill>
              </a:rPr>
              <a:pPr/>
              <a:t>8</a:t>
            </a:fld>
            <a:endParaRPr lang="pt-BR" dirty="0">
              <a:solidFill>
                <a:prstClr val="black"/>
              </a:solidFill>
            </a:endParaRPr>
          </a:p>
        </p:txBody>
      </p:sp>
    </p:spTree>
    <p:extLst>
      <p:ext uri="{BB962C8B-B14F-4D97-AF65-F5344CB8AC3E}">
        <p14:creationId xmlns:p14="http://schemas.microsoft.com/office/powerpoint/2010/main" val="1113150249"/>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Slide de título">
    <p:spTree>
      <p:nvGrpSpPr>
        <p:cNvPr id="1" name=""/>
        <p:cNvGrpSpPr/>
        <p:nvPr/>
      </p:nvGrpSpPr>
      <p:grpSpPr>
        <a:xfrm>
          <a:off x="0" y="0"/>
          <a:ext cx="0" cy="0"/>
          <a:chOff x="0" y="0"/>
          <a:chExt cx="0" cy="0"/>
        </a:xfrm>
      </p:grpSpPr>
      <p:sp>
        <p:nvSpPr>
          <p:cNvPr id="5" name="Espaço Reservado para Rodapé 4"/>
          <p:cNvSpPr>
            <a:spLocks noGrp="1"/>
          </p:cNvSpPr>
          <p:nvPr>
            <p:ph type="ftr" sz="quarter" idx="11"/>
          </p:nvPr>
        </p:nvSpPr>
        <p:spPr/>
        <p:txBody>
          <a:bodyPr/>
          <a:lstStyle/>
          <a:p>
            <a:endParaRPr lang="pt-BR" dirty="0"/>
          </a:p>
        </p:txBody>
      </p:sp>
      <p:sp>
        <p:nvSpPr>
          <p:cNvPr id="2" name="Título 1"/>
          <p:cNvSpPr>
            <a:spLocks noGrp="1"/>
          </p:cNvSpPr>
          <p:nvPr>
            <p:ph type="ctrTitle"/>
          </p:nvPr>
        </p:nvSpPr>
        <p:spPr>
          <a:xfrm>
            <a:off x="1753480" y="1916832"/>
            <a:ext cx="7879470" cy="1118555"/>
          </a:xfrm>
        </p:spPr>
        <p:txBody>
          <a:bodyPr anchor="b">
            <a:noAutofit/>
          </a:bodyPr>
          <a:lstStyle>
            <a:lvl1pPr algn="l">
              <a:defRPr sz="3200" b="0">
                <a:solidFill>
                  <a:schemeClr val="tx2"/>
                </a:solidFill>
              </a:defRPr>
            </a:lvl1pPr>
          </a:lstStyle>
          <a:p>
            <a:r>
              <a:rPr lang="pt-BR" smtClean="0"/>
              <a:t>Clique para editar o estilo do título mestre</a:t>
            </a:r>
            <a:endParaRPr lang="pt-BR" dirty="0"/>
          </a:p>
        </p:txBody>
      </p:sp>
      <p:sp>
        <p:nvSpPr>
          <p:cNvPr id="3" name="Subtítulo 2"/>
          <p:cNvSpPr>
            <a:spLocks noGrp="1"/>
          </p:cNvSpPr>
          <p:nvPr>
            <p:ph type="subTitle" idx="1"/>
          </p:nvPr>
        </p:nvSpPr>
        <p:spPr>
          <a:xfrm>
            <a:off x="1753480" y="3083383"/>
            <a:ext cx="6934200" cy="478904"/>
          </a:xfrm>
        </p:spPr>
        <p:txBody>
          <a:bodyPr>
            <a:normAutofit/>
          </a:bodyPr>
          <a:lstStyle>
            <a:lvl1pPr marL="0" indent="0" algn="l">
              <a:buNone/>
              <a:defRPr sz="2000" b="1">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pt-BR" smtClean="0"/>
              <a:t>Clique para editar o estilo do subtítulo mestre</a:t>
            </a:r>
            <a:endParaRPr lang="pt-BR" dirty="0"/>
          </a:p>
        </p:txBody>
      </p:sp>
      <p:sp>
        <p:nvSpPr>
          <p:cNvPr id="4" name="Espaço Reservado para Data 3"/>
          <p:cNvSpPr>
            <a:spLocks noGrp="1"/>
          </p:cNvSpPr>
          <p:nvPr>
            <p:ph type="dt" sz="half" idx="10"/>
          </p:nvPr>
        </p:nvSpPr>
        <p:spPr>
          <a:xfrm>
            <a:off x="1753480" y="5656163"/>
            <a:ext cx="2311400" cy="365125"/>
          </a:xfrm>
        </p:spPr>
        <p:txBody>
          <a:bodyPr/>
          <a:lstStyle>
            <a:lvl1pPr algn="l">
              <a:defRPr sz="1600" b="1"/>
            </a:lvl1pPr>
          </a:lstStyle>
          <a:p>
            <a:endParaRPr lang="pt-BR" dirty="0"/>
          </a:p>
        </p:txBody>
      </p:sp>
      <p:sp>
        <p:nvSpPr>
          <p:cNvPr id="9" name="Retângulo 8"/>
          <p:cNvSpPr/>
          <p:nvPr userDrawn="1"/>
        </p:nvSpPr>
        <p:spPr>
          <a:xfrm>
            <a:off x="236476" y="6093568"/>
            <a:ext cx="1187562" cy="71980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dirty="0">
              <a:latin typeface="Arial" pitchFamily="34" charset="0"/>
            </a:endParaRPr>
          </a:p>
        </p:txBody>
      </p:sp>
      <p:sp>
        <p:nvSpPr>
          <p:cNvPr id="11" name="Espaço Reservado para Número de Slide 4"/>
          <p:cNvSpPr>
            <a:spLocks noGrp="1"/>
          </p:cNvSpPr>
          <p:nvPr>
            <p:ph type="sldNum" sz="quarter" idx="4"/>
          </p:nvPr>
        </p:nvSpPr>
        <p:spPr>
          <a:xfrm>
            <a:off x="9382126" y="6675442"/>
            <a:ext cx="479425" cy="153888"/>
          </a:xfrm>
          <a:prstGeom prst="rect">
            <a:avLst/>
          </a:prstGeom>
        </p:spPr>
        <p:txBody>
          <a:bodyPr lIns="36000" tIns="36000" rIns="36000" bIns="36000" anchor="ctr" anchorCtr="0"/>
          <a:lstStyle>
            <a:lvl1pPr algn="r">
              <a:defRPr sz="1000">
                <a:solidFill>
                  <a:schemeClr val="bg1">
                    <a:lumMod val="50000"/>
                  </a:schemeClr>
                </a:solidFill>
              </a:defRPr>
            </a:lvl1pPr>
          </a:lstStyle>
          <a:p>
            <a:fld id="{383754F5-70C2-4042-BD93-84A46D2D374D}" type="slidenum">
              <a:rPr lang="pt-BR" smtClean="0"/>
              <a:pPr/>
              <a:t>‹nº›</a:t>
            </a:fld>
            <a:endParaRPr lang="pt-BR" dirty="0"/>
          </a:p>
        </p:txBody>
      </p:sp>
      <p:pic>
        <p:nvPicPr>
          <p:cNvPr id="10" name="Picture 2" descr="http://www.vendasclaro.com.br/blog/wp-content/uploads/2015/06/Claro_tv-e-qualidade-incomparavel.png"/>
          <p:cNvPicPr>
            <a:picLocks noChangeAspect="1" noChangeArrowheads="1"/>
          </p:cNvPicPr>
          <p:nvPr userDrawn="1"/>
        </p:nvPicPr>
        <p:blipFill>
          <a:blip r:embed="rId2" cstate="print"/>
          <a:srcRect/>
          <a:stretch>
            <a:fillRect/>
          </a:stretch>
        </p:blipFill>
        <p:spPr bwMode="auto">
          <a:xfrm>
            <a:off x="1752470" y="4069976"/>
            <a:ext cx="1174380" cy="1174377"/>
          </a:xfrm>
          <a:prstGeom prst="rect">
            <a:avLst/>
          </a:prstGeom>
          <a:noFill/>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ítulo, subtítulo e conteúdo">
    <p:spTree>
      <p:nvGrpSpPr>
        <p:cNvPr id="1" name=""/>
        <p:cNvGrpSpPr/>
        <p:nvPr/>
      </p:nvGrpSpPr>
      <p:grpSpPr>
        <a:xfrm>
          <a:off x="0" y="0"/>
          <a:ext cx="0" cy="0"/>
          <a:chOff x="0" y="0"/>
          <a:chExt cx="0" cy="0"/>
        </a:xfrm>
      </p:grpSpPr>
      <p:sp>
        <p:nvSpPr>
          <p:cNvPr id="2" name="Título 1"/>
          <p:cNvSpPr>
            <a:spLocks noGrp="1"/>
          </p:cNvSpPr>
          <p:nvPr>
            <p:ph type="title"/>
          </p:nvPr>
        </p:nvSpPr>
        <p:spPr>
          <a:xfrm>
            <a:off x="273050" y="188913"/>
            <a:ext cx="9359900" cy="719137"/>
          </a:xfrm>
        </p:spPr>
        <p:txBody>
          <a:bodyPr anchor="t">
            <a:noAutofit/>
          </a:bodyPr>
          <a:lstStyle>
            <a:lvl1pPr algn="l">
              <a:defRPr sz="2400" b="1" cap="all" baseline="0">
                <a:solidFill>
                  <a:schemeClr val="tx2"/>
                </a:solidFill>
              </a:defRPr>
            </a:lvl1pPr>
          </a:lstStyle>
          <a:p>
            <a:r>
              <a:rPr lang="pt-BR" smtClean="0"/>
              <a:t>Clique para editar o estilo do título mestre</a:t>
            </a:r>
            <a:endParaRPr lang="pt-BR" dirty="0"/>
          </a:p>
        </p:txBody>
      </p:sp>
      <p:sp>
        <p:nvSpPr>
          <p:cNvPr id="3" name="Espaço Reservado para Conteúdo 2"/>
          <p:cNvSpPr>
            <a:spLocks noGrp="1"/>
          </p:cNvSpPr>
          <p:nvPr>
            <p:ph idx="1"/>
          </p:nvPr>
        </p:nvSpPr>
        <p:spPr/>
        <p:txBody>
          <a:bodyPr lIns="0" rIns="0"/>
          <a:lstStyle>
            <a:lvl1pPr>
              <a:lnSpc>
                <a:spcPct val="120000"/>
              </a:lnSpc>
              <a:spcBef>
                <a:spcPts val="0"/>
              </a:spcBef>
              <a:spcAft>
                <a:spcPts val="600"/>
              </a:spcAft>
              <a:defRPr sz="1800"/>
            </a:lvl1pPr>
            <a:lvl2pPr>
              <a:lnSpc>
                <a:spcPct val="120000"/>
              </a:lnSpc>
              <a:spcBef>
                <a:spcPts val="0"/>
              </a:spcBef>
              <a:spcAft>
                <a:spcPts val="600"/>
              </a:spcAft>
              <a:defRPr sz="1800"/>
            </a:lvl2pPr>
            <a:lvl3pPr>
              <a:lnSpc>
                <a:spcPct val="120000"/>
              </a:lnSpc>
              <a:spcBef>
                <a:spcPts val="0"/>
              </a:spcBef>
              <a:spcAft>
                <a:spcPts val="600"/>
              </a:spcAft>
              <a:defRPr sz="1600"/>
            </a:lvl3pPr>
            <a:lvl4pPr>
              <a:lnSpc>
                <a:spcPct val="120000"/>
              </a:lnSpc>
              <a:spcBef>
                <a:spcPts val="0"/>
              </a:spcBef>
              <a:spcAft>
                <a:spcPts val="600"/>
              </a:spcAft>
              <a:defRPr sz="1600"/>
            </a:lvl4pPr>
            <a:lvl5pPr>
              <a:lnSpc>
                <a:spcPct val="120000"/>
              </a:lnSpc>
              <a:spcBef>
                <a:spcPts val="0"/>
              </a:spcBef>
              <a:spcAft>
                <a:spcPts val="600"/>
              </a:spcAft>
              <a:defRPr sz="1400"/>
            </a:lvl5pPr>
          </a:lstStyle>
          <a:p>
            <a:pPr lvl="0"/>
            <a:r>
              <a:rPr lang="pt-BR" smtClean="0"/>
              <a:t>Clique para editar os estilos do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dirty="0"/>
          </a:p>
        </p:txBody>
      </p:sp>
      <p:sp>
        <p:nvSpPr>
          <p:cNvPr id="4" name="Espaço Reservado para Data 3"/>
          <p:cNvSpPr>
            <a:spLocks noGrp="1"/>
          </p:cNvSpPr>
          <p:nvPr>
            <p:ph type="dt" sz="half" idx="10"/>
          </p:nvPr>
        </p:nvSpPr>
        <p:spPr>
          <a:xfrm>
            <a:off x="495300" y="6384132"/>
            <a:ext cx="2311400" cy="365125"/>
          </a:xfrm>
        </p:spPr>
        <p:txBody>
          <a:bodyPr/>
          <a:lstStyle/>
          <a:p>
            <a:endParaRPr lang="pt-BR" dirty="0"/>
          </a:p>
        </p:txBody>
      </p:sp>
      <p:sp>
        <p:nvSpPr>
          <p:cNvPr id="5" name="Espaço Reservado para Rodapé 4"/>
          <p:cNvSpPr>
            <a:spLocks noGrp="1"/>
          </p:cNvSpPr>
          <p:nvPr>
            <p:ph type="ftr" sz="quarter" idx="11"/>
          </p:nvPr>
        </p:nvSpPr>
        <p:spPr/>
        <p:txBody>
          <a:bodyPr/>
          <a:lstStyle/>
          <a:p>
            <a:endParaRPr lang="pt-BR"/>
          </a:p>
        </p:txBody>
      </p:sp>
      <p:sp>
        <p:nvSpPr>
          <p:cNvPr id="8" name="Espaço Reservado para Texto 7"/>
          <p:cNvSpPr>
            <a:spLocks noGrp="1"/>
          </p:cNvSpPr>
          <p:nvPr>
            <p:ph type="body" sz="quarter" idx="13"/>
          </p:nvPr>
        </p:nvSpPr>
        <p:spPr>
          <a:xfrm>
            <a:off x="273050" y="1053493"/>
            <a:ext cx="9359900" cy="395287"/>
          </a:xfrm>
        </p:spPr>
        <p:txBody>
          <a:bodyPr lIns="0" tIns="0" rIns="0" bIns="0" anchor="ctr">
            <a:noAutofit/>
          </a:bodyPr>
          <a:lstStyle>
            <a:lvl1pPr>
              <a:buFont typeface="Arial" pitchFamily="34" charset="0"/>
              <a:buNone/>
              <a:defRPr lang="pt-BR" sz="1800" b="1" kern="1200" dirty="0" smtClean="0">
                <a:solidFill>
                  <a:schemeClr val="tx1"/>
                </a:solidFill>
                <a:latin typeface="Arial" pitchFamily="34" charset="0"/>
                <a:ea typeface="+mn-ea"/>
                <a:cs typeface="+mn-cs"/>
              </a:defRPr>
            </a:lvl1pPr>
          </a:lstStyle>
          <a:p>
            <a:pPr lvl="0"/>
            <a:r>
              <a:rPr lang="pt-BR" smtClean="0"/>
              <a:t>Clique para editar os estilos do texto mestre</a:t>
            </a:r>
          </a:p>
        </p:txBody>
      </p:sp>
      <p:sp>
        <p:nvSpPr>
          <p:cNvPr id="10" name="Espaço Reservado para Texto 9"/>
          <p:cNvSpPr>
            <a:spLocks noGrp="1"/>
          </p:cNvSpPr>
          <p:nvPr>
            <p:ph type="body" sz="quarter" idx="14" hasCustomPrompt="1"/>
          </p:nvPr>
        </p:nvSpPr>
        <p:spPr>
          <a:xfrm>
            <a:off x="1424608" y="6369050"/>
            <a:ext cx="7597464" cy="395288"/>
          </a:xfrm>
        </p:spPr>
        <p:txBody>
          <a:bodyPr anchor="b">
            <a:noAutofit/>
          </a:bodyPr>
          <a:lstStyle>
            <a:lvl1pPr marL="363538" indent="-363538">
              <a:buNone/>
              <a:defRPr lang="pt-BR" sz="1100" b="0" kern="1200" baseline="0" dirty="0" smtClean="0">
                <a:solidFill>
                  <a:schemeClr val="tx1">
                    <a:tint val="75000"/>
                  </a:schemeClr>
                </a:solidFill>
                <a:latin typeface="Arial" pitchFamily="34" charset="0"/>
                <a:ea typeface="+mn-ea"/>
                <a:cs typeface="+mn-cs"/>
              </a:defRPr>
            </a:lvl1pPr>
            <a:lvl2pPr>
              <a:buNone/>
              <a:defRPr/>
            </a:lvl2pPr>
            <a:lvl3pPr>
              <a:buNone/>
              <a:defRPr/>
            </a:lvl3pPr>
            <a:lvl4pPr>
              <a:buNone/>
              <a:defRPr/>
            </a:lvl4pPr>
            <a:lvl5pPr>
              <a:buNone/>
              <a:defRPr/>
            </a:lvl5pPr>
          </a:lstStyle>
          <a:p>
            <a:pPr lvl="0"/>
            <a:r>
              <a:rPr lang="pt-BR" dirty="0" smtClean="0"/>
              <a:t>Clique para adicionar  Fonte e Notas</a:t>
            </a:r>
          </a:p>
        </p:txBody>
      </p:sp>
      <p:sp>
        <p:nvSpPr>
          <p:cNvPr id="12" name="Espaço Reservado para Número de Slide 4"/>
          <p:cNvSpPr>
            <a:spLocks noGrp="1"/>
          </p:cNvSpPr>
          <p:nvPr>
            <p:ph type="sldNum" sz="quarter" idx="4"/>
          </p:nvPr>
        </p:nvSpPr>
        <p:spPr>
          <a:xfrm>
            <a:off x="9382126" y="6675442"/>
            <a:ext cx="479425" cy="153888"/>
          </a:xfrm>
          <a:prstGeom prst="rect">
            <a:avLst/>
          </a:prstGeom>
        </p:spPr>
        <p:txBody>
          <a:bodyPr lIns="36000" tIns="36000" rIns="36000" bIns="36000" anchor="ctr" anchorCtr="0"/>
          <a:lstStyle>
            <a:lvl1pPr algn="r">
              <a:defRPr sz="1000">
                <a:solidFill>
                  <a:schemeClr val="bg1">
                    <a:lumMod val="50000"/>
                  </a:schemeClr>
                </a:solidFill>
              </a:defRPr>
            </a:lvl1pPr>
          </a:lstStyle>
          <a:p>
            <a:fld id="{383754F5-70C2-4042-BD93-84A46D2D374D}" type="slidenum">
              <a:rPr lang="pt-BR" smtClean="0"/>
              <a:pPr/>
              <a:t>‹nº›</a:t>
            </a:fld>
            <a:endParaRPr lang="pt-BR"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ítulo e conteúdo">
    <p:spTree>
      <p:nvGrpSpPr>
        <p:cNvPr id="1" name=""/>
        <p:cNvGrpSpPr/>
        <p:nvPr/>
      </p:nvGrpSpPr>
      <p:grpSpPr>
        <a:xfrm>
          <a:off x="0" y="0"/>
          <a:ext cx="0" cy="0"/>
          <a:chOff x="0" y="0"/>
          <a:chExt cx="0" cy="0"/>
        </a:xfrm>
      </p:grpSpPr>
      <p:sp>
        <p:nvSpPr>
          <p:cNvPr id="2" name="Título 1"/>
          <p:cNvSpPr>
            <a:spLocks noGrp="1"/>
          </p:cNvSpPr>
          <p:nvPr>
            <p:ph type="title"/>
          </p:nvPr>
        </p:nvSpPr>
        <p:spPr>
          <a:xfrm>
            <a:off x="273050" y="188913"/>
            <a:ext cx="9359900" cy="719137"/>
          </a:xfrm>
        </p:spPr>
        <p:txBody>
          <a:bodyPr/>
          <a:lstStyle>
            <a:lvl1pPr>
              <a:defRPr lang="pt-BR" sz="2400" b="1" kern="1200" cap="all" baseline="0" dirty="0" smtClean="0">
                <a:solidFill>
                  <a:schemeClr val="tx2"/>
                </a:solidFill>
                <a:latin typeface="Arial" pitchFamily="34" charset="0"/>
                <a:ea typeface="+mj-ea"/>
                <a:cs typeface="+mj-cs"/>
              </a:defRPr>
            </a:lvl1pPr>
          </a:lstStyle>
          <a:p>
            <a:r>
              <a:rPr lang="pt-BR" smtClean="0"/>
              <a:t>Clique para editar o estilo do título mestre</a:t>
            </a:r>
            <a:endParaRPr lang="pt-BR" dirty="0"/>
          </a:p>
        </p:txBody>
      </p:sp>
      <p:sp>
        <p:nvSpPr>
          <p:cNvPr id="3" name="Espaço Reservado para Data 2"/>
          <p:cNvSpPr>
            <a:spLocks noGrp="1"/>
          </p:cNvSpPr>
          <p:nvPr>
            <p:ph type="dt" sz="half" idx="10"/>
          </p:nvPr>
        </p:nvSpPr>
        <p:spPr/>
        <p:txBody>
          <a:bodyPr/>
          <a:lstStyle/>
          <a:p>
            <a:endParaRPr lang="pt-BR" dirty="0"/>
          </a:p>
        </p:txBody>
      </p:sp>
      <p:sp>
        <p:nvSpPr>
          <p:cNvPr id="4" name="Espaço Reservado para Rodapé 3"/>
          <p:cNvSpPr>
            <a:spLocks noGrp="1"/>
          </p:cNvSpPr>
          <p:nvPr>
            <p:ph type="ftr" sz="quarter" idx="11"/>
          </p:nvPr>
        </p:nvSpPr>
        <p:spPr/>
        <p:txBody>
          <a:bodyPr/>
          <a:lstStyle/>
          <a:p>
            <a:endParaRPr lang="pt-BR" dirty="0"/>
          </a:p>
        </p:txBody>
      </p:sp>
      <p:sp>
        <p:nvSpPr>
          <p:cNvPr id="7" name="Espaço Reservado para Conteúdo 6"/>
          <p:cNvSpPr>
            <a:spLocks noGrp="1"/>
          </p:cNvSpPr>
          <p:nvPr>
            <p:ph sz="quarter" idx="13"/>
          </p:nvPr>
        </p:nvSpPr>
        <p:spPr>
          <a:xfrm>
            <a:off x="273050" y="1052514"/>
            <a:ext cx="9359900" cy="5113336"/>
          </a:xfrm>
        </p:spPr>
        <p:txBody>
          <a:bodyPr lIns="0" rIns="0"/>
          <a:lstStyle>
            <a:lvl1pPr>
              <a:defRPr sz="1800"/>
            </a:lvl1pPr>
            <a:lvl2pPr>
              <a:defRPr sz="1800"/>
            </a:lvl2pPr>
            <a:lvl3pPr>
              <a:defRPr sz="1600"/>
            </a:lvl3pPr>
            <a:lvl4pPr>
              <a:defRPr sz="1600"/>
            </a:lvl4pPr>
            <a:lvl5pPr>
              <a:defRPr sz="1400"/>
            </a:lvl5pPr>
          </a:lstStyle>
          <a:p>
            <a:pPr lvl="0"/>
            <a:r>
              <a:rPr lang="pt-BR" smtClean="0"/>
              <a:t>Clique para editar os estilos do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dirty="0"/>
          </a:p>
        </p:txBody>
      </p:sp>
      <p:sp>
        <p:nvSpPr>
          <p:cNvPr id="10" name="Espaço Reservado para Texto 9"/>
          <p:cNvSpPr>
            <a:spLocks noGrp="1"/>
          </p:cNvSpPr>
          <p:nvPr>
            <p:ph type="body" sz="quarter" idx="14" hasCustomPrompt="1"/>
          </p:nvPr>
        </p:nvSpPr>
        <p:spPr>
          <a:xfrm>
            <a:off x="1424608" y="6369050"/>
            <a:ext cx="7597464" cy="395288"/>
          </a:xfrm>
        </p:spPr>
        <p:txBody>
          <a:bodyPr anchor="b">
            <a:noAutofit/>
          </a:bodyPr>
          <a:lstStyle>
            <a:lvl1pPr marL="363538" indent="-363538">
              <a:buNone/>
              <a:defRPr lang="pt-BR" sz="1100" b="0" kern="1200" baseline="0" dirty="0" smtClean="0">
                <a:solidFill>
                  <a:schemeClr val="tx1">
                    <a:tint val="75000"/>
                  </a:schemeClr>
                </a:solidFill>
                <a:latin typeface="Arial" pitchFamily="34" charset="0"/>
                <a:ea typeface="+mn-ea"/>
                <a:cs typeface="+mn-cs"/>
              </a:defRPr>
            </a:lvl1pPr>
            <a:lvl2pPr>
              <a:buNone/>
              <a:defRPr/>
            </a:lvl2pPr>
            <a:lvl3pPr>
              <a:buNone/>
              <a:defRPr/>
            </a:lvl3pPr>
            <a:lvl4pPr>
              <a:buNone/>
              <a:defRPr/>
            </a:lvl4pPr>
            <a:lvl5pPr>
              <a:buNone/>
              <a:defRPr/>
            </a:lvl5pPr>
          </a:lstStyle>
          <a:p>
            <a:pPr lvl="0"/>
            <a:r>
              <a:rPr lang="pt-BR" dirty="0" smtClean="0"/>
              <a:t>Clique para adicionar  Fonte e Notas</a:t>
            </a:r>
          </a:p>
        </p:txBody>
      </p:sp>
      <p:sp>
        <p:nvSpPr>
          <p:cNvPr id="11" name="Espaço Reservado para Número de Slide 4"/>
          <p:cNvSpPr>
            <a:spLocks noGrp="1"/>
          </p:cNvSpPr>
          <p:nvPr>
            <p:ph type="sldNum" sz="quarter" idx="4"/>
          </p:nvPr>
        </p:nvSpPr>
        <p:spPr>
          <a:xfrm>
            <a:off x="9382126" y="6675442"/>
            <a:ext cx="479425" cy="153888"/>
          </a:xfrm>
          <a:prstGeom prst="rect">
            <a:avLst/>
          </a:prstGeom>
        </p:spPr>
        <p:txBody>
          <a:bodyPr lIns="36000" tIns="36000" rIns="36000" bIns="36000" anchor="ctr" anchorCtr="0"/>
          <a:lstStyle>
            <a:lvl1pPr algn="r">
              <a:defRPr sz="1000">
                <a:solidFill>
                  <a:schemeClr val="bg1">
                    <a:lumMod val="50000"/>
                  </a:schemeClr>
                </a:solidFill>
              </a:defRPr>
            </a:lvl1pPr>
          </a:lstStyle>
          <a:p>
            <a:fld id="{383754F5-70C2-4042-BD93-84A46D2D374D}" type="slidenum">
              <a:rPr lang="pt-BR" smtClean="0"/>
              <a:pPr/>
              <a:t>‹nº›</a:t>
            </a:fld>
            <a:endParaRPr lang="pt-BR"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aixas de texto">
    <p:spTree>
      <p:nvGrpSpPr>
        <p:cNvPr id="1" name=""/>
        <p:cNvGrpSpPr/>
        <p:nvPr/>
      </p:nvGrpSpPr>
      <p:grpSpPr>
        <a:xfrm>
          <a:off x="0" y="0"/>
          <a:ext cx="0" cy="0"/>
          <a:chOff x="0" y="0"/>
          <a:chExt cx="0" cy="0"/>
        </a:xfrm>
      </p:grpSpPr>
      <p:sp>
        <p:nvSpPr>
          <p:cNvPr id="14" name="Espaço Reservado para Texto 6"/>
          <p:cNvSpPr>
            <a:spLocks noGrp="1"/>
          </p:cNvSpPr>
          <p:nvPr>
            <p:ph type="body" sz="quarter" idx="18"/>
          </p:nvPr>
        </p:nvSpPr>
        <p:spPr>
          <a:xfrm>
            <a:off x="2360612" y="4869160"/>
            <a:ext cx="7272337" cy="914400"/>
          </a:xfrm>
        </p:spPr>
        <p:txBody>
          <a:bodyPr lIns="0" tIns="0" rIns="0" bIns="0"/>
          <a:lstStyle>
            <a:lvl1pPr marL="185738" indent="-173038">
              <a:spcAft>
                <a:spcPts val="300"/>
              </a:spcAft>
              <a:defRPr/>
            </a:lvl1pPr>
            <a:lvl2pPr marL="444500" indent="-258763">
              <a:spcAft>
                <a:spcPts val="300"/>
              </a:spcAft>
              <a:defRPr/>
            </a:lvl2pPr>
            <a:lvl3pPr marL="630238" indent="-185738">
              <a:spcAft>
                <a:spcPts val="300"/>
              </a:spcAft>
              <a:defRPr/>
            </a:lvl3pPr>
            <a:lvl4pPr marL="901700" indent="-271463">
              <a:spcAft>
                <a:spcPts val="300"/>
              </a:spcAft>
              <a:defRPr/>
            </a:lvl4pPr>
            <a:lvl5pPr marL="1074738" indent="-173038">
              <a:spcAft>
                <a:spcPts val="300"/>
              </a:spcAft>
              <a:defRPr/>
            </a:lvl5pPr>
          </a:lstStyle>
          <a:p>
            <a:pPr lvl="0"/>
            <a:r>
              <a:rPr lang="pt-BR" smtClean="0"/>
              <a:t>Clique para editar os estilos do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dirty="0"/>
          </a:p>
        </p:txBody>
      </p:sp>
      <p:sp>
        <p:nvSpPr>
          <p:cNvPr id="2" name="Título 1"/>
          <p:cNvSpPr>
            <a:spLocks noGrp="1"/>
          </p:cNvSpPr>
          <p:nvPr>
            <p:ph type="title"/>
          </p:nvPr>
        </p:nvSpPr>
        <p:spPr>
          <a:xfrm>
            <a:off x="273050" y="188913"/>
            <a:ext cx="9359900" cy="431775"/>
          </a:xfrm>
        </p:spPr>
        <p:txBody>
          <a:bodyPr/>
          <a:lstStyle>
            <a:lvl1pPr>
              <a:defRPr sz="2200">
                <a:solidFill>
                  <a:srgbClr val="104A84"/>
                </a:solidFill>
              </a:defRPr>
            </a:lvl1pPr>
          </a:lstStyle>
          <a:p>
            <a:r>
              <a:rPr lang="pt-BR" dirty="0" smtClean="0"/>
              <a:t>Clique para editar o estilo do título mestre</a:t>
            </a:r>
            <a:endParaRPr lang="pt-BR" dirty="0"/>
          </a:p>
        </p:txBody>
      </p:sp>
      <p:sp>
        <p:nvSpPr>
          <p:cNvPr id="3" name="Espaço Reservado para Data 2"/>
          <p:cNvSpPr>
            <a:spLocks noGrp="1"/>
          </p:cNvSpPr>
          <p:nvPr>
            <p:ph type="dt" sz="half" idx="10"/>
          </p:nvPr>
        </p:nvSpPr>
        <p:spPr/>
        <p:txBody>
          <a:bodyPr/>
          <a:lstStyle/>
          <a:p>
            <a:endParaRPr lang="pt-BR" dirty="0"/>
          </a:p>
        </p:txBody>
      </p:sp>
      <p:sp>
        <p:nvSpPr>
          <p:cNvPr id="4" name="Espaço Reservado para Rodapé 3"/>
          <p:cNvSpPr>
            <a:spLocks noGrp="1"/>
          </p:cNvSpPr>
          <p:nvPr>
            <p:ph type="ftr" sz="quarter" idx="11"/>
          </p:nvPr>
        </p:nvSpPr>
        <p:spPr/>
        <p:txBody>
          <a:bodyPr/>
          <a:lstStyle/>
          <a:p>
            <a:endParaRPr lang="pt-BR" dirty="0"/>
          </a:p>
        </p:txBody>
      </p:sp>
      <p:sp>
        <p:nvSpPr>
          <p:cNvPr id="7" name="Espaço Reservado para Texto 6"/>
          <p:cNvSpPr>
            <a:spLocks noGrp="1"/>
          </p:cNvSpPr>
          <p:nvPr>
            <p:ph type="body" sz="quarter" idx="13"/>
          </p:nvPr>
        </p:nvSpPr>
        <p:spPr>
          <a:xfrm>
            <a:off x="2360612" y="1628775"/>
            <a:ext cx="7272337" cy="914400"/>
          </a:xfrm>
        </p:spPr>
        <p:txBody>
          <a:bodyPr lIns="0" tIns="0" rIns="0" bIns="0"/>
          <a:lstStyle>
            <a:lvl1pPr marL="185738" indent="-173038">
              <a:spcAft>
                <a:spcPts val="300"/>
              </a:spcAft>
              <a:defRPr/>
            </a:lvl1pPr>
            <a:lvl2pPr marL="444500" indent="-258763">
              <a:spcAft>
                <a:spcPts val="300"/>
              </a:spcAft>
              <a:defRPr/>
            </a:lvl2pPr>
            <a:lvl3pPr marL="630238" indent="-185738">
              <a:spcAft>
                <a:spcPts val="300"/>
              </a:spcAft>
              <a:defRPr/>
            </a:lvl3pPr>
            <a:lvl4pPr marL="901700" indent="-271463">
              <a:spcAft>
                <a:spcPts val="300"/>
              </a:spcAft>
              <a:defRPr/>
            </a:lvl4pPr>
            <a:lvl5pPr marL="1074738" indent="-173038">
              <a:spcAft>
                <a:spcPts val="300"/>
              </a:spcAft>
              <a:defRPr/>
            </a:lvl5pPr>
          </a:lstStyle>
          <a:p>
            <a:pPr lvl="0"/>
            <a:r>
              <a:rPr lang="pt-BR" smtClean="0"/>
              <a:t>Clique para editar os estilos do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dirty="0"/>
          </a:p>
        </p:txBody>
      </p:sp>
      <p:sp>
        <p:nvSpPr>
          <p:cNvPr id="11" name="Espaço Reservado para Texto 7"/>
          <p:cNvSpPr>
            <a:spLocks noGrp="1"/>
          </p:cNvSpPr>
          <p:nvPr>
            <p:ph type="body" sz="quarter" idx="16"/>
          </p:nvPr>
        </p:nvSpPr>
        <p:spPr>
          <a:xfrm>
            <a:off x="2360612" y="1053493"/>
            <a:ext cx="7272337" cy="395287"/>
          </a:xfrm>
        </p:spPr>
        <p:txBody>
          <a:bodyPr lIns="0" tIns="0" rIns="0" bIns="0" anchor="ctr">
            <a:noAutofit/>
          </a:bodyPr>
          <a:lstStyle>
            <a:lvl1pPr>
              <a:buFont typeface="Arial" pitchFamily="34" charset="0"/>
              <a:buNone/>
              <a:defRPr lang="pt-BR" sz="1800" b="1" kern="1200" dirty="0" smtClean="0">
                <a:solidFill>
                  <a:schemeClr val="tx1"/>
                </a:solidFill>
                <a:latin typeface="Arial" pitchFamily="34" charset="0"/>
                <a:ea typeface="+mn-ea"/>
                <a:cs typeface="+mn-cs"/>
              </a:defRPr>
            </a:lvl1pPr>
          </a:lstStyle>
          <a:p>
            <a:pPr lvl="0"/>
            <a:r>
              <a:rPr lang="pt-BR" smtClean="0"/>
              <a:t>Clique para editar os estilos do texto mestre</a:t>
            </a:r>
          </a:p>
        </p:txBody>
      </p:sp>
      <p:sp>
        <p:nvSpPr>
          <p:cNvPr id="13" name="Espaço Reservado para Texto 6"/>
          <p:cNvSpPr>
            <a:spLocks noGrp="1"/>
          </p:cNvSpPr>
          <p:nvPr>
            <p:ph type="body" sz="quarter" idx="17"/>
          </p:nvPr>
        </p:nvSpPr>
        <p:spPr>
          <a:xfrm>
            <a:off x="2360612" y="3248967"/>
            <a:ext cx="7272337" cy="914400"/>
          </a:xfrm>
        </p:spPr>
        <p:txBody>
          <a:bodyPr lIns="0" tIns="0" rIns="0" bIns="0"/>
          <a:lstStyle>
            <a:lvl1pPr marL="185738" indent="-173038">
              <a:spcAft>
                <a:spcPts val="300"/>
              </a:spcAft>
              <a:defRPr/>
            </a:lvl1pPr>
            <a:lvl2pPr marL="444500" indent="-258763">
              <a:spcAft>
                <a:spcPts val="300"/>
              </a:spcAft>
              <a:defRPr/>
            </a:lvl2pPr>
            <a:lvl3pPr marL="630238" indent="-185738">
              <a:spcAft>
                <a:spcPts val="300"/>
              </a:spcAft>
              <a:defRPr/>
            </a:lvl3pPr>
            <a:lvl4pPr marL="901700" indent="-271463">
              <a:spcAft>
                <a:spcPts val="300"/>
              </a:spcAft>
              <a:defRPr/>
            </a:lvl4pPr>
            <a:lvl5pPr marL="1074738" indent="-173038">
              <a:spcAft>
                <a:spcPts val="300"/>
              </a:spcAft>
              <a:defRPr/>
            </a:lvl5pPr>
          </a:lstStyle>
          <a:p>
            <a:pPr lvl="0"/>
            <a:r>
              <a:rPr lang="pt-BR" smtClean="0"/>
              <a:t>Clique para editar os estilos do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dirty="0"/>
          </a:p>
        </p:txBody>
      </p:sp>
      <p:sp>
        <p:nvSpPr>
          <p:cNvPr id="15" name="Espaço Reservado para Número de Slide 4"/>
          <p:cNvSpPr>
            <a:spLocks noGrp="1"/>
          </p:cNvSpPr>
          <p:nvPr>
            <p:ph type="sldNum" sz="quarter" idx="4"/>
          </p:nvPr>
        </p:nvSpPr>
        <p:spPr>
          <a:xfrm>
            <a:off x="9382126" y="6675442"/>
            <a:ext cx="479425" cy="153888"/>
          </a:xfrm>
          <a:prstGeom prst="rect">
            <a:avLst/>
          </a:prstGeom>
        </p:spPr>
        <p:txBody>
          <a:bodyPr lIns="36000" tIns="36000" rIns="36000" bIns="36000" anchor="ctr" anchorCtr="0"/>
          <a:lstStyle>
            <a:lvl1pPr algn="r">
              <a:defRPr sz="1000">
                <a:solidFill>
                  <a:schemeClr val="bg1">
                    <a:lumMod val="50000"/>
                  </a:schemeClr>
                </a:solidFill>
              </a:defRPr>
            </a:lvl1pPr>
          </a:lstStyle>
          <a:p>
            <a:fld id="{383754F5-70C2-4042-BD93-84A46D2D374D}" type="slidenum">
              <a:rPr lang="pt-BR" smtClean="0"/>
              <a:pPr/>
              <a:t>‹nº›</a:t>
            </a:fld>
            <a:endParaRPr lang="pt-BR"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mparação por Caixas de texto">
    <p:spTree>
      <p:nvGrpSpPr>
        <p:cNvPr id="1" name=""/>
        <p:cNvGrpSpPr/>
        <p:nvPr/>
      </p:nvGrpSpPr>
      <p:grpSpPr>
        <a:xfrm>
          <a:off x="0" y="0"/>
          <a:ext cx="0" cy="0"/>
          <a:chOff x="0" y="0"/>
          <a:chExt cx="0" cy="0"/>
        </a:xfrm>
      </p:grpSpPr>
      <p:sp>
        <p:nvSpPr>
          <p:cNvPr id="2" name="Título 1"/>
          <p:cNvSpPr>
            <a:spLocks noGrp="1"/>
          </p:cNvSpPr>
          <p:nvPr>
            <p:ph type="title"/>
          </p:nvPr>
        </p:nvSpPr>
        <p:spPr>
          <a:xfrm>
            <a:off x="273050" y="188913"/>
            <a:ext cx="9359900" cy="359767"/>
          </a:xfrm>
        </p:spPr>
        <p:txBody>
          <a:bodyPr/>
          <a:lstStyle>
            <a:lvl1pPr>
              <a:defRPr sz="2200">
                <a:solidFill>
                  <a:srgbClr val="104A84"/>
                </a:solidFill>
              </a:defRPr>
            </a:lvl1pPr>
          </a:lstStyle>
          <a:p>
            <a:r>
              <a:rPr lang="pt-BR" dirty="0" smtClean="0"/>
              <a:t>Clique para editar o estilo do título mestre</a:t>
            </a:r>
            <a:endParaRPr lang="pt-BR" dirty="0"/>
          </a:p>
        </p:txBody>
      </p:sp>
      <p:sp>
        <p:nvSpPr>
          <p:cNvPr id="3" name="Espaço Reservado para Data 2"/>
          <p:cNvSpPr>
            <a:spLocks noGrp="1"/>
          </p:cNvSpPr>
          <p:nvPr>
            <p:ph type="dt" sz="half" idx="10"/>
          </p:nvPr>
        </p:nvSpPr>
        <p:spPr/>
        <p:txBody>
          <a:bodyPr/>
          <a:lstStyle/>
          <a:p>
            <a:endParaRPr lang="pt-BR" dirty="0"/>
          </a:p>
        </p:txBody>
      </p:sp>
      <p:sp>
        <p:nvSpPr>
          <p:cNvPr id="4" name="Espaço Reservado para Rodapé 3"/>
          <p:cNvSpPr>
            <a:spLocks noGrp="1"/>
          </p:cNvSpPr>
          <p:nvPr>
            <p:ph type="ftr" sz="quarter" idx="11"/>
          </p:nvPr>
        </p:nvSpPr>
        <p:spPr/>
        <p:txBody>
          <a:bodyPr/>
          <a:lstStyle/>
          <a:p>
            <a:endParaRPr lang="pt-BR" dirty="0"/>
          </a:p>
        </p:txBody>
      </p:sp>
      <p:sp>
        <p:nvSpPr>
          <p:cNvPr id="7" name="Espaço Reservado para Texto 6"/>
          <p:cNvSpPr>
            <a:spLocks noGrp="1"/>
          </p:cNvSpPr>
          <p:nvPr>
            <p:ph type="body" sz="quarter" idx="13"/>
          </p:nvPr>
        </p:nvSpPr>
        <p:spPr>
          <a:xfrm>
            <a:off x="2360613" y="1628775"/>
            <a:ext cx="3528492" cy="914400"/>
          </a:xfrm>
        </p:spPr>
        <p:txBody>
          <a:bodyPr lIns="0" tIns="0" rIns="0" bIns="0"/>
          <a:lstStyle>
            <a:lvl1pPr marL="185738" indent="-185738">
              <a:spcAft>
                <a:spcPts val="300"/>
              </a:spcAft>
              <a:defRPr/>
            </a:lvl1pPr>
            <a:lvl2pPr marL="358775" indent="-173038">
              <a:spcAft>
                <a:spcPts val="300"/>
              </a:spcAft>
              <a:defRPr/>
            </a:lvl2pPr>
            <a:lvl3pPr marL="542925" indent="-184150">
              <a:spcAft>
                <a:spcPts val="300"/>
              </a:spcAft>
              <a:defRPr/>
            </a:lvl3pPr>
            <a:lvl4pPr marL="715963" indent="-173038">
              <a:spcAft>
                <a:spcPts val="300"/>
              </a:spcAft>
              <a:defRPr/>
            </a:lvl4pPr>
            <a:lvl5pPr marL="901700" indent="-185738">
              <a:spcAft>
                <a:spcPts val="300"/>
              </a:spcAft>
              <a:defRPr/>
            </a:lvl5pPr>
          </a:lstStyle>
          <a:p>
            <a:pPr lvl="0"/>
            <a:r>
              <a:rPr lang="pt-BR" smtClean="0"/>
              <a:t>Clique para editar os estilos do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dirty="0"/>
          </a:p>
        </p:txBody>
      </p:sp>
      <p:sp>
        <p:nvSpPr>
          <p:cNvPr id="11" name="Espaço Reservado para Texto 7"/>
          <p:cNvSpPr>
            <a:spLocks noGrp="1"/>
          </p:cNvSpPr>
          <p:nvPr>
            <p:ph type="body" sz="quarter" idx="16"/>
          </p:nvPr>
        </p:nvSpPr>
        <p:spPr>
          <a:xfrm>
            <a:off x="2360613" y="1053493"/>
            <a:ext cx="3528492" cy="395287"/>
          </a:xfrm>
        </p:spPr>
        <p:txBody>
          <a:bodyPr lIns="0" tIns="0" rIns="0" bIns="0" anchor="ctr">
            <a:noAutofit/>
          </a:bodyPr>
          <a:lstStyle>
            <a:lvl1pPr>
              <a:buFont typeface="Arial" pitchFamily="34" charset="0"/>
              <a:buNone/>
              <a:defRPr lang="pt-BR" sz="1800" b="1" kern="1200" dirty="0" smtClean="0">
                <a:solidFill>
                  <a:schemeClr val="tx1"/>
                </a:solidFill>
                <a:latin typeface="Arial" pitchFamily="34" charset="0"/>
                <a:ea typeface="+mn-ea"/>
                <a:cs typeface="+mn-cs"/>
              </a:defRPr>
            </a:lvl1pPr>
          </a:lstStyle>
          <a:p>
            <a:pPr lvl="0"/>
            <a:r>
              <a:rPr lang="pt-BR" smtClean="0"/>
              <a:t>Clique para editar os estilos do texto mestre</a:t>
            </a:r>
          </a:p>
        </p:txBody>
      </p:sp>
      <p:sp>
        <p:nvSpPr>
          <p:cNvPr id="15" name="Espaço Reservado para Texto 7"/>
          <p:cNvSpPr>
            <a:spLocks noGrp="1"/>
          </p:cNvSpPr>
          <p:nvPr>
            <p:ph type="body" sz="quarter" idx="20"/>
          </p:nvPr>
        </p:nvSpPr>
        <p:spPr>
          <a:xfrm>
            <a:off x="6104458" y="1053493"/>
            <a:ext cx="3528492" cy="395287"/>
          </a:xfrm>
        </p:spPr>
        <p:txBody>
          <a:bodyPr lIns="0" tIns="0" rIns="0" bIns="0" anchor="ctr">
            <a:noAutofit/>
          </a:bodyPr>
          <a:lstStyle>
            <a:lvl1pPr>
              <a:buFont typeface="Arial" pitchFamily="34" charset="0"/>
              <a:buNone/>
              <a:defRPr lang="pt-BR" sz="1800" b="1" kern="1200" dirty="0" smtClean="0">
                <a:solidFill>
                  <a:schemeClr val="tx1"/>
                </a:solidFill>
                <a:latin typeface="Arial" pitchFamily="34" charset="0"/>
                <a:ea typeface="+mn-ea"/>
                <a:cs typeface="+mn-cs"/>
              </a:defRPr>
            </a:lvl1pPr>
          </a:lstStyle>
          <a:p>
            <a:pPr lvl="0"/>
            <a:r>
              <a:rPr lang="pt-BR" smtClean="0"/>
              <a:t>Clique para editar os estilos do texto mestre</a:t>
            </a:r>
          </a:p>
        </p:txBody>
      </p:sp>
      <p:sp>
        <p:nvSpPr>
          <p:cNvPr id="16" name="Espaço Reservado para Texto 6"/>
          <p:cNvSpPr>
            <a:spLocks noGrp="1"/>
          </p:cNvSpPr>
          <p:nvPr>
            <p:ph type="body" sz="quarter" idx="21"/>
          </p:nvPr>
        </p:nvSpPr>
        <p:spPr>
          <a:xfrm>
            <a:off x="2360613" y="3259932"/>
            <a:ext cx="3528492" cy="914400"/>
          </a:xfrm>
        </p:spPr>
        <p:txBody>
          <a:bodyPr lIns="0" tIns="0" rIns="0" bIns="0"/>
          <a:lstStyle>
            <a:lvl1pPr marL="185738" indent="-185738">
              <a:spcAft>
                <a:spcPts val="300"/>
              </a:spcAft>
              <a:defRPr/>
            </a:lvl1pPr>
            <a:lvl2pPr marL="358775" indent="-173038">
              <a:spcAft>
                <a:spcPts val="300"/>
              </a:spcAft>
              <a:defRPr/>
            </a:lvl2pPr>
            <a:lvl3pPr marL="542925" indent="-184150">
              <a:spcAft>
                <a:spcPts val="300"/>
              </a:spcAft>
              <a:defRPr/>
            </a:lvl3pPr>
            <a:lvl4pPr marL="715963" indent="-173038">
              <a:spcAft>
                <a:spcPts val="300"/>
              </a:spcAft>
              <a:defRPr/>
            </a:lvl4pPr>
            <a:lvl5pPr marL="901700" indent="-185738">
              <a:spcAft>
                <a:spcPts val="300"/>
              </a:spcAft>
              <a:defRPr/>
            </a:lvl5pPr>
          </a:lstStyle>
          <a:p>
            <a:pPr lvl="0"/>
            <a:r>
              <a:rPr lang="pt-BR" smtClean="0"/>
              <a:t>Clique para editar os estilos do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dirty="0"/>
          </a:p>
        </p:txBody>
      </p:sp>
      <p:sp>
        <p:nvSpPr>
          <p:cNvPr id="17" name="Espaço Reservado para Texto 6"/>
          <p:cNvSpPr>
            <a:spLocks noGrp="1"/>
          </p:cNvSpPr>
          <p:nvPr>
            <p:ph type="body" sz="quarter" idx="22"/>
          </p:nvPr>
        </p:nvSpPr>
        <p:spPr>
          <a:xfrm>
            <a:off x="6104458" y="3259932"/>
            <a:ext cx="3528492" cy="914400"/>
          </a:xfrm>
        </p:spPr>
        <p:txBody>
          <a:bodyPr lIns="0" tIns="0" rIns="0" bIns="0"/>
          <a:lstStyle>
            <a:lvl1pPr marL="185738" indent="-185738">
              <a:spcAft>
                <a:spcPts val="300"/>
              </a:spcAft>
              <a:defRPr/>
            </a:lvl1pPr>
            <a:lvl2pPr marL="358775" indent="-173038">
              <a:spcAft>
                <a:spcPts val="300"/>
              </a:spcAft>
              <a:defRPr/>
            </a:lvl2pPr>
            <a:lvl3pPr marL="542925" indent="-184150">
              <a:spcAft>
                <a:spcPts val="300"/>
              </a:spcAft>
              <a:defRPr/>
            </a:lvl3pPr>
            <a:lvl4pPr marL="715963" indent="-173038">
              <a:spcAft>
                <a:spcPts val="300"/>
              </a:spcAft>
              <a:defRPr/>
            </a:lvl4pPr>
            <a:lvl5pPr marL="901700" indent="-185738">
              <a:spcAft>
                <a:spcPts val="300"/>
              </a:spcAft>
              <a:defRPr/>
            </a:lvl5pPr>
          </a:lstStyle>
          <a:p>
            <a:pPr lvl="0"/>
            <a:r>
              <a:rPr lang="pt-BR" smtClean="0"/>
              <a:t>Clique para editar os estilos do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dirty="0"/>
          </a:p>
        </p:txBody>
      </p:sp>
      <p:sp>
        <p:nvSpPr>
          <p:cNvPr id="18" name="Espaço Reservado para Texto 6"/>
          <p:cNvSpPr>
            <a:spLocks noGrp="1"/>
          </p:cNvSpPr>
          <p:nvPr>
            <p:ph type="body" sz="quarter" idx="23"/>
          </p:nvPr>
        </p:nvSpPr>
        <p:spPr>
          <a:xfrm>
            <a:off x="6104458" y="1628775"/>
            <a:ext cx="3528492" cy="914400"/>
          </a:xfrm>
        </p:spPr>
        <p:txBody>
          <a:bodyPr lIns="0" tIns="0" rIns="0" bIns="0"/>
          <a:lstStyle>
            <a:lvl1pPr marL="185738" indent="-185738">
              <a:spcAft>
                <a:spcPts val="300"/>
              </a:spcAft>
              <a:defRPr/>
            </a:lvl1pPr>
            <a:lvl2pPr marL="358775" indent="-173038">
              <a:spcAft>
                <a:spcPts val="300"/>
              </a:spcAft>
              <a:defRPr/>
            </a:lvl2pPr>
            <a:lvl3pPr marL="542925" indent="-184150">
              <a:spcAft>
                <a:spcPts val="300"/>
              </a:spcAft>
              <a:defRPr/>
            </a:lvl3pPr>
            <a:lvl4pPr marL="715963" indent="-173038">
              <a:spcAft>
                <a:spcPts val="300"/>
              </a:spcAft>
              <a:defRPr/>
            </a:lvl4pPr>
            <a:lvl5pPr marL="901700" indent="-185738">
              <a:spcAft>
                <a:spcPts val="300"/>
              </a:spcAft>
              <a:defRPr/>
            </a:lvl5pPr>
          </a:lstStyle>
          <a:p>
            <a:pPr lvl="0"/>
            <a:r>
              <a:rPr lang="pt-BR" smtClean="0"/>
              <a:t>Clique para editar os estilos do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dirty="0"/>
          </a:p>
        </p:txBody>
      </p:sp>
      <p:sp>
        <p:nvSpPr>
          <p:cNvPr id="19" name="Espaço Reservado para Texto 6"/>
          <p:cNvSpPr>
            <a:spLocks noGrp="1"/>
          </p:cNvSpPr>
          <p:nvPr>
            <p:ph type="body" sz="quarter" idx="24"/>
          </p:nvPr>
        </p:nvSpPr>
        <p:spPr>
          <a:xfrm>
            <a:off x="6104458" y="4891088"/>
            <a:ext cx="3528492" cy="914400"/>
          </a:xfrm>
        </p:spPr>
        <p:txBody>
          <a:bodyPr lIns="0" tIns="0" rIns="0" bIns="0"/>
          <a:lstStyle>
            <a:lvl1pPr marL="185738" indent="-185738">
              <a:spcAft>
                <a:spcPts val="300"/>
              </a:spcAft>
              <a:defRPr/>
            </a:lvl1pPr>
            <a:lvl2pPr marL="358775" indent="-173038">
              <a:spcAft>
                <a:spcPts val="300"/>
              </a:spcAft>
              <a:defRPr/>
            </a:lvl2pPr>
            <a:lvl3pPr marL="542925" indent="-184150">
              <a:spcAft>
                <a:spcPts val="300"/>
              </a:spcAft>
              <a:defRPr/>
            </a:lvl3pPr>
            <a:lvl4pPr marL="715963" indent="-173038">
              <a:spcAft>
                <a:spcPts val="300"/>
              </a:spcAft>
              <a:defRPr/>
            </a:lvl4pPr>
            <a:lvl5pPr marL="901700" indent="-185738">
              <a:spcAft>
                <a:spcPts val="300"/>
              </a:spcAft>
              <a:defRPr/>
            </a:lvl5pPr>
          </a:lstStyle>
          <a:p>
            <a:pPr lvl="0"/>
            <a:r>
              <a:rPr lang="pt-BR" dirty="0" smtClean="0"/>
              <a:t>Clique para editar os estilos do texto mestre</a:t>
            </a:r>
          </a:p>
          <a:p>
            <a:pPr lvl="1"/>
            <a:r>
              <a:rPr lang="pt-BR" dirty="0" smtClean="0"/>
              <a:t>Segundo nível</a:t>
            </a:r>
          </a:p>
          <a:p>
            <a:pPr lvl="2"/>
            <a:r>
              <a:rPr lang="pt-BR" dirty="0" smtClean="0"/>
              <a:t>Terceiro nível</a:t>
            </a:r>
          </a:p>
          <a:p>
            <a:pPr lvl="3"/>
            <a:r>
              <a:rPr lang="pt-BR" dirty="0" smtClean="0"/>
              <a:t>Quarto nível</a:t>
            </a:r>
          </a:p>
          <a:p>
            <a:pPr lvl="4"/>
            <a:r>
              <a:rPr lang="pt-BR" dirty="0" smtClean="0"/>
              <a:t>Quinto nível</a:t>
            </a:r>
            <a:endParaRPr lang="pt-BR" dirty="0"/>
          </a:p>
        </p:txBody>
      </p:sp>
      <p:sp>
        <p:nvSpPr>
          <p:cNvPr id="20" name="Espaço Reservado para Texto 6"/>
          <p:cNvSpPr>
            <a:spLocks noGrp="1"/>
          </p:cNvSpPr>
          <p:nvPr>
            <p:ph type="body" sz="quarter" idx="25"/>
          </p:nvPr>
        </p:nvSpPr>
        <p:spPr>
          <a:xfrm>
            <a:off x="2360613" y="4891088"/>
            <a:ext cx="3528492" cy="914400"/>
          </a:xfrm>
        </p:spPr>
        <p:txBody>
          <a:bodyPr lIns="0" tIns="0" rIns="0" bIns="0"/>
          <a:lstStyle>
            <a:lvl1pPr marL="185738" indent="-185738">
              <a:spcAft>
                <a:spcPts val="300"/>
              </a:spcAft>
              <a:defRPr/>
            </a:lvl1pPr>
            <a:lvl2pPr marL="358775" indent="-173038">
              <a:spcAft>
                <a:spcPts val="300"/>
              </a:spcAft>
              <a:defRPr/>
            </a:lvl2pPr>
            <a:lvl3pPr marL="542925" indent="-184150">
              <a:spcAft>
                <a:spcPts val="300"/>
              </a:spcAft>
              <a:defRPr/>
            </a:lvl3pPr>
            <a:lvl4pPr marL="715963" indent="-173038">
              <a:spcAft>
                <a:spcPts val="300"/>
              </a:spcAft>
              <a:defRPr/>
            </a:lvl4pPr>
            <a:lvl5pPr marL="901700" indent="-185738">
              <a:spcAft>
                <a:spcPts val="300"/>
              </a:spcAft>
              <a:defRPr/>
            </a:lvl5pPr>
          </a:lstStyle>
          <a:p>
            <a:pPr lvl="0"/>
            <a:r>
              <a:rPr lang="pt-BR" smtClean="0"/>
              <a:t>Clique para editar os estilos do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dirty="0"/>
          </a:p>
        </p:txBody>
      </p:sp>
      <p:sp>
        <p:nvSpPr>
          <p:cNvPr id="14" name="Espaço Reservado para Número de Slide 4"/>
          <p:cNvSpPr>
            <a:spLocks noGrp="1"/>
          </p:cNvSpPr>
          <p:nvPr>
            <p:ph type="sldNum" sz="quarter" idx="4"/>
          </p:nvPr>
        </p:nvSpPr>
        <p:spPr>
          <a:xfrm>
            <a:off x="9382126" y="6675442"/>
            <a:ext cx="479425" cy="153888"/>
          </a:xfrm>
          <a:prstGeom prst="rect">
            <a:avLst/>
          </a:prstGeom>
        </p:spPr>
        <p:txBody>
          <a:bodyPr lIns="36000" tIns="36000" rIns="36000" bIns="36000" anchor="ctr" anchorCtr="0"/>
          <a:lstStyle>
            <a:lvl1pPr algn="r">
              <a:defRPr sz="1000">
                <a:solidFill>
                  <a:schemeClr val="bg1">
                    <a:lumMod val="50000"/>
                  </a:schemeClr>
                </a:solidFill>
              </a:defRPr>
            </a:lvl1pPr>
          </a:lstStyle>
          <a:p>
            <a:fld id="{383754F5-70C2-4042-BD93-84A46D2D374D}" type="slidenum">
              <a:rPr lang="pt-BR" smtClean="0"/>
              <a:pPr/>
              <a:t>‹nº›</a:t>
            </a:fld>
            <a:endParaRPr lang="pt-BR"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secHead" preserve="1">
  <p:cSld name="Cabeçalho da Seção">
    <p:spTree>
      <p:nvGrpSpPr>
        <p:cNvPr id="1" name=""/>
        <p:cNvGrpSpPr/>
        <p:nvPr/>
      </p:nvGrpSpPr>
      <p:grpSpPr>
        <a:xfrm>
          <a:off x="0" y="0"/>
          <a:ext cx="0" cy="0"/>
          <a:chOff x="0" y="0"/>
          <a:chExt cx="0" cy="0"/>
        </a:xfrm>
      </p:grpSpPr>
      <p:sp>
        <p:nvSpPr>
          <p:cNvPr id="2" name="Título 1"/>
          <p:cNvSpPr>
            <a:spLocks noGrp="1"/>
          </p:cNvSpPr>
          <p:nvPr>
            <p:ph type="title"/>
          </p:nvPr>
        </p:nvSpPr>
        <p:spPr>
          <a:xfrm>
            <a:off x="5523094" y="2456892"/>
            <a:ext cx="4103886" cy="677999"/>
          </a:xfrm>
        </p:spPr>
        <p:txBody>
          <a:bodyPr anchor="b"/>
          <a:lstStyle>
            <a:lvl1pPr algn="l">
              <a:defRPr sz="3000" b="1" cap="none" baseline="0"/>
            </a:lvl1pPr>
          </a:lstStyle>
          <a:p>
            <a:r>
              <a:rPr lang="pt-BR" smtClean="0"/>
              <a:t>Clique para editar o estilo do título mestre</a:t>
            </a:r>
            <a:endParaRPr lang="pt-BR" dirty="0"/>
          </a:p>
        </p:txBody>
      </p:sp>
      <p:sp>
        <p:nvSpPr>
          <p:cNvPr id="3" name="Espaço Reservado para Texto 2"/>
          <p:cNvSpPr>
            <a:spLocks noGrp="1"/>
          </p:cNvSpPr>
          <p:nvPr>
            <p:ph type="body" idx="1"/>
          </p:nvPr>
        </p:nvSpPr>
        <p:spPr>
          <a:xfrm>
            <a:off x="5529064" y="3140968"/>
            <a:ext cx="4103886" cy="1500187"/>
          </a:xfrm>
        </p:spPr>
        <p:txBody>
          <a:bodyPr anchor="t">
            <a:normAutofit/>
          </a:bodyPr>
          <a:lstStyle>
            <a:lvl1pPr marL="174625" indent="-174625">
              <a:buFont typeface="Arial" pitchFamily="34" charset="0"/>
              <a:buChar char="•"/>
              <a:defRPr lang="pt-BR" sz="2000" b="1" kern="1200" dirty="0" smtClean="0">
                <a:solidFill>
                  <a:schemeClr val="tx1">
                    <a:tint val="75000"/>
                  </a:schemeClr>
                </a:solidFill>
                <a:latin typeface="Arial" pitchFamily="34" charset="0"/>
                <a:ea typeface="+mn-ea"/>
                <a:cs typeface="+mn-cs"/>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pt-BR" smtClean="0"/>
              <a:t>Clique para editar os estilos do texto mestre</a:t>
            </a:r>
          </a:p>
        </p:txBody>
      </p:sp>
      <p:sp>
        <p:nvSpPr>
          <p:cNvPr id="4" name="Espaço Reservado para Data 3"/>
          <p:cNvSpPr>
            <a:spLocks noGrp="1"/>
          </p:cNvSpPr>
          <p:nvPr>
            <p:ph type="dt" sz="half" idx="10"/>
          </p:nvPr>
        </p:nvSpPr>
        <p:spPr/>
        <p:txBody>
          <a:bodyPr/>
          <a:lstStyle/>
          <a:p>
            <a:endParaRPr lang="pt-BR"/>
          </a:p>
        </p:txBody>
      </p:sp>
      <p:sp>
        <p:nvSpPr>
          <p:cNvPr id="5" name="Espaço Reservado para Rodapé 4"/>
          <p:cNvSpPr>
            <a:spLocks noGrp="1"/>
          </p:cNvSpPr>
          <p:nvPr>
            <p:ph type="ftr" sz="quarter" idx="11"/>
          </p:nvPr>
        </p:nvSpPr>
        <p:spPr/>
        <p:txBody>
          <a:bodyPr/>
          <a:lstStyle/>
          <a:p>
            <a:endParaRPr lang="pt-BR"/>
          </a:p>
        </p:txBody>
      </p:sp>
      <p:sp>
        <p:nvSpPr>
          <p:cNvPr id="7" name="Espaço Reservado para Número de Slide 4"/>
          <p:cNvSpPr>
            <a:spLocks noGrp="1"/>
          </p:cNvSpPr>
          <p:nvPr>
            <p:ph type="sldNum" sz="quarter" idx="4"/>
          </p:nvPr>
        </p:nvSpPr>
        <p:spPr>
          <a:xfrm>
            <a:off x="9382126" y="6675442"/>
            <a:ext cx="479425" cy="153888"/>
          </a:xfrm>
          <a:prstGeom prst="rect">
            <a:avLst/>
          </a:prstGeom>
        </p:spPr>
        <p:txBody>
          <a:bodyPr lIns="36000" tIns="36000" rIns="36000" bIns="36000" anchor="ctr" anchorCtr="0"/>
          <a:lstStyle>
            <a:lvl1pPr algn="r">
              <a:defRPr sz="1000">
                <a:solidFill>
                  <a:schemeClr val="bg1">
                    <a:lumMod val="50000"/>
                  </a:schemeClr>
                </a:solidFill>
              </a:defRPr>
            </a:lvl1pPr>
          </a:lstStyle>
          <a:p>
            <a:fld id="{383754F5-70C2-4042-BD93-84A46D2D374D}" type="slidenum">
              <a:rPr lang="pt-BR" smtClean="0"/>
              <a:pPr/>
              <a:t>‹nº›</a:t>
            </a:fld>
            <a:endParaRPr lang="pt-BR"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Duas Partes de Conteúdo">
    <p:spTree>
      <p:nvGrpSpPr>
        <p:cNvPr id="1" name=""/>
        <p:cNvGrpSpPr/>
        <p:nvPr/>
      </p:nvGrpSpPr>
      <p:grpSpPr>
        <a:xfrm>
          <a:off x="0" y="0"/>
          <a:ext cx="0" cy="0"/>
          <a:chOff x="0" y="0"/>
          <a:chExt cx="0" cy="0"/>
        </a:xfrm>
      </p:grpSpPr>
      <p:sp>
        <p:nvSpPr>
          <p:cNvPr id="2" name="Título 1"/>
          <p:cNvSpPr>
            <a:spLocks noGrp="1"/>
          </p:cNvSpPr>
          <p:nvPr>
            <p:ph type="title"/>
          </p:nvPr>
        </p:nvSpPr>
        <p:spPr>
          <a:xfrm>
            <a:off x="273050" y="188913"/>
            <a:ext cx="9359900" cy="359767"/>
          </a:xfrm>
        </p:spPr>
        <p:txBody>
          <a:bodyPr/>
          <a:lstStyle>
            <a:lvl1pPr>
              <a:defRPr sz="2200" cap="all" baseline="0">
                <a:solidFill>
                  <a:srgbClr val="104A84"/>
                </a:solidFill>
              </a:defRPr>
            </a:lvl1pPr>
          </a:lstStyle>
          <a:p>
            <a:r>
              <a:rPr lang="pt-BR" dirty="0" smtClean="0"/>
              <a:t>Clique para editar o estilo do título mestre</a:t>
            </a:r>
            <a:endParaRPr lang="pt-BR" dirty="0"/>
          </a:p>
        </p:txBody>
      </p:sp>
      <p:sp>
        <p:nvSpPr>
          <p:cNvPr id="3" name="Espaço Reservado para Conteúdo 2"/>
          <p:cNvSpPr>
            <a:spLocks noGrp="1"/>
          </p:cNvSpPr>
          <p:nvPr>
            <p:ph sz="half" idx="1"/>
          </p:nvPr>
        </p:nvSpPr>
        <p:spPr>
          <a:xfrm>
            <a:off x="273050" y="1600201"/>
            <a:ext cx="4597400" cy="4525963"/>
          </a:xfrm>
        </p:spPr>
        <p:txBody>
          <a:bodyPr lIns="0" tIns="0" rIns="0" bIns="0"/>
          <a:lstStyle>
            <a:lvl1pPr marL="185738" indent="-185738">
              <a:defRPr sz="1800"/>
            </a:lvl1pPr>
            <a:lvl2pPr marL="444500" indent="-258763">
              <a:defRPr sz="1800"/>
            </a:lvl2pPr>
            <a:lvl3pPr marL="630238" indent="-185738">
              <a:defRPr sz="1600"/>
            </a:lvl3pPr>
            <a:lvl4pPr marL="803275" indent="-173038">
              <a:defRPr sz="1600"/>
            </a:lvl4pPr>
            <a:lvl5pPr marL="989013" indent="-185738">
              <a:defRPr sz="1400"/>
            </a:lvl5pPr>
            <a:lvl6pPr>
              <a:defRPr sz="1800"/>
            </a:lvl6pPr>
            <a:lvl7pPr>
              <a:defRPr sz="1800"/>
            </a:lvl7pPr>
            <a:lvl8pPr>
              <a:defRPr sz="1800"/>
            </a:lvl8pPr>
            <a:lvl9pPr>
              <a:defRPr sz="1800"/>
            </a:lvl9pPr>
          </a:lstStyle>
          <a:p>
            <a:pPr lvl="0"/>
            <a:r>
              <a:rPr lang="pt-BR" smtClean="0"/>
              <a:t>Clique para editar os estilos do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dirty="0"/>
          </a:p>
        </p:txBody>
      </p:sp>
      <p:sp>
        <p:nvSpPr>
          <p:cNvPr id="5" name="Espaço Reservado para Data 4"/>
          <p:cNvSpPr>
            <a:spLocks noGrp="1"/>
          </p:cNvSpPr>
          <p:nvPr>
            <p:ph type="dt" sz="half" idx="10"/>
          </p:nvPr>
        </p:nvSpPr>
        <p:spPr/>
        <p:txBody>
          <a:bodyPr/>
          <a:lstStyle/>
          <a:p>
            <a:endParaRPr lang="pt-BR"/>
          </a:p>
        </p:txBody>
      </p:sp>
      <p:sp>
        <p:nvSpPr>
          <p:cNvPr id="6" name="Espaço Reservado para Rodapé 5"/>
          <p:cNvSpPr>
            <a:spLocks noGrp="1"/>
          </p:cNvSpPr>
          <p:nvPr>
            <p:ph type="ftr" sz="quarter" idx="11"/>
          </p:nvPr>
        </p:nvSpPr>
        <p:spPr/>
        <p:txBody>
          <a:bodyPr/>
          <a:lstStyle/>
          <a:p>
            <a:endParaRPr lang="pt-BR"/>
          </a:p>
        </p:txBody>
      </p:sp>
      <p:sp>
        <p:nvSpPr>
          <p:cNvPr id="9" name="Espaço Reservado para Texto 9"/>
          <p:cNvSpPr>
            <a:spLocks noGrp="1"/>
          </p:cNvSpPr>
          <p:nvPr>
            <p:ph type="body" sz="quarter" idx="14" hasCustomPrompt="1"/>
          </p:nvPr>
        </p:nvSpPr>
        <p:spPr>
          <a:xfrm>
            <a:off x="1424608" y="6369050"/>
            <a:ext cx="7597464" cy="395288"/>
          </a:xfrm>
        </p:spPr>
        <p:txBody>
          <a:bodyPr anchor="b">
            <a:noAutofit/>
          </a:bodyPr>
          <a:lstStyle>
            <a:lvl1pPr marL="363538" indent="-363538">
              <a:buNone/>
              <a:defRPr lang="pt-BR" sz="1100" b="0" kern="1200" baseline="0" dirty="0" smtClean="0">
                <a:solidFill>
                  <a:schemeClr val="tx1">
                    <a:tint val="75000"/>
                  </a:schemeClr>
                </a:solidFill>
                <a:latin typeface="Arial" pitchFamily="34" charset="0"/>
                <a:ea typeface="+mn-ea"/>
                <a:cs typeface="+mn-cs"/>
              </a:defRPr>
            </a:lvl1pPr>
            <a:lvl2pPr>
              <a:buNone/>
              <a:defRPr/>
            </a:lvl2pPr>
            <a:lvl3pPr>
              <a:buNone/>
              <a:defRPr/>
            </a:lvl3pPr>
            <a:lvl4pPr>
              <a:buNone/>
              <a:defRPr/>
            </a:lvl4pPr>
            <a:lvl5pPr>
              <a:buNone/>
              <a:defRPr/>
            </a:lvl5pPr>
          </a:lstStyle>
          <a:p>
            <a:pPr lvl="0"/>
            <a:r>
              <a:rPr lang="pt-BR" dirty="0" smtClean="0"/>
              <a:t>Clique para adicionar  Fonte e Notas</a:t>
            </a:r>
          </a:p>
        </p:txBody>
      </p:sp>
      <p:sp>
        <p:nvSpPr>
          <p:cNvPr id="10" name="Espaço Reservado para Texto 7"/>
          <p:cNvSpPr>
            <a:spLocks noGrp="1"/>
          </p:cNvSpPr>
          <p:nvPr>
            <p:ph type="body" sz="quarter" idx="13"/>
          </p:nvPr>
        </p:nvSpPr>
        <p:spPr>
          <a:xfrm>
            <a:off x="273050" y="1053493"/>
            <a:ext cx="4597200" cy="395287"/>
          </a:xfrm>
        </p:spPr>
        <p:txBody>
          <a:bodyPr lIns="0" tIns="0" rIns="0" bIns="0" anchor="ctr">
            <a:noAutofit/>
          </a:bodyPr>
          <a:lstStyle>
            <a:lvl1pPr>
              <a:buFont typeface="Arial" pitchFamily="34" charset="0"/>
              <a:buNone/>
              <a:defRPr lang="pt-BR" sz="1800" b="0" kern="1200" dirty="0" smtClean="0">
                <a:solidFill>
                  <a:schemeClr val="tx1"/>
                </a:solidFill>
                <a:latin typeface="Arial" pitchFamily="34" charset="0"/>
                <a:ea typeface="+mn-ea"/>
                <a:cs typeface="+mn-cs"/>
              </a:defRPr>
            </a:lvl1pPr>
          </a:lstStyle>
          <a:p>
            <a:pPr lvl="0"/>
            <a:r>
              <a:rPr lang="pt-BR" smtClean="0"/>
              <a:t>Clique para editar os estilos do texto mestre</a:t>
            </a:r>
          </a:p>
        </p:txBody>
      </p:sp>
      <p:sp>
        <p:nvSpPr>
          <p:cNvPr id="11" name="Espaço Reservado para Texto 7"/>
          <p:cNvSpPr>
            <a:spLocks noGrp="1"/>
          </p:cNvSpPr>
          <p:nvPr>
            <p:ph type="body" sz="quarter" idx="15"/>
          </p:nvPr>
        </p:nvSpPr>
        <p:spPr>
          <a:xfrm>
            <a:off x="5035750" y="1053493"/>
            <a:ext cx="4597200" cy="395287"/>
          </a:xfrm>
        </p:spPr>
        <p:txBody>
          <a:bodyPr lIns="0" tIns="0" rIns="0" bIns="0" anchor="ctr">
            <a:noAutofit/>
          </a:bodyPr>
          <a:lstStyle>
            <a:lvl1pPr>
              <a:buFont typeface="Arial" pitchFamily="34" charset="0"/>
              <a:buNone/>
              <a:defRPr lang="pt-BR" sz="1800" b="0" kern="1200" dirty="0" smtClean="0">
                <a:solidFill>
                  <a:schemeClr val="tx1"/>
                </a:solidFill>
                <a:latin typeface="Arial" pitchFamily="34" charset="0"/>
                <a:ea typeface="+mn-ea"/>
                <a:cs typeface="+mn-cs"/>
              </a:defRPr>
            </a:lvl1pPr>
          </a:lstStyle>
          <a:p>
            <a:pPr lvl="0"/>
            <a:r>
              <a:rPr lang="pt-BR" smtClean="0"/>
              <a:t>Clique para editar os estilos do texto mestre</a:t>
            </a:r>
          </a:p>
        </p:txBody>
      </p:sp>
      <p:sp>
        <p:nvSpPr>
          <p:cNvPr id="12" name="Espaço Reservado para Conteúdo 2"/>
          <p:cNvSpPr>
            <a:spLocks noGrp="1"/>
          </p:cNvSpPr>
          <p:nvPr>
            <p:ph sz="half" idx="16"/>
          </p:nvPr>
        </p:nvSpPr>
        <p:spPr>
          <a:xfrm>
            <a:off x="5035550" y="1600201"/>
            <a:ext cx="4597400" cy="4525963"/>
          </a:xfrm>
        </p:spPr>
        <p:txBody>
          <a:bodyPr lIns="0" tIns="0" rIns="0" bIns="0"/>
          <a:lstStyle>
            <a:lvl1pPr marL="185738" indent="-185738">
              <a:defRPr sz="1800"/>
            </a:lvl1pPr>
            <a:lvl2pPr marL="444500" indent="-258763">
              <a:defRPr sz="1800"/>
            </a:lvl2pPr>
            <a:lvl3pPr marL="630238" indent="-185738">
              <a:defRPr sz="1600"/>
            </a:lvl3pPr>
            <a:lvl4pPr marL="803275" indent="-173038">
              <a:defRPr sz="1600"/>
            </a:lvl4pPr>
            <a:lvl5pPr marL="989013" indent="-185738">
              <a:defRPr sz="1400"/>
            </a:lvl5pPr>
            <a:lvl6pPr>
              <a:defRPr sz="1800"/>
            </a:lvl6pPr>
            <a:lvl7pPr>
              <a:defRPr sz="1800"/>
            </a:lvl7pPr>
            <a:lvl8pPr>
              <a:defRPr sz="1800"/>
            </a:lvl8pPr>
            <a:lvl9pPr>
              <a:defRPr sz="1800"/>
            </a:lvl9pPr>
          </a:lstStyle>
          <a:p>
            <a:pPr lvl="0"/>
            <a:r>
              <a:rPr lang="pt-BR" smtClean="0"/>
              <a:t>Clique para editar os estilos do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dirty="0"/>
          </a:p>
        </p:txBody>
      </p:sp>
      <p:sp>
        <p:nvSpPr>
          <p:cNvPr id="13" name="Espaço Reservado para Número de Slide 4"/>
          <p:cNvSpPr>
            <a:spLocks noGrp="1"/>
          </p:cNvSpPr>
          <p:nvPr>
            <p:ph type="sldNum" sz="quarter" idx="4"/>
          </p:nvPr>
        </p:nvSpPr>
        <p:spPr>
          <a:xfrm>
            <a:off x="9382126" y="6675442"/>
            <a:ext cx="479425" cy="153888"/>
          </a:xfrm>
          <a:prstGeom prst="rect">
            <a:avLst/>
          </a:prstGeom>
        </p:spPr>
        <p:txBody>
          <a:bodyPr lIns="36000" tIns="36000" rIns="36000" bIns="36000" anchor="ctr" anchorCtr="0"/>
          <a:lstStyle>
            <a:lvl1pPr algn="r">
              <a:defRPr sz="1000">
                <a:solidFill>
                  <a:schemeClr val="bg1">
                    <a:lumMod val="50000"/>
                  </a:schemeClr>
                </a:solidFill>
              </a:defRPr>
            </a:lvl1pPr>
          </a:lstStyle>
          <a:p>
            <a:fld id="{383754F5-70C2-4042-BD93-84A46D2D374D}" type="slidenum">
              <a:rPr lang="pt-BR" smtClean="0"/>
              <a:pPr/>
              <a:t>‹nº›</a:t>
            </a:fld>
            <a:endParaRPr lang="pt-BR"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omparação">
    <p:spTree>
      <p:nvGrpSpPr>
        <p:cNvPr id="1" name=""/>
        <p:cNvGrpSpPr/>
        <p:nvPr/>
      </p:nvGrpSpPr>
      <p:grpSpPr>
        <a:xfrm>
          <a:off x="0" y="0"/>
          <a:ext cx="0" cy="0"/>
          <a:chOff x="0" y="0"/>
          <a:chExt cx="0" cy="0"/>
        </a:xfrm>
      </p:grpSpPr>
      <p:sp>
        <p:nvSpPr>
          <p:cNvPr id="2" name="Título 1"/>
          <p:cNvSpPr>
            <a:spLocks noGrp="1"/>
          </p:cNvSpPr>
          <p:nvPr>
            <p:ph type="title"/>
          </p:nvPr>
        </p:nvSpPr>
        <p:spPr>
          <a:xfrm>
            <a:off x="273050" y="188913"/>
            <a:ext cx="9359900" cy="431775"/>
          </a:xfrm>
        </p:spPr>
        <p:txBody>
          <a:bodyPr/>
          <a:lstStyle>
            <a:lvl1pPr>
              <a:defRPr sz="2200" cap="all" baseline="0">
                <a:solidFill>
                  <a:srgbClr val="104A84"/>
                </a:solidFill>
              </a:defRPr>
            </a:lvl1pPr>
          </a:lstStyle>
          <a:p>
            <a:r>
              <a:rPr lang="pt-BR" dirty="0" smtClean="0"/>
              <a:t>Clique para editar o estilo do título mestre</a:t>
            </a:r>
            <a:endParaRPr lang="pt-BR" dirty="0"/>
          </a:p>
        </p:txBody>
      </p:sp>
      <p:sp>
        <p:nvSpPr>
          <p:cNvPr id="3" name="Espaço Reservado para Texto 2"/>
          <p:cNvSpPr>
            <a:spLocks noGrp="1"/>
          </p:cNvSpPr>
          <p:nvPr>
            <p:ph type="body" idx="1"/>
          </p:nvPr>
        </p:nvSpPr>
        <p:spPr>
          <a:xfrm>
            <a:off x="273050" y="1535113"/>
            <a:ext cx="4599032" cy="639762"/>
          </a:xfrm>
        </p:spPr>
        <p:txBody>
          <a:bodyPr lIns="0" tIns="0" rIns="0" bIns="0" anchor="ctr">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smtClean="0"/>
              <a:t>Clique para editar os estilos do texto mestre</a:t>
            </a:r>
          </a:p>
        </p:txBody>
      </p:sp>
      <p:sp>
        <p:nvSpPr>
          <p:cNvPr id="4" name="Espaço Reservado para Conteúdo 3"/>
          <p:cNvSpPr>
            <a:spLocks noGrp="1"/>
          </p:cNvSpPr>
          <p:nvPr>
            <p:ph sz="half" idx="2"/>
          </p:nvPr>
        </p:nvSpPr>
        <p:spPr>
          <a:xfrm>
            <a:off x="273050" y="2174875"/>
            <a:ext cx="4599032" cy="3951288"/>
          </a:xfrm>
        </p:spPr>
        <p:txBody>
          <a:bodyPr lIns="0" tIns="0" rIns="0" bIns="0"/>
          <a:lstStyle>
            <a:lvl1pPr marL="185738" indent="-185738">
              <a:defRPr sz="2400"/>
            </a:lvl1pPr>
            <a:lvl2pPr marL="444500" indent="-258763">
              <a:defRPr sz="2000"/>
            </a:lvl2pPr>
            <a:lvl3pPr marL="630238" indent="-185738">
              <a:defRPr sz="1800"/>
            </a:lvl3pPr>
            <a:lvl4pPr marL="803275" indent="-173038">
              <a:defRPr sz="1600"/>
            </a:lvl4pPr>
            <a:lvl5pPr marL="989013" indent="-185738">
              <a:defRPr sz="1600"/>
            </a:lvl5pPr>
            <a:lvl6pPr>
              <a:defRPr sz="1600"/>
            </a:lvl6pPr>
            <a:lvl7pPr>
              <a:defRPr sz="1600"/>
            </a:lvl7pPr>
            <a:lvl8pPr>
              <a:defRPr sz="1600"/>
            </a:lvl8pPr>
            <a:lvl9pPr>
              <a:defRPr sz="1600"/>
            </a:lvl9pPr>
          </a:lstStyle>
          <a:p>
            <a:pPr lvl="0"/>
            <a:r>
              <a:rPr lang="pt-BR" smtClean="0"/>
              <a:t>Clique para editar os estilos do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dirty="0"/>
          </a:p>
        </p:txBody>
      </p:sp>
      <p:sp>
        <p:nvSpPr>
          <p:cNvPr id="5" name="Espaço Reservado para Texto 4"/>
          <p:cNvSpPr>
            <a:spLocks noGrp="1"/>
          </p:cNvSpPr>
          <p:nvPr>
            <p:ph type="body" sz="quarter" idx="3"/>
          </p:nvPr>
        </p:nvSpPr>
        <p:spPr>
          <a:xfrm>
            <a:off x="5032110" y="1535113"/>
            <a:ext cx="4600839" cy="639762"/>
          </a:xfrm>
        </p:spPr>
        <p:txBody>
          <a:bodyPr lIns="0" tIns="0" rIns="0" bIns="0" anchor="ctr">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smtClean="0"/>
              <a:t>Clique para editar os estilos do texto mestre</a:t>
            </a:r>
          </a:p>
        </p:txBody>
      </p:sp>
      <p:sp>
        <p:nvSpPr>
          <p:cNvPr id="7" name="Espaço Reservado para Data 6"/>
          <p:cNvSpPr>
            <a:spLocks noGrp="1"/>
          </p:cNvSpPr>
          <p:nvPr>
            <p:ph type="dt" sz="half" idx="10"/>
          </p:nvPr>
        </p:nvSpPr>
        <p:spPr/>
        <p:txBody>
          <a:bodyPr/>
          <a:lstStyle/>
          <a:p>
            <a:endParaRPr lang="pt-BR"/>
          </a:p>
        </p:txBody>
      </p:sp>
      <p:sp>
        <p:nvSpPr>
          <p:cNvPr id="8" name="Espaço Reservado para Rodapé 7"/>
          <p:cNvSpPr>
            <a:spLocks noGrp="1"/>
          </p:cNvSpPr>
          <p:nvPr>
            <p:ph type="ftr" sz="quarter" idx="11"/>
          </p:nvPr>
        </p:nvSpPr>
        <p:spPr/>
        <p:txBody>
          <a:bodyPr/>
          <a:lstStyle/>
          <a:p>
            <a:endParaRPr lang="pt-BR"/>
          </a:p>
        </p:txBody>
      </p:sp>
      <p:sp>
        <p:nvSpPr>
          <p:cNvPr id="9" name="Espaço Reservado para Número de Slide 8"/>
          <p:cNvSpPr>
            <a:spLocks noGrp="1"/>
          </p:cNvSpPr>
          <p:nvPr>
            <p:ph type="sldNum" sz="quarter" idx="12"/>
          </p:nvPr>
        </p:nvSpPr>
        <p:spPr>
          <a:xfrm>
            <a:off x="7321550" y="6411913"/>
            <a:ext cx="2311400" cy="365125"/>
          </a:xfrm>
          <a:prstGeom prst="rect">
            <a:avLst/>
          </a:prstGeom>
        </p:spPr>
        <p:txBody>
          <a:bodyPr/>
          <a:lstStyle/>
          <a:p>
            <a:fld id="{383754F5-70C2-4042-BD93-84A46D2D374D}" type="slidenum">
              <a:rPr lang="pt-BR" smtClean="0"/>
              <a:pPr/>
              <a:t>‹nº›</a:t>
            </a:fld>
            <a:endParaRPr lang="pt-BR"/>
          </a:p>
        </p:txBody>
      </p:sp>
      <p:sp>
        <p:nvSpPr>
          <p:cNvPr id="10" name="Espaço Reservado para Texto 9"/>
          <p:cNvSpPr>
            <a:spLocks noGrp="1"/>
          </p:cNvSpPr>
          <p:nvPr>
            <p:ph type="body" sz="quarter" idx="14" hasCustomPrompt="1"/>
          </p:nvPr>
        </p:nvSpPr>
        <p:spPr>
          <a:xfrm>
            <a:off x="1424608" y="6369050"/>
            <a:ext cx="7597464" cy="395288"/>
          </a:xfrm>
        </p:spPr>
        <p:txBody>
          <a:bodyPr anchor="b">
            <a:noAutofit/>
          </a:bodyPr>
          <a:lstStyle>
            <a:lvl1pPr marL="363538" indent="-363538">
              <a:buNone/>
              <a:defRPr lang="pt-BR" sz="1100" b="0" kern="1200" baseline="0" dirty="0" smtClean="0">
                <a:solidFill>
                  <a:schemeClr val="tx1">
                    <a:tint val="75000"/>
                  </a:schemeClr>
                </a:solidFill>
                <a:latin typeface="Arial" pitchFamily="34" charset="0"/>
                <a:ea typeface="+mn-ea"/>
                <a:cs typeface="+mn-cs"/>
              </a:defRPr>
            </a:lvl1pPr>
            <a:lvl2pPr>
              <a:buNone/>
              <a:defRPr/>
            </a:lvl2pPr>
            <a:lvl3pPr>
              <a:buNone/>
              <a:defRPr/>
            </a:lvl3pPr>
            <a:lvl4pPr>
              <a:buNone/>
              <a:defRPr/>
            </a:lvl4pPr>
            <a:lvl5pPr>
              <a:buNone/>
              <a:defRPr/>
            </a:lvl5pPr>
          </a:lstStyle>
          <a:p>
            <a:pPr lvl="0"/>
            <a:r>
              <a:rPr lang="pt-BR" dirty="0" smtClean="0"/>
              <a:t>Clique para adicionar  Fonte e Notas</a:t>
            </a:r>
          </a:p>
        </p:txBody>
      </p:sp>
      <p:sp>
        <p:nvSpPr>
          <p:cNvPr id="13" name="Espaço Reservado para Texto 7"/>
          <p:cNvSpPr>
            <a:spLocks noGrp="1"/>
          </p:cNvSpPr>
          <p:nvPr>
            <p:ph type="body" sz="quarter" idx="13"/>
          </p:nvPr>
        </p:nvSpPr>
        <p:spPr>
          <a:xfrm>
            <a:off x="273049" y="1053493"/>
            <a:ext cx="4607349" cy="395287"/>
          </a:xfrm>
        </p:spPr>
        <p:txBody>
          <a:bodyPr lIns="0" tIns="0" rIns="0" bIns="0" anchor="ctr">
            <a:noAutofit/>
          </a:bodyPr>
          <a:lstStyle>
            <a:lvl1pPr>
              <a:buFont typeface="Arial" pitchFamily="34" charset="0"/>
              <a:buNone/>
              <a:defRPr lang="pt-BR" sz="1800" b="0" kern="1200" dirty="0" smtClean="0">
                <a:solidFill>
                  <a:schemeClr val="tx1"/>
                </a:solidFill>
                <a:latin typeface="Arial" pitchFamily="34" charset="0"/>
                <a:ea typeface="+mn-ea"/>
                <a:cs typeface="+mn-cs"/>
              </a:defRPr>
            </a:lvl1pPr>
          </a:lstStyle>
          <a:p>
            <a:pPr lvl="0"/>
            <a:r>
              <a:rPr lang="pt-BR" smtClean="0"/>
              <a:t>Clique para editar os estilos do texto mestre</a:t>
            </a:r>
          </a:p>
        </p:txBody>
      </p:sp>
      <p:sp>
        <p:nvSpPr>
          <p:cNvPr id="14" name="Espaço Reservado para Texto 7"/>
          <p:cNvSpPr>
            <a:spLocks noGrp="1"/>
          </p:cNvSpPr>
          <p:nvPr>
            <p:ph type="body" sz="quarter" idx="15"/>
          </p:nvPr>
        </p:nvSpPr>
        <p:spPr>
          <a:xfrm>
            <a:off x="5025008" y="1053493"/>
            <a:ext cx="4607942" cy="395287"/>
          </a:xfrm>
        </p:spPr>
        <p:txBody>
          <a:bodyPr lIns="0" tIns="0" rIns="0" bIns="0" anchor="ctr">
            <a:noAutofit/>
          </a:bodyPr>
          <a:lstStyle>
            <a:lvl1pPr>
              <a:buFont typeface="Arial" pitchFamily="34" charset="0"/>
              <a:buNone/>
              <a:defRPr lang="pt-BR" sz="1800" b="0" kern="1200" dirty="0" smtClean="0">
                <a:solidFill>
                  <a:schemeClr val="tx1"/>
                </a:solidFill>
                <a:latin typeface="Arial" pitchFamily="34" charset="0"/>
                <a:ea typeface="+mn-ea"/>
                <a:cs typeface="+mn-cs"/>
              </a:defRPr>
            </a:lvl1pPr>
          </a:lstStyle>
          <a:p>
            <a:pPr lvl="0"/>
            <a:r>
              <a:rPr lang="pt-BR" smtClean="0"/>
              <a:t>Clique para editar os estilos do texto mestre</a:t>
            </a:r>
          </a:p>
        </p:txBody>
      </p:sp>
      <p:sp>
        <p:nvSpPr>
          <p:cNvPr id="15" name="Espaço Reservado para Conteúdo 3"/>
          <p:cNvSpPr>
            <a:spLocks noGrp="1"/>
          </p:cNvSpPr>
          <p:nvPr>
            <p:ph sz="half" idx="16"/>
          </p:nvPr>
        </p:nvSpPr>
        <p:spPr>
          <a:xfrm>
            <a:off x="5033918" y="2174875"/>
            <a:ext cx="4599032" cy="3951288"/>
          </a:xfrm>
        </p:spPr>
        <p:txBody>
          <a:bodyPr lIns="0" tIns="0" rIns="0" bIns="0"/>
          <a:lstStyle>
            <a:lvl1pPr marL="185738" indent="-185738">
              <a:defRPr sz="2400"/>
            </a:lvl1pPr>
            <a:lvl2pPr marL="444500" indent="-258763">
              <a:defRPr sz="2000"/>
            </a:lvl2pPr>
            <a:lvl3pPr marL="630238" indent="-185738">
              <a:defRPr sz="1800"/>
            </a:lvl3pPr>
            <a:lvl4pPr marL="803275" indent="-173038">
              <a:defRPr sz="1600"/>
            </a:lvl4pPr>
            <a:lvl5pPr marL="989013" indent="-185738">
              <a:defRPr sz="1600"/>
            </a:lvl5pPr>
            <a:lvl6pPr>
              <a:defRPr sz="1600"/>
            </a:lvl6pPr>
            <a:lvl7pPr>
              <a:defRPr sz="1600"/>
            </a:lvl7pPr>
            <a:lvl8pPr>
              <a:defRPr sz="1600"/>
            </a:lvl8pPr>
            <a:lvl9pPr>
              <a:defRPr sz="1600"/>
            </a:lvl9pPr>
          </a:lstStyle>
          <a:p>
            <a:pPr lvl="0"/>
            <a:r>
              <a:rPr lang="pt-BR" smtClean="0"/>
              <a:t>Clique para editar os estilos do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Somente título">
    <p:spTree>
      <p:nvGrpSpPr>
        <p:cNvPr id="1" name=""/>
        <p:cNvGrpSpPr/>
        <p:nvPr/>
      </p:nvGrpSpPr>
      <p:grpSpPr>
        <a:xfrm>
          <a:off x="0" y="0"/>
          <a:ext cx="0" cy="0"/>
          <a:chOff x="0" y="0"/>
          <a:chExt cx="0" cy="0"/>
        </a:xfrm>
      </p:grpSpPr>
      <p:sp>
        <p:nvSpPr>
          <p:cNvPr id="2" name="Título 1"/>
          <p:cNvSpPr>
            <a:spLocks noGrp="1"/>
          </p:cNvSpPr>
          <p:nvPr>
            <p:ph type="title"/>
          </p:nvPr>
        </p:nvSpPr>
        <p:spPr>
          <a:xfrm>
            <a:off x="273050" y="188913"/>
            <a:ext cx="9359900" cy="719137"/>
          </a:xfrm>
        </p:spPr>
        <p:txBody>
          <a:bodyPr/>
          <a:lstStyle>
            <a:lvl1pPr>
              <a:defRPr sz="2200" cap="all" baseline="0"/>
            </a:lvl1pPr>
          </a:lstStyle>
          <a:p>
            <a:r>
              <a:rPr lang="pt-BR" dirty="0" smtClean="0"/>
              <a:t>Clique para editar o estilo do título mestre</a:t>
            </a:r>
            <a:endParaRPr lang="pt-BR" dirty="0"/>
          </a:p>
        </p:txBody>
      </p:sp>
      <p:sp>
        <p:nvSpPr>
          <p:cNvPr id="3" name="Espaço Reservado para Data 2"/>
          <p:cNvSpPr>
            <a:spLocks noGrp="1"/>
          </p:cNvSpPr>
          <p:nvPr>
            <p:ph type="dt" sz="half" idx="10"/>
          </p:nvPr>
        </p:nvSpPr>
        <p:spPr/>
        <p:txBody>
          <a:bodyPr/>
          <a:lstStyle/>
          <a:p>
            <a:endParaRPr lang="pt-BR"/>
          </a:p>
        </p:txBody>
      </p:sp>
      <p:sp>
        <p:nvSpPr>
          <p:cNvPr id="4" name="Espaço Reservado para Rodapé 3"/>
          <p:cNvSpPr>
            <a:spLocks noGrp="1"/>
          </p:cNvSpPr>
          <p:nvPr>
            <p:ph type="ftr" sz="quarter" idx="11"/>
          </p:nvPr>
        </p:nvSpPr>
        <p:spPr/>
        <p:txBody>
          <a:bodyPr/>
          <a:lstStyle/>
          <a:p>
            <a:endParaRPr lang="pt-BR"/>
          </a:p>
        </p:txBody>
      </p:sp>
      <p:sp>
        <p:nvSpPr>
          <p:cNvPr id="5" name="Espaço Reservado para Número de Slide 4"/>
          <p:cNvSpPr>
            <a:spLocks noGrp="1"/>
          </p:cNvSpPr>
          <p:nvPr>
            <p:ph type="sldNum" sz="quarter" idx="12"/>
          </p:nvPr>
        </p:nvSpPr>
        <p:spPr>
          <a:xfrm>
            <a:off x="7321550" y="6411913"/>
            <a:ext cx="2311400" cy="365125"/>
          </a:xfrm>
          <a:prstGeom prst="rect">
            <a:avLst/>
          </a:prstGeom>
        </p:spPr>
        <p:txBody>
          <a:bodyPr/>
          <a:lstStyle/>
          <a:p>
            <a:fld id="{383754F5-70C2-4042-BD93-84A46D2D374D}" type="slidenum">
              <a:rPr lang="pt-BR" smtClean="0"/>
              <a:pPr/>
              <a:t>‹nº›</a:t>
            </a:fld>
            <a:endParaRPr lang="pt-BR"/>
          </a:p>
        </p:txBody>
      </p:sp>
      <p:sp>
        <p:nvSpPr>
          <p:cNvPr id="6" name="Espaço Reservado para Texto 9"/>
          <p:cNvSpPr>
            <a:spLocks noGrp="1"/>
          </p:cNvSpPr>
          <p:nvPr>
            <p:ph type="body" sz="quarter" idx="14" hasCustomPrompt="1"/>
          </p:nvPr>
        </p:nvSpPr>
        <p:spPr>
          <a:xfrm>
            <a:off x="1424608" y="6369050"/>
            <a:ext cx="7597464" cy="395288"/>
          </a:xfrm>
        </p:spPr>
        <p:txBody>
          <a:bodyPr anchor="b">
            <a:noAutofit/>
          </a:bodyPr>
          <a:lstStyle>
            <a:lvl1pPr marL="363538" indent="-363538">
              <a:buNone/>
              <a:defRPr lang="pt-BR" sz="1100" b="0" kern="1200" baseline="0" dirty="0" smtClean="0">
                <a:solidFill>
                  <a:schemeClr val="tx1">
                    <a:tint val="75000"/>
                  </a:schemeClr>
                </a:solidFill>
                <a:latin typeface="Arial" pitchFamily="34" charset="0"/>
                <a:ea typeface="+mn-ea"/>
                <a:cs typeface="+mn-cs"/>
              </a:defRPr>
            </a:lvl1pPr>
            <a:lvl2pPr>
              <a:buNone/>
              <a:defRPr/>
            </a:lvl2pPr>
            <a:lvl3pPr>
              <a:buNone/>
              <a:defRPr/>
            </a:lvl3pPr>
            <a:lvl4pPr>
              <a:buNone/>
              <a:defRPr/>
            </a:lvl4pPr>
            <a:lvl5pPr>
              <a:buNone/>
              <a:defRPr/>
            </a:lvl5pPr>
          </a:lstStyle>
          <a:p>
            <a:pPr lvl="0"/>
            <a:r>
              <a:rPr lang="pt-BR" dirty="0" smtClean="0"/>
              <a:t>Clique para adicionar  Fonte e Notas</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reserve="1">
  <p:cSld name="Em branco">
    <p:spTree>
      <p:nvGrpSpPr>
        <p:cNvPr id="1" name=""/>
        <p:cNvGrpSpPr/>
        <p:nvPr/>
      </p:nvGrpSpPr>
      <p:grpSpPr>
        <a:xfrm>
          <a:off x="0" y="0"/>
          <a:ext cx="0" cy="0"/>
          <a:chOff x="0" y="0"/>
          <a:chExt cx="0" cy="0"/>
        </a:xfrm>
      </p:grpSpPr>
      <p:sp>
        <p:nvSpPr>
          <p:cNvPr id="2" name="Espaço Reservado para Data 1"/>
          <p:cNvSpPr>
            <a:spLocks noGrp="1"/>
          </p:cNvSpPr>
          <p:nvPr>
            <p:ph type="dt" sz="half" idx="10"/>
          </p:nvPr>
        </p:nvSpPr>
        <p:spPr/>
        <p:txBody>
          <a:bodyPr/>
          <a:lstStyle/>
          <a:p>
            <a:endParaRPr lang="pt-BR" dirty="0"/>
          </a:p>
        </p:txBody>
      </p:sp>
      <p:sp>
        <p:nvSpPr>
          <p:cNvPr id="3" name="Espaço Reservado para Rodapé 2"/>
          <p:cNvSpPr>
            <a:spLocks noGrp="1"/>
          </p:cNvSpPr>
          <p:nvPr>
            <p:ph type="ftr" sz="quarter" idx="11"/>
          </p:nvPr>
        </p:nvSpPr>
        <p:spPr/>
        <p:txBody>
          <a:bodyPr/>
          <a:lstStyle/>
          <a:p>
            <a:endParaRPr lang="pt-BR"/>
          </a:p>
        </p:txBody>
      </p:sp>
      <p:sp>
        <p:nvSpPr>
          <p:cNvPr id="4" name="Espaço Reservado para Número de Slide 3"/>
          <p:cNvSpPr>
            <a:spLocks noGrp="1"/>
          </p:cNvSpPr>
          <p:nvPr>
            <p:ph type="sldNum" sz="quarter" idx="12"/>
          </p:nvPr>
        </p:nvSpPr>
        <p:spPr>
          <a:xfrm>
            <a:off x="7321550" y="6411913"/>
            <a:ext cx="2311400" cy="365125"/>
          </a:xfrm>
          <a:prstGeom prst="rect">
            <a:avLst/>
          </a:prstGeom>
        </p:spPr>
        <p:txBody>
          <a:bodyPr/>
          <a:lstStyle/>
          <a:p>
            <a:fld id="{383754F5-70C2-4042-BD93-84A46D2D374D}" type="slidenum">
              <a:rPr lang="pt-BR" smtClean="0"/>
              <a:pPr/>
              <a:t>‹nº›</a:t>
            </a:fld>
            <a:endParaRPr lang="pt-B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Gráfico de barras">
    <p:spTree>
      <p:nvGrpSpPr>
        <p:cNvPr id="1" name=""/>
        <p:cNvGrpSpPr/>
        <p:nvPr/>
      </p:nvGrpSpPr>
      <p:grpSpPr>
        <a:xfrm>
          <a:off x="0" y="0"/>
          <a:ext cx="0" cy="0"/>
          <a:chOff x="0" y="0"/>
          <a:chExt cx="0" cy="0"/>
        </a:xfrm>
      </p:grpSpPr>
      <p:sp>
        <p:nvSpPr>
          <p:cNvPr id="2" name="Título 1"/>
          <p:cNvSpPr>
            <a:spLocks noGrp="1"/>
          </p:cNvSpPr>
          <p:nvPr>
            <p:ph type="title"/>
          </p:nvPr>
        </p:nvSpPr>
        <p:spPr>
          <a:xfrm>
            <a:off x="273050" y="188913"/>
            <a:ext cx="9359900" cy="719137"/>
          </a:xfrm>
        </p:spPr>
        <p:txBody>
          <a:bodyPr/>
          <a:lstStyle>
            <a:lvl1pPr>
              <a:defRPr sz="2200" cap="all" baseline="0"/>
            </a:lvl1pPr>
          </a:lstStyle>
          <a:p>
            <a:r>
              <a:rPr lang="pt-BR" smtClean="0"/>
              <a:t>Clique para editar o estilo do título mestre</a:t>
            </a:r>
            <a:endParaRPr lang="pt-BR" dirty="0"/>
          </a:p>
        </p:txBody>
      </p:sp>
      <p:sp>
        <p:nvSpPr>
          <p:cNvPr id="3" name="Espaço Reservado para Data 2"/>
          <p:cNvSpPr>
            <a:spLocks noGrp="1"/>
          </p:cNvSpPr>
          <p:nvPr>
            <p:ph type="dt" sz="half" idx="10"/>
          </p:nvPr>
        </p:nvSpPr>
        <p:spPr/>
        <p:txBody>
          <a:bodyPr/>
          <a:lstStyle/>
          <a:p>
            <a:endParaRPr lang="pt-BR" dirty="0"/>
          </a:p>
        </p:txBody>
      </p:sp>
      <p:sp>
        <p:nvSpPr>
          <p:cNvPr id="4" name="Espaço Reservado para Rodapé 3"/>
          <p:cNvSpPr>
            <a:spLocks noGrp="1"/>
          </p:cNvSpPr>
          <p:nvPr>
            <p:ph type="ftr" sz="quarter" idx="11"/>
          </p:nvPr>
        </p:nvSpPr>
        <p:spPr/>
        <p:txBody>
          <a:bodyPr/>
          <a:lstStyle/>
          <a:p>
            <a:endParaRPr lang="pt-BR" dirty="0"/>
          </a:p>
        </p:txBody>
      </p:sp>
      <p:sp>
        <p:nvSpPr>
          <p:cNvPr id="5" name="Espaço Reservado para Número de Slide 4"/>
          <p:cNvSpPr>
            <a:spLocks noGrp="1"/>
          </p:cNvSpPr>
          <p:nvPr>
            <p:ph type="sldNum" sz="quarter" idx="12"/>
          </p:nvPr>
        </p:nvSpPr>
        <p:spPr>
          <a:xfrm>
            <a:off x="7321550" y="6411913"/>
            <a:ext cx="2311400" cy="365125"/>
          </a:xfrm>
          <a:prstGeom prst="rect">
            <a:avLst/>
          </a:prstGeom>
        </p:spPr>
        <p:txBody>
          <a:bodyPr/>
          <a:lstStyle/>
          <a:p>
            <a:fld id="{383754F5-70C2-4042-BD93-84A46D2D374D}" type="slidenum">
              <a:rPr lang="pt-BR" smtClean="0"/>
              <a:pPr/>
              <a:t>‹nº›</a:t>
            </a:fld>
            <a:endParaRPr lang="pt-BR" dirty="0"/>
          </a:p>
        </p:txBody>
      </p:sp>
      <p:sp>
        <p:nvSpPr>
          <p:cNvPr id="6" name="Espaço Reservado para Texto 7"/>
          <p:cNvSpPr>
            <a:spLocks noGrp="1"/>
          </p:cNvSpPr>
          <p:nvPr>
            <p:ph type="body" sz="quarter" idx="13"/>
          </p:nvPr>
        </p:nvSpPr>
        <p:spPr>
          <a:xfrm>
            <a:off x="273050" y="1053493"/>
            <a:ext cx="9359900" cy="395287"/>
          </a:xfrm>
        </p:spPr>
        <p:txBody>
          <a:bodyPr lIns="0" tIns="0" rIns="0" bIns="0" anchor="ctr">
            <a:noAutofit/>
          </a:bodyPr>
          <a:lstStyle>
            <a:lvl1pPr>
              <a:buFont typeface="Arial" pitchFamily="34" charset="0"/>
              <a:buNone/>
              <a:defRPr lang="pt-BR" sz="1800" b="0" kern="1200" dirty="0" smtClean="0">
                <a:solidFill>
                  <a:schemeClr val="tx1"/>
                </a:solidFill>
                <a:latin typeface="Arial" pitchFamily="34" charset="0"/>
                <a:ea typeface="+mn-ea"/>
                <a:cs typeface="+mn-cs"/>
              </a:defRPr>
            </a:lvl1pPr>
          </a:lstStyle>
          <a:p>
            <a:pPr lvl="0"/>
            <a:r>
              <a:rPr lang="pt-BR" smtClean="0"/>
              <a:t>Clique para editar os estilos do texto mestre</a:t>
            </a:r>
          </a:p>
        </p:txBody>
      </p:sp>
      <p:sp>
        <p:nvSpPr>
          <p:cNvPr id="9" name="Espaço Reservado para Gráfico 8"/>
          <p:cNvSpPr>
            <a:spLocks noGrp="1"/>
          </p:cNvSpPr>
          <p:nvPr>
            <p:ph type="chart" sz="quarter" idx="14"/>
          </p:nvPr>
        </p:nvSpPr>
        <p:spPr>
          <a:xfrm>
            <a:off x="273050" y="1700213"/>
            <a:ext cx="9359900" cy="4284662"/>
          </a:xfrm>
        </p:spPr>
        <p:txBody>
          <a:bodyPr lIns="0" tIns="0" rIns="0" bIns="0">
            <a:normAutofit/>
          </a:bodyPr>
          <a:lstStyle>
            <a:lvl1pPr>
              <a:defRPr sz="1800"/>
            </a:lvl1pPr>
          </a:lstStyle>
          <a:p>
            <a:r>
              <a:rPr lang="pt-BR" dirty="0" smtClean="0"/>
              <a:t>Clique no ícone para adicionar gráfico</a:t>
            </a:r>
            <a:endParaRPr lang="pt-BR"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Tx" preserve="1">
  <p:cSld name="Conteúdo com Legenda">
    <p:spTree>
      <p:nvGrpSpPr>
        <p:cNvPr id="1" name=""/>
        <p:cNvGrpSpPr/>
        <p:nvPr/>
      </p:nvGrpSpPr>
      <p:grpSpPr>
        <a:xfrm>
          <a:off x="0" y="0"/>
          <a:ext cx="0" cy="0"/>
          <a:chOff x="0" y="0"/>
          <a:chExt cx="0" cy="0"/>
        </a:xfrm>
      </p:grpSpPr>
      <p:sp>
        <p:nvSpPr>
          <p:cNvPr id="2" name="Título 1"/>
          <p:cNvSpPr>
            <a:spLocks noGrp="1"/>
          </p:cNvSpPr>
          <p:nvPr>
            <p:ph type="title"/>
          </p:nvPr>
        </p:nvSpPr>
        <p:spPr>
          <a:xfrm>
            <a:off x="495300" y="273050"/>
            <a:ext cx="3259006" cy="1162050"/>
          </a:xfrm>
        </p:spPr>
        <p:txBody>
          <a:bodyPr anchor="b"/>
          <a:lstStyle>
            <a:lvl1pPr algn="l">
              <a:defRPr sz="2200" b="1"/>
            </a:lvl1pPr>
          </a:lstStyle>
          <a:p>
            <a:r>
              <a:rPr lang="pt-BR" dirty="0" smtClean="0"/>
              <a:t>Clique para editar o estilo do título mestre</a:t>
            </a:r>
            <a:endParaRPr lang="pt-BR" dirty="0"/>
          </a:p>
        </p:txBody>
      </p:sp>
      <p:sp>
        <p:nvSpPr>
          <p:cNvPr id="3" name="Espaço Reservado para Conteúdo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t-BR" smtClean="0"/>
              <a:t>Clique para editar os estilos do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Texto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BR" smtClean="0"/>
              <a:t>Clique para editar os estilos do texto mestre</a:t>
            </a:r>
          </a:p>
        </p:txBody>
      </p:sp>
      <p:sp>
        <p:nvSpPr>
          <p:cNvPr id="5" name="Espaço Reservado para Data 4"/>
          <p:cNvSpPr>
            <a:spLocks noGrp="1"/>
          </p:cNvSpPr>
          <p:nvPr>
            <p:ph type="dt" sz="half" idx="10"/>
          </p:nvPr>
        </p:nvSpPr>
        <p:spPr/>
        <p:txBody>
          <a:bodyPr/>
          <a:lstStyle/>
          <a:p>
            <a:endParaRPr lang="pt-BR"/>
          </a:p>
        </p:txBody>
      </p:sp>
      <p:sp>
        <p:nvSpPr>
          <p:cNvPr id="6" name="Espaço Reservado para Rodapé 5"/>
          <p:cNvSpPr>
            <a:spLocks noGrp="1"/>
          </p:cNvSpPr>
          <p:nvPr>
            <p:ph type="ftr" sz="quarter" idx="11"/>
          </p:nvPr>
        </p:nvSpPr>
        <p:spPr/>
        <p:txBody>
          <a:bodyPr/>
          <a:lstStyle/>
          <a:p>
            <a:endParaRPr lang="pt-BR"/>
          </a:p>
        </p:txBody>
      </p:sp>
      <p:sp>
        <p:nvSpPr>
          <p:cNvPr id="7" name="Espaço Reservado para Número de Slide 6"/>
          <p:cNvSpPr>
            <a:spLocks noGrp="1"/>
          </p:cNvSpPr>
          <p:nvPr>
            <p:ph type="sldNum" sz="quarter" idx="12"/>
          </p:nvPr>
        </p:nvSpPr>
        <p:spPr>
          <a:xfrm>
            <a:off x="7321550" y="6411913"/>
            <a:ext cx="2311400" cy="365125"/>
          </a:xfrm>
          <a:prstGeom prst="rect">
            <a:avLst/>
          </a:prstGeom>
        </p:spPr>
        <p:txBody>
          <a:bodyPr/>
          <a:lstStyle/>
          <a:p>
            <a:fld id="{383754F5-70C2-4042-BD93-84A46D2D374D}" type="slidenum">
              <a:rPr lang="pt-BR" smtClean="0"/>
              <a:pPr/>
              <a:t>‹nº›</a:t>
            </a:fld>
            <a:endParaRPr lang="pt-B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picTx" preserve="1">
  <p:cSld name="Imagem com Legenda">
    <p:spTree>
      <p:nvGrpSpPr>
        <p:cNvPr id="1" name=""/>
        <p:cNvGrpSpPr/>
        <p:nvPr/>
      </p:nvGrpSpPr>
      <p:grpSpPr>
        <a:xfrm>
          <a:off x="0" y="0"/>
          <a:ext cx="0" cy="0"/>
          <a:chOff x="0" y="0"/>
          <a:chExt cx="0" cy="0"/>
        </a:xfrm>
      </p:grpSpPr>
      <p:sp>
        <p:nvSpPr>
          <p:cNvPr id="2" name="Título 1"/>
          <p:cNvSpPr>
            <a:spLocks noGrp="1"/>
          </p:cNvSpPr>
          <p:nvPr>
            <p:ph type="title"/>
          </p:nvPr>
        </p:nvSpPr>
        <p:spPr>
          <a:xfrm>
            <a:off x="1941645" y="4800600"/>
            <a:ext cx="5943600" cy="566738"/>
          </a:xfrm>
        </p:spPr>
        <p:txBody>
          <a:bodyPr anchor="b"/>
          <a:lstStyle>
            <a:lvl1pPr algn="l">
              <a:defRPr sz="2400" b="1"/>
            </a:lvl1pPr>
          </a:lstStyle>
          <a:p>
            <a:r>
              <a:rPr lang="pt-BR" smtClean="0"/>
              <a:t>Clique para editar o estilo do título mestre</a:t>
            </a:r>
            <a:endParaRPr lang="pt-BR" dirty="0"/>
          </a:p>
        </p:txBody>
      </p:sp>
      <p:sp>
        <p:nvSpPr>
          <p:cNvPr id="3" name="Espaço Reservado para Imagem 2"/>
          <p:cNvSpPr>
            <a:spLocks noGrp="1"/>
          </p:cNvSpPr>
          <p:nvPr>
            <p:ph type="pic" idx="1"/>
          </p:nvPr>
        </p:nvSpPr>
        <p:spPr>
          <a:xfrm>
            <a:off x="1941645" y="612775"/>
            <a:ext cx="59436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pt-BR" smtClean="0"/>
              <a:t>Clique no ícone para adicionar uma imagem</a:t>
            </a:r>
            <a:endParaRPr lang="pt-BR"/>
          </a:p>
        </p:txBody>
      </p:sp>
      <p:sp>
        <p:nvSpPr>
          <p:cNvPr id="4" name="Espaço Reservado para Texto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BR" smtClean="0"/>
              <a:t>Clique para editar os estilos do texto mestre</a:t>
            </a:r>
          </a:p>
        </p:txBody>
      </p:sp>
      <p:sp>
        <p:nvSpPr>
          <p:cNvPr id="5" name="Espaço Reservado para Data 4"/>
          <p:cNvSpPr>
            <a:spLocks noGrp="1"/>
          </p:cNvSpPr>
          <p:nvPr>
            <p:ph type="dt" sz="half" idx="10"/>
          </p:nvPr>
        </p:nvSpPr>
        <p:spPr/>
        <p:txBody>
          <a:bodyPr/>
          <a:lstStyle/>
          <a:p>
            <a:endParaRPr lang="pt-BR"/>
          </a:p>
        </p:txBody>
      </p:sp>
      <p:sp>
        <p:nvSpPr>
          <p:cNvPr id="6" name="Espaço Reservado para Rodapé 5"/>
          <p:cNvSpPr>
            <a:spLocks noGrp="1"/>
          </p:cNvSpPr>
          <p:nvPr>
            <p:ph type="ftr" sz="quarter" idx="11"/>
          </p:nvPr>
        </p:nvSpPr>
        <p:spPr/>
        <p:txBody>
          <a:bodyPr/>
          <a:lstStyle/>
          <a:p>
            <a:endParaRPr lang="pt-BR"/>
          </a:p>
        </p:txBody>
      </p:sp>
      <p:sp>
        <p:nvSpPr>
          <p:cNvPr id="7" name="Espaço Reservado para Número de Slide 6"/>
          <p:cNvSpPr>
            <a:spLocks noGrp="1"/>
          </p:cNvSpPr>
          <p:nvPr>
            <p:ph type="sldNum" sz="quarter" idx="12"/>
          </p:nvPr>
        </p:nvSpPr>
        <p:spPr>
          <a:xfrm>
            <a:off x="7321550" y="6411913"/>
            <a:ext cx="2311400" cy="365125"/>
          </a:xfrm>
          <a:prstGeom prst="rect">
            <a:avLst/>
          </a:prstGeom>
        </p:spPr>
        <p:txBody>
          <a:bodyPr/>
          <a:lstStyle/>
          <a:p>
            <a:fld id="{383754F5-70C2-4042-BD93-84A46D2D374D}" type="slidenum">
              <a:rPr lang="pt-BR" smtClean="0"/>
              <a:pPr/>
              <a:t>‹nº›</a:t>
            </a:fld>
            <a:endParaRPr lang="pt-B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vertTx" preserve="1">
  <p:cSld name="Título e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lvl1pPr>
              <a:defRPr sz="2200"/>
            </a:lvl1pPr>
          </a:lstStyle>
          <a:p>
            <a:r>
              <a:rPr lang="pt-BR" dirty="0" smtClean="0"/>
              <a:t>Clique para editar o estilo do título mestre</a:t>
            </a:r>
            <a:endParaRPr lang="pt-BR" dirty="0"/>
          </a:p>
        </p:txBody>
      </p:sp>
      <p:sp>
        <p:nvSpPr>
          <p:cNvPr id="3" name="Espaço Reservado para Texto Vertical 2"/>
          <p:cNvSpPr>
            <a:spLocks noGrp="1"/>
          </p:cNvSpPr>
          <p:nvPr>
            <p:ph type="body" orient="vert" idx="1"/>
          </p:nvPr>
        </p:nvSpPr>
        <p:spPr/>
        <p:txBody>
          <a:bodyPr vert="eaVert"/>
          <a:lstStyle/>
          <a:p>
            <a:pPr lvl="0"/>
            <a:r>
              <a:rPr lang="pt-BR" smtClean="0"/>
              <a:t>Clique para editar os estilos do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10"/>
          </p:nvPr>
        </p:nvSpPr>
        <p:spPr/>
        <p:txBody>
          <a:bodyPr/>
          <a:lstStyle/>
          <a:p>
            <a:endParaRPr lang="pt-BR"/>
          </a:p>
        </p:txBody>
      </p:sp>
      <p:sp>
        <p:nvSpPr>
          <p:cNvPr id="5" name="Espaço Reservado para Rodapé 4"/>
          <p:cNvSpPr>
            <a:spLocks noGrp="1"/>
          </p:cNvSpPr>
          <p:nvPr>
            <p:ph type="ftr" sz="quarter" idx="11"/>
          </p:nvPr>
        </p:nvSpPr>
        <p:spPr/>
        <p:txBody>
          <a:bodyPr/>
          <a:lstStyle/>
          <a:p>
            <a:endParaRPr lang="pt-BR"/>
          </a:p>
        </p:txBody>
      </p:sp>
      <p:sp>
        <p:nvSpPr>
          <p:cNvPr id="6" name="Espaço Reservado para Número de Slide 5"/>
          <p:cNvSpPr>
            <a:spLocks noGrp="1"/>
          </p:cNvSpPr>
          <p:nvPr>
            <p:ph type="sldNum" sz="quarter" idx="12"/>
          </p:nvPr>
        </p:nvSpPr>
        <p:spPr>
          <a:xfrm>
            <a:off x="7321550" y="6411913"/>
            <a:ext cx="2311400" cy="365125"/>
          </a:xfrm>
          <a:prstGeom prst="rect">
            <a:avLst/>
          </a:prstGeom>
        </p:spPr>
        <p:txBody>
          <a:bodyPr/>
          <a:lstStyle/>
          <a:p>
            <a:fld id="{383754F5-70C2-4042-BD93-84A46D2D374D}" type="slidenum">
              <a:rPr lang="pt-BR" smtClean="0"/>
              <a:pPr/>
              <a:t>‹nº›</a:t>
            </a:fld>
            <a:endParaRPr lang="pt-B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itleAndTx" preserve="1">
  <p:cSld name="Título e texto verticais">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7181850" y="274639"/>
            <a:ext cx="2228850" cy="5851525"/>
          </a:xfrm>
        </p:spPr>
        <p:txBody>
          <a:bodyPr vert="eaVert"/>
          <a:lstStyle>
            <a:lvl1pPr>
              <a:defRPr sz="2200"/>
            </a:lvl1pPr>
          </a:lstStyle>
          <a:p>
            <a:r>
              <a:rPr lang="pt-BR" smtClean="0"/>
              <a:t>Clique para editar o estilo do título mestre</a:t>
            </a:r>
            <a:endParaRPr lang="pt-BR" dirty="0"/>
          </a:p>
        </p:txBody>
      </p:sp>
      <p:sp>
        <p:nvSpPr>
          <p:cNvPr id="3" name="Espaço Reservado para Texto Vertical 2"/>
          <p:cNvSpPr>
            <a:spLocks noGrp="1"/>
          </p:cNvSpPr>
          <p:nvPr>
            <p:ph type="body" orient="vert" idx="1"/>
          </p:nvPr>
        </p:nvSpPr>
        <p:spPr>
          <a:xfrm>
            <a:off x="495300" y="274639"/>
            <a:ext cx="6521450" cy="5851525"/>
          </a:xfrm>
        </p:spPr>
        <p:txBody>
          <a:bodyPr vert="eaVert"/>
          <a:lstStyle/>
          <a:p>
            <a:pPr lvl="0"/>
            <a:r>
              <a:rPr lang="pt-BR" smtClean="0"/>
              <a:t>Clique para editar os estilos do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10"/>
          </p:nvPr>
        </p:nvSpPr>
        <p:spPr/>
        <p:txBody>
          <a:bodyPr/>
          <a:lstStyle/>
          <a:p>
            <a:endParaRPr lang="pt-BR"/>
          </a:p>
        </p:txBody>
      </p:sp>
      <p:sp>
        <p:nvSpPr>
          <p:cNvPr id="5" name="Espaço Reservado para Rodapé 4"/>
          <p:cNvSpPr>
            <a:spLocks noGrp="1"/>
          </p:cNvSpPr>
          <p:nvPr>
            <p:ph type="ftr" sz="quarter" idx="11"/>
          </p:nvPr>
        </p:nvSpPr>
        <p:spPr/>
        <p:txBody>
          <a:bodyPr/>
          <a:lstStyle/>
          <a:p>
            <a:endParaRPr lang="pt-BR"/>
          </a:p>
        </p:txBody>
      </p:sp>
      <p:sp>
        <p:nvSpPr>
          <p:cNvPr id="6" name="Espaço Reservado para Número de Slide 5"/>
          <p:cNvSpPr>
            <a:spLocks noGrp="1"/>
          </p:cNvSpPr>
          <p:nvPr>
            <p:ph type="sldNum" sz="quarter" idx="12"/>
          </p:nvPr>
        </p:nvSpPr>
        <p:spPr>
          <a:xfrm>
            <a:off x="7321550" y="6411913"/>
            <a:ext cx="2311400" cy="365125"/>
          </a:xfrm>
          <a:prstGeom prst="rect">
            <a:avLst/>
          </a:prstGeom>
        </p:spPr>
        <p:txBody>
          <a:bodyPr/>
          <a:lstStyle/>
          <a:p>
            <a:fld id="{383754F5-70C2-4042-BD93-84A46D2D374D}" type="slidenum">
              <a:rPr lang="pt-BR" smtClean="0"/>
              <a:pPr/>
              <a:t>‹nº›</a:t>
            </a:fld>
            <a:endParaRPr lang="pt-B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itle" preserve="1">
  <p:cSld name="Slide de título">
    <p:spTree>
      <p:nvGrpSpPr>
        <p:cNvPr id="1" name=""/>
        <p:cNvGrpSpPr/>
        <p:nvPr/>
      </p:nvGrpSpPr>
      <p:grpSpPr>
        <a:xfrm>
          <a:off x="0" y="0"/>
          <a:ext cx="0" cy="0"/>
          <a:chOff x="0" y="0"/>
          <a:chExt cx="0" cy="0"/>
        </a:xfrm>
      </p:grpSpPr>
      <p:sp>
        <p:nvSpPr>
          <p:cNvPr id="4" name="Espaço Reservado para Número de Slide 4"/>
          <p:cNvSpPr>
            <a:spLocks noGrp="1"/>
          </p:cNvSpPr>
          <p:nvPr>
            <p:ph type="sldNum" sz="quarter" idx="4"/>
          </p:nvPr>
        </p:nvSpPr>
        <p:spPr>
          <a:xfrm>
            <a:off x="9382126" y="6675442"/>
            <a:ext cx="479425" cy="153888"/>
          </a:xfrm>
          <a:prstGeom prst="rect">
            <a:avLst/>
          </a:prstGeom>
        </p:spPr>
        <p:txBody>
          <a:bodyPr lIns="36000" tIns="36000" rIns="36000" bIns="36000" anchor="ctr" anchorCtr="0"/>
          <a:lstStyle>
            <a:lvl1pPr algn="r">
              <a:defRPr sz="1000">
                <a:solidFill>
                  <a:schemeClr val="bg1">
                    <a:lumMod val="50000"/>
                  </a:schemeClr>
                </a:solidFill>
              </a:defRPr>
            </a:lvl1pPr>
          </a:lstStyle>
          <a:p>
            <a:fld id="{383754F5-70C2-4042-BD93-84A46D2D374D}" type="slidenum">
              <a:rPr lang="pt-BR" smtClean="0"/>
              <a:pPr/>
              <a:t>‹nº›</a:t>
            </a:fld>
            <a:endParaRPr lang="pt-BR"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obj" preserve="1">
  <p:cSld name="Título e conteúdo">
    <p:spTree>
      <p:nvGrpSpPr>
        <p:cNvPr id="1" name=""/>
        <p:cNvGrpSpPr/>
        <p:nvPr/>
      </p:nvGrpSpPr>
      <p:grpSpPr>
        <a:xfrm>
          <a:off x="0" y="0"/>
          <a:ext cx="0" cy="0"/>
          <a:chOff x="0" y="0"/>
          <a:chExt cx="0" cy="0"/>
        </a:xfrm>
      </p:grpSpPr>
      <p:sp>
        <p:nvSpPr>
          <p:cNvPr id="2" name="Título 1"/>
          <p:cNvSpPr>
            <a:spLocks noGrp="1"/>
          </p:cNvSpPr>
          <p:nvPr>
            <p:ph type="title"/>
          </p:nvPr>
        </p:nvSpPr>
        <p:spPr>
          <a:xfrm>
            <a:off x="146050" y="139701"/>
            <a:ext cx="8685529" cy="292388"/>
          </a:xfrm>
        </p:spPr>
        <p:txBody>
          <a:bodyPr/>
          <a:lstStyle/>
          <a:p>
            <a:r>
              <a:rPr lang="pt-BR" dirty="0" smtClean="0"/>
              <a:t>Clique para editar o estilo do título mestre</a:t>
            </a:r>
            <a:endParaRPr lang="pt-BR" dirty="0"/>
          </a:p>
        </p:txBody>
      </p:sp>
      <p:sp>
        <p:nvSpPr>
          <p:cNvPr id="3" name="Espaço Reservado para Conteúdo 2"/>
          <p:cNvSpPr>
            <a:spLocks noGrp="1"/>
          </p:cNvSpPr>
          <p:nvPr>
            <p:ph idx="1"/>
          </p:nvPr>
        </p:nvSpPr>
        <p:spPr/>
        <p:txBody>
          <a:bodyPr/>
          <a:lstStyle/>
          <a:p>
            <a:pPr lvl="0"/>
            <a:r>
              <a:rPr lang="pt-BR" smtClean="0"/>
              <a:t>Clique para editar os estilos do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5" name="Espaço Reservado para Número de Slide 4"/>
          <p:cNvSpPr>
            <a:spLocks noGrp="1"/>
          </p:cNvSpPr>
          <p:nvPr>
            <p:ph type="sldNum" sz="quarter" idx="4"/>
          </p:nvPr>
        </p:nvSpPr>
        <p:spPr>
          <a:xfrm>
            <a:off x="9382126" y="6675442"/>
            <a:ext cx="479425" cy="153888"/>
          </a:xfrm>
          <a:prstGeom prst="rect">
            <a:avLst/>
          </a:prstGeom>
        </p:spPr>
        <p:txBody>
          <a:bodyPr lIns="36000" tIns="36000" rIns="36000" bIns="36000" anchor="ctr" anchorCtr="0"/>
          <a:lstStyle>
            <a:lvl1pPr algn="r">
              <a:defRPr sz="1000">
                <a:solidFill>
                  <a:schemeClr val="bg1">
                    <a:lumMod val="50000"/>
                  </a:schemeClr>
                </a:solidFill>
              </a:defRPr>
            </a:lvl1pPr>
          </a:lstStyle>
          <a:p>
            <a:fld id="{383754F5-70C2-4042-BD93-84A46D2D374D}" type="slidenum">
              <a:rPr lang="pt-BR" smtClean="0"/>
              <a:pPr/>
              <a:t>‹nº›</a:t>
            </a:fld>
            <a:endParaRPr lang="pt-BR" dirty="0"/>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secHead" preserve="1">
  <p:cSld name="Cabeçalho da Seção">
    <p:spTree>
      <p:nvGrpSpPr>
        <p:cNvPr id="1" name=""/>
        <p:cNvGrpSpPr/>
        <p:nvPr/>
      </p:nvGrpSpPr>
      <p:grpSpPr>
        <a:xfrm>
          <a:off x="0" y="0"/>
          <a:ext cx="0" cy="0"/>
          <a:chOff x="0" y="0"/>
          <a:chExt cx="0" cy="0"/>
        </a:xfrm>
      </p:grpSpPr>
      <p:sp>
        <p:nvSpPr>
          <p:cNvPr id="2" name="Título 1"/>
          <p:cNvSpPr>
            <a:spLocks noGrp="1"/>
          </p:cNvSpPr>
          <p:nvPr>
            <p:ph type="title"/>
          </p:nvPr>
        </p:nvSpPr>
        <p:spPr>
          <a:xfrm>
            <a:off x="782638" y="4406901"/>
            <a:ext cx="8420100" cy="1231106"/>
          </a:xfrm>
        </p:spPr>
        <p:txBody>
          <a:bodyPr/>
          <a:lstStyle>
            <a:lvl1pPr algn="l">
              <a:defRPr sz="4000" b="1" cap="all"/>
            </a:lvl1pPr>
          </a:lstStyle>
          <a:p>
            <a:r>
              <a:rPr lang="pt-BR" smtClean="0"/>
              <a:t>Clique para editar o estilo do título mestre</a:t>
            </a:r>
            <a:endParaRPr lang="pt-BR"/>
          </a:p>
        </p:txBody>
      </p:sp>
      <p:sp>
        <p:nvSpPr>
          <p:cNvPr id="3" name="Espaço Reservado para Texto 2"/>
          <p:cNvSpPr>
            <a:spLocks noGrp="1"/>
          </p:cNvSpPr>
          <p:nvPr>
            <p:ph type="body" idx="1"/>
          </p:nvPr>
        </p:nvSpPr>
        <p:spPr>
          <a:xfrm>
            <a:off x="782638" y="4099124"/>
            <a:ext cx="8420100" cy="30777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pt-BR" smtClean="0"/>
              <a:t>Clique para editar os estilos do texto mestre</a:t>
            </a:r>
          </a:p>
        </p:txBody>
      </p:sp>
      <p:sp>
        <p:nvSpPr>
          <p:cNvPr id="4" name="pg num"/>
          <p:cNvSpPr>
            <a:spLocks noGrp="1" noChangeArrowheads="1"/>
          </p:cNvSpPr>
          <p:nvPr>
            <p:ph type="sldNum" sz="quarter" idx="10"/>
          </p:nvPr>
        </p:nvSpPr>
        <p:spPr>
          <a:ln/>
        </p:spPr>
        <p:txBody>
          <a:bodyPr/>
          <a:lstStyle>
            <a:lvl1pPr>
              <a:defRPr/>
            </a:lvl1pPr>
          </a:lstStyle>
          <a:p>
            <a:fld id="{C46413F5-1769-4291-8FF1-2ACC615CAAAE}" type="slidenum">
              <a:rPr lang="en-US">
                <a:solidFill>
                  <a:srgbClr val="000000"/>
                </a:solidFill>
              </a:rPr>
              <a:pPr/>
              <a:t>‹nº›</a:t>
            </a:fld>
            <a:endParaRPr lang="en-US">
              <a:solidFill>
                <a:srgbClr val="000000"/>
              </a:solidFill>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 preserve="1">
  <p:cSld name="Duas Partes de Conteúd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estilo do título mestre</a:t>
            </a:r>
            <a:endParaRPr lang="pt-BR"/>
          </a:p>
        </p:txBody>
      </p:sp>
      <p:sp>
        <p:nvSpPr>
          <p:cNvPr id="3" name="Espaço Reservado para Conteúdo 2"/>
          <p:cNvSpPr>
            <a:spLocks noGrp="1"/>
          </p:cNvSpPr>
          <p:nvPr>
            <p:ph sz="half" idx="1"/>
          </p:nvPr>
        </p:nvSpPr>
        <p:spPr>
          <a:xfrm>
            <a:off x="168275" y="1201739"/>
            <a:ext cx="4689475" cy="233910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t-BR" smtClean="0"/>
              <a:t>Clique para editar os estilos do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Conteúdo 3"/>
          <p:cNvSpPr>
            <a:spLocks noGrp="1"/>
          </p:cNvSpPr>
          <p:nvPr>
            <p:ph sz="half" idx="2"/>
          </p:nvPr>
        </p:nvSpPr>
        <p:spPr>
          <a:xfrm>
            <a:off x="5010150" y="1201739"/>
            <a:ext cx="4691063" cy="233910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t-BR" smtClean="0"/>
              <a:t>Clique para editar os estilos do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6" name="Espaço Reservado para Número de Slide 4"/>
          <p:cNvSpPr>
            <a:spLocks noGrp="1"/>
          </p:cNvSpPr>
          <p:nvPr>
            <p:ph type="sldNum" sz="quarter" idx="4"/>
          </p:nvPr>
        </p:nvSpPr>
        <p:spPr>
          <a:xfrm>
            <a:off x="9382126" y="6675442"/>
            <a:ext cx="479425" cy="153888"/>
          </a:xfrm>
          <a:prstGeom prst="rect">
            <a:avLst/>
          </a:prstGeom>
        </p:spPr>
        <p:txBody>
          <a:bodyPr lIns="36000" tIns="36000" rIns="36000" bIns="36000" anchor="ctr" anchorCtr="0"/>
          <a:lstStyle>
            <a:lvl1pPr algn="r">
              <a:defRPr sz="1000">
                <a:solidFill>
                  <a:schemeClr val="bg1">
                    <a:lumMod val="50000"/>
                  </a:schemeClr>
                </a:solidFill>
              </a:defRPr>
            </a:lvl1pPr>
          </a:lstStyle>
          <a:p>
            <a:fld id="{383754F5-70C2-4042-BD93-84A46D2D374D}" type="slidenum">
              <a:rPr lang="pt-BR" smtClean="0"/>
              <a:pPr/>
              <a:t>‹nº›</a:t>
            </a:fld>
            <a:endParaRPr lang="pt-BR" dirty="0"/>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woTxTwoObj" preserve="1">
  <p:cSld name="Comparação">
    <p:spTree>
      <p:nvGrpSpPr>
        <p:cNvPr id="1" name=""/>
        <p:cNvGrpSpPr/>
        <p:nvPr/>
      </p:nvGrpSpPr>
      <p:grpSpPr>
        <a:xfrm>
          <a:off x="0" y="0"/>
          <a:ext cx="0" cy="0"/>
          <a:chOff x="0" y="0"/>
          <a:chExt cx="0" cy="0"/>
        </a:xfrm>
      </p:grpSpPr>
      <p:sp>
        <p:nvSpPr>
          <p:cNvPr id="2" name="Título 1"/>
          <p:cNvSpPr>
            <a:spLocks noGrp="1"/>
          </p:cNvSpPr>
          <p:nvPr>
            <p:ph type="title"/>
          </p:nvPr>
        </p:nvSpPr>
        <p:spPr>
          <a:xfrm>
            <a:off x="495300" y="274638"/>
            <a:ext cx="8915400" cy="292388"/>
          </a:xfrm>
        </p:spPr>
        <p:txBody>
          <a:bodyPr/>
          <a:lstStyle>
            <a:lvl1pPr>
              <a:defRPr/>
            </a:lvl1pPr>
          </a:lstStyle>
          <a:p>
            <a:r>
              <a:rPr lang="pt-BR" smtClean="0"/>
              <a:t>Clique para editar o estilo do título mestre</a:t>
            </a:r>
            <a:endParaRPr lang="pt-BR"/>
          </a:p>
        </p:txBody>
      </p:sp>
      <p:sp>
        <p:nvSpPr>
          <p:cNvPr id="3" name="Espaço Reservado para Texto 2"/>
          <p:cNvSpPr>
            <a:spLocks noGrp="1"/>
          </p:cNvSpPr>
          <p:nvPr>
            <p:ph type="body" idx="1"/>
          </p:nvPr>
        </p:nvSpPr>
        <p:spPr>
          <a:xfrm>
            <a:off x="495300" y="1436211"/>
            <a:ext cx="4376738" cy="738664"/>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smtClean="0"/>
              <a:t>Clique para editar os estilos do texto mestre</a:t>
            </a:r>
          </a:p>
        </p:txBody>
      </p:sp>
      <p:sp>
        <p:nvSpPr>
          <p:cNvPr id="4" name="Espaço Reservado para Conteúdo 3"/>
          <p:cNvSpPr>
            <a:spLocks noGrp="1"/>
          </p:cNvSpPr>
          <p:nvPr>
            <p:ph sz="half" idx="2"/>
          </p:nvPr>
        </p:nvSpPr>
        <p:spPr>
          <a:xfrm>
            <a:off x="495300" y="2174876"/>
            <a:ext cx="4376738" cy="2031325"/>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t-BR" smtClean="0"/>
              <a:t>Clique para editar os estilos do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5" name="Espaço Reservado para Texto 4"/>
          <p:cNvSpPr>
            <a:spLocks noGrp="1"/>
          </p:cNvSpPr>
          <p:nvPr>
            <p:ph type="body" sz="quarter" idx="3"/>
          </p:nvPr>
        </p:nvSpPr>
        <p:spPr>
          <a:xfrm>
            <a:off x="5032377" y="1436211"/>
            <a:ext cx="4378325" cy="738664"/>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smtClean="0"/>
              <a:t>Clique para editar os estilos do texto mestre</a:t>
            </a:r>
          </a:p>
        </p:txBody>
      </p:sp>
      <p:sp>
        <p:nvSpPr>
          <p:cNvPr id="6" name="Espaço Reservado para Conteúdo 5"/>
          <p:cNvSpPr>
            <a:spLocks noGrp="1"/>
          </p:cNvSpPr>
          <p:nvPr>
            <p:ph sz="quarter" idx="4"/>
          </p:nvPr>
        </p:nvSpPr>
        <p:spPr>
          <a:xfrm>
            <a:off x="5032377" y="2174876"/>
            <a:ext cx="4378325" cy="2031325"/>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t-BR" smtClean="0"/>
              <a:t>Clique para editar os estilos do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7" name="pg num"/>
          <p:cNvSpPr>
            <a:spLocks noGrp="1" noChangeArrowheads="1"/>
          </p:cNvSpPr>
          <p:nvPr>
            <p:ph type="sldNum" sz="quarter" idx="10"/>
          </p:nvPr>
        </p:nvSpPr>
        <p:spPr>
          <a:ln/>
        </p:spPr>
        <p:txBody>
          <a:bodyPr/>
          <a:lstStyle>
            <a:lvl1pPr>
              <a:defRPr/>
            </a:lvl1pPr>
          </a:lstStyle>
          <a:p>
            <a:fld id="{491BAC97-AFA2-49A9-8D17-9B9E2E7E94E3}" type="slidenum">
              <a:rPr lang="en-US">
                <a:solidFill>
                  <a:srgbClr val="000000"/>
                </a:solidFill>
              </a:rPr>
              <a:pPr/>
              <a:t>‹nº›</a:t>
            </a:fld>
            <a:endParaRPr lang="en-US">
              <a:solidFill>
                <a:srgbClr val="000000"/>
              </a:solidFill>
            </a:endParaRPr>
          </a:p>
        </p:txBody>
      </p:sp>
    </p:spTree>
  </p:cSld>
  <p:clrMapOvr>
    <a:masterClrMapping/>
  </p:clrMapOvr>
  <p:timing>
    <p:tnLst>
      <p:par>
        <p:cTn id="1" dur="indefinite" restart="never" nodeType="tmRoot"/>
      </p:par>
    </p:tnLst>
  </p:timing>
</p:sldLayout>
</file>

<file path=ppt/slideLayouts/slideLayout21.xml><?xml version="1.0" encoding="utf-8"?>
<p:sldLayout xmlns:a="http://schemas.openxmlformats.org/drawingml/2006/main" xmlns:r="http://schemas.openxmlformats.org/officeDocument/2006/relationships" xmlns:p="http://schemas.openxmlformats.org/presentationml/2006/main" type="titleOnly" preserve="1">
  <p:cSld name="Somente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estilo do título mestre</a:t>
            </a:r>
            <a:endParaRPr lang="pt-BR"/>
          </a:p>
        </p:txBody>
      </p:sp>
      <p:sp>
        <p:nvSpPr>
          <p:cNvPr id="4" name="Espaço Reservado para Número de Slide 4"/>
          <p:cNvSpPr>
            <a:spLocks noGrp="1"/>
          </p:cNvSpPr>
          <p:nvPr>
            <p:ph type="sldNum" sz="quarter" idx="4"/>
          </p:nvPr>
        </p:nvSpPr>
        <p:spPr>
          <a:xfrm>
            <a:off x="9382126" y="6675442"/>
            <a:ext cx="479425" cy="153888"/>
          </a:xfrm>
          <a:prstGeom prst="rect">
            <a:avLst/>
          </a:prstGeom>
        </p:spPr>
        <p:txBody>
          <a:bodyPr lIns="36000" tIns="36000" rIns="36000" bIns="36000" anchor="ctr" anchorCtr="0"/>
          <a:lstStyle>
            <a:lvl1pPr algn="r">
              <a:defRPr sz="1000">
                <a:solidFill>
                  <a:schemeClr val="bg1">
                    <a:lumMod val="50000"/>
                  </a:schemeClr>
                </a:solidFill>
              </a:defRPr>
            </a:lvl1pPr>
          </a:lstStyle>
          <a:p>
            <a:fld id="{383754F5-70C2-4042-BD93-84A46D2D374D}" type="slidenum">
              <a:rPr lang="pt-BR" smtClean="0"/>
              <a:pPr/>
              <a:t>‹nº›</a:t>
            </a:fld>
            <a:endParaRPr lang="pt-BR" dirty="0"/>
          </a:p>
        </p:txBody>
      </p:sp>
    </p:spTree>
  </p:cSld>
  <p:clrMapOvr>
    <a:masterClrMapping/>
  </p:clrMapOvr>
  <p:timing>
    <p:tnLst>
      <p:par>
        <p:cTn id="1" dur="indefinite" restart="never" nodeType="tmRoot"/>
      </p:par>
    </p:tnLst>
  </p:timing>
</p:sldLayout>
</file>

<file path=ppt/slideLayouts/slideLayout22.xml><?xml version="1.0" encoding="utf-8"?>
<p:sldLayout xmlns:a="http://schemas.openxmlformats.org/drawingml/2006/main" xmlns:r="http://schemas.openxmlformats.org/officeDocument/2006/relationships" xmlns:p="http://schemas.openxmlformats.org/presentationml/2006/main" type="blank" preserve="1">
  <p:cSld name="Em branco">
    <p:spTree>
      <p:nvGrpSpPr>
        <p:cNvPr id="1" name=""/>
        <p:cNvGrpSpPr/>
        <p:nvPr/>
      </p:nvGrpSpPr>
      <p:grpSpPr>
        <a:xfrm>
          <a:off x="0" y="0"/>
          <a:ext cx="0" cy="0"/>
          <a:chOff x="0" y="0"/>
          <a:chExt cx="0" cy="0"/>
        </a:xfrm>
      </p:grpSpPr>
      <p:sp>
        <p:nvSpPr>
          <p:cNvPr id="3" name="Espaço Reservado para Número de Slide 4"/>
          <p:cNvSpPr>
            <a:spLocks noGrp="1"/>
          </p:cNvSpPr>
          <p:nvPr>
            <p:ph type="sldNum" sz="quarter" idx="4"/>
          </p:nvPr>
        </p:nvSpPr>
        <p:spPr>
          <a:xfrm>
            <a:off x="9382126" y="6675442"/>
            <a:ext cx="479425" cy="153888"/>
          </a:xfrm>
          <a:prstGeom prst="rect">
            <a:avLst/>
          </a:prstGeom>
        </p:spPr>
        <p:txBody>
          <a:bodyPr lIns="36000" tIns="36000" rIns="36000" bIns="36000" anchor="ctr" anchorCtr="0"/>
          <a:lstStyle>
            <a:lvl1pPr algn="r">
              <a:defRPr sz="1000">
                <a:solidFill>
                  <a:schemeClr val="bg1">
                    <a:lumMod val="50000"/>
                  </a:schemeClr>
                </a:solidFill>
              </a:defRPr>
            </a:lvl1pPr>
          </a:lstStyle>
          <a:p>
            <a:fld id="{383754F5-70C2-4042-BD93-84A46D2D374D}" type="slidenum">
              <a:rPr lang="pt-BR" smtClean="0"/>
              <a:pPr/>
              <a:t>‹nº›</a:t>
            </a:fld>
            <a:endParaRPr lang="pt-BR" dirty="0"/>
          </a:p>
        </p:txBody>
      </p:sp>
    </p:spTree>
  </p:cSld>
  <p:clrMapOvr>
    <a:masterClrMapping/>
  </p:clrMapOvr>
  <p:timing>
    <p:tnLst>
      <p:par>
        <p:cTn id="1" dur="indefinite" restart="never" nodeType="tmRoot"/>
      </p:par>
    </p:tnLst>
  </p:timing>
</p:sldLayout>
</file>

<file path=ppt/slideLayouts/slideLayout23.xml><?xml version="1.0" encoding="utf-8"?>
<p:sldLayout xmlns:a="http://schemas.openxmlformats.org/drawingml/2006/main" xmlns:r="http://schemas.openxmlformats.org/officeDocument/2006/relationships" xmlns:p="http://schemas.openxmlformats.org/presentationml/2006/main" type="objTx" preserve="1">
  <p:cSld name="Conteúdo com Legenda">
    <p:spTree>
      <p:nvGrpSpPr>
        <p:cNvPr id="1" name=""/>
        <p:cNvGrpSpPr/>
        <p:nvPr/>
      </p:nvGrpSpPr>
      <p:grpSpPr>
        <a:xfrm>
          <a:off x="0" y="0"/>
          <a:ext cx="0" cy="0"/>
          <a:chOff x="0" y="0"/>
          <a:chExt cx="0" cy="0"/>
        </a:xfrm>
      </p:grpSpPr>
      <p:sp>
        <p:nvSpPr>
          <p:cNvPr id="2" name="Título 1"/>
          <p:cNvSpPr>
            <a:spLocks noGrp="1"/>
          </p:cNvSpPr>
          <p:nvPr>
            <p:ph type="title"/>
          </p:nvPr>
        </p:nvSpPr>
        <p:spPr>
          <a:xfrm>
            <a:off x="495301" y="819548"/>
            <a:ext cx="3259138" cy="615553"/>
          </a:xfrm>
        </p:spPr>
        <p:txBody>
          <a:bodyPr anchor="b"/>
          <a:lstStyle>
            <a:lvl1pPr algn="l">
              <a:defRPr sz="2000" b="1"/>
            </a:lvl1pPr>
          </a:lstStyle>
          <a:p>
            <a:r>
              <a:rPr lang="pt-BR" smtClean="0"/>
              <a:t>Clique para editar o estilo do título mestre</a:t>
            </a:r>
            <a:endParaRPr lang="pt-BR"/>
          </a:p>
        </p:txBody>
      </p:sp>
      <p:sp>
        <p:nvSpPr>
          <p:cNvPr id="3" name="Espaço Reservado para Conteúdo 2"/>
          <p:cNvSpPr>
            <a:spLocks noGrp="1"/>
          </p:cNvSpPr>
          <p:nvPr>
            <p:ph idx="1"/>
          </p:nvPr>
        </p:nvSpPr>
        <p:spPr>
          <a:xfrm>
            <a:off x="3873499" y="273051"/>
            <a:ext cx="5537201" cy="2683812"/>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t-BR" smtClean="0"/>
              <a:t>Clique para editar os estilos do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Texto 3"/>
          <p:cNvSpPr>
            <a:spLocks noGrp="1"/>
          </p:cNvSpPr>
          <p:nvPr>
            <p:ph type="body" sz="half" idx="2"/>
          </p:nvPr>
        </p:nvSpPr>
        <p:spPr>
          <a:xfrm>
            <a:off x="495301" y="1435102"/>
            <a:ext cx="3259138" cy="43088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BR" smtClean="0"/>
              <a:t>Clique para editar os estilos do texto mestre</a:t>
            </a:r>
          </a:p>
        </p:txBody>
      </p:sp>
      <p:sp>
        <p:nvSpPr>
          <p:cNvPr id="5" name="pg num"/>
          <p:cNvSpPr>
            <a:spLocks noGrp="1" noChangeArrowheads="1"/>
          </p:cNvSpPr>
          <p:nvPr>
            <p:ph type="sldNum" sz="quarter" idx="10"/>
          </p:nvPr>
        </p:nvSpPr>
        <p:spPr>
          <a:ln/>
        </p:spPr>
        <p:txBody>
          <a:bodyPr/>
          <a:lstStyle>
            <a:lvl1pPr>
              <a:defRPr/>
            </a:lvl1pPr>
          </a:lstStyle>
          <a:p>
            <a:fld id="{6ADE6D0A-212B-43B2-ABC5-6BD15BB6602F}" type="slidenum">
              <a:rPr lang="en-US">
                <a:solidFill>
                  <a:srgbClr val="000000"/>
                </a:solidFill>
              </a:rPr>
              <a:pPr/>
              <a:t>‹nº›</a:t>
            </a:fld>
            <a:endParaRPr lang="en-US">
              <a:solidFill>
                <a:srgbClr val="000000"/>
              </a:solidFill>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picTx" preserve="1">
  <p:cSld name="Imagem com Legenda">
    <p:spTree>
      <p:nvGrpSpPr>
        <p:cNvPr id="1" name=""/>
        <p:cNvGrpSpPr/>
        <p:nvPr/>
      </p:nvGrpSpPr>
      <p:grpSpPr>
        <a:xfrm>
          <a:off x="0" y="0"/>
          <a:ext cx="0" cy="0"/>
          <a:chOff x="0" y="0"/>
          <a:chExt cx="0" cy="0"/>
        </a:xfrm>
      </p:grpSpPr>
      <p:sp>
        <p:nvSpPr>
          <p:cNvPr id="2" name="Título 1"/>
          <p:cNvSpPr>
            <a:spLocks noGrp="1"/>
          </p:cNvSpPr>
          <p:nvPr>
            <p:ph type="title"/>
          </p:nvPr>
        </p:nvSpPr>
        <p:spPr>
          <a:xfrm>
            <a:off x="1941513" y="5059562"/>
            <a:ext cx="5943600" cy="307777"/>
          </a:xfrm>
        </p:spPr>
        <p:txBody>
          <a:bodyPr anchor="b"/>
          <a:lstStyle>
            <a:lvl1pPr algn="l">
              <a:defRPr sz="2000" b="1"/>
            </a:lvl1pPr>
          </a:lstStyle>
          <a:p>
            <a:r>
              <a:rPr lang="pt-BR" smtClean="0"/>
              <a:t>Clique para editar o estilo do título mestre</a:t>
            </a:r>
            <a:endParaRPr lang="pt-BR"/>
          </a:p>
        </p:txBody>
      </p:sp>
      <p:sp>
        <p:nvSpPr>
          <p:cNvPr id="3" name="Espaço Reservado para Imagem 2"/>
          <p:cNvSpPr>
            <a:spLocks noGrp="1"/>
          </p:cNvSpPr>
          <p:nvPr>
            <p:ph type="pic" idx="1"/>
          </p:nvPr>
        </p:nvSpPr>
        <p:spPr>
          <a:xfrm>
            <a:off x="1941513" y="612776"/>
            <a:ext cx="5943600" cy="492443"/>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pt-BR" noProof="0" smtClean="0"/>
          </a:p>
        </p:txBody>
      </p:sp>
      <p:sp>
        <p:nvSpPr>
          <p:cNvPr id="4" name="Espaço Reservado para Texto 3"/>
          <p:cNvSpPr>
            <a:spLocks noGrp="1"/>
          </p:cNvSpPr>
          <p:nvPr>
            <p:ph type="body" sz="half" idx="2"/>
          </p:nvPr>
        </p:nvSpPr>
        <p:spPr>
          <a:xfrm>
            <a:off x="1941513" y="5367338"/>
            <a:ext cx="5943600" cy="215444"/>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BR" smtClean="0"/>
              <a:t>Clique para editar os estilos do texto mestre</a:t>
            </a:r>
          </a:p>
        </p:txBody>
      </p:sp>
      <p:sp>
        <p:nvSpPr>
          <p:cNvPr id="5" name="pg num"/>
          <p:cNvSpPr>
            <a:spLocks noGrp="1" noChangeArrowheads="1"/>
          </p:cNvSpPr>
          <p:nvPr>
            <p:ph type="sldNum" sz="quarter" idx="10"/>
          </p:nvPr>
        </p:nvSpPr>
        <p:spPr>
          <a:ln/>
        </p:spPr>
        <p:txBody>
          <a:bodyPr/>
          <a:lstStyle>
            <a:lvl1pPr>
              <a:defRPr/>
            </a:lvl1pPr>
          </a:lstStyle>
          <a:p>
            <a:fld id="{CE4C1252-FCD4-4459-ABF3-43FE0DCB6425}" type="slidenum">
              <a:rPr lang="en-US">
                <a:solidFill>
                  <a:srgbClr val="000000"/>
                </a:solidFill>
              </a:rPr>
              <a:pPr/>
              <a:t>‹nº›</a:t>
            </a:fld>
            <a:endParaRPr lang="en-US">
              <a:solidFill>
                <a:srgbClr val="000000"/>
              </a:solidFill>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vertTx" preserve="1">
  <p:cSld name="Título e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estilo do título mestre</a:t>
            </a:r>
            <a:endParaRPr lang="pt-BR"/>
          </a:p>
        </p:txBody>
      </p:sp>
      <p:sp>
        <p:nvSpPr>
          <p:cNvPr id="3" name="Espaço Reservado para Texto Vertical 2"/>
          <p:cNvSpPr>
            <a:spLocks noGrp="1"/>
          </p:cNvSpPr>
          <p:nvPr>
            <p:ph type="body" orient="vert" idx="1"/>
          </p:nvPr>
        </p:nvSpPr>
        <p:spPr>
          <a:xfrm>
            <a:off x="6303361" y="1201740"/>
            <a:ext cx="3397853" cy="1419225"/>
          </a:xfrm>
        </p:spPr>
        <p:txBody>
          <a:bodyPr vert="eaVert"/>
          <a:lstStyle/>
          <a:p>
            <a:pPr lvl="0"/>
            <a:r>
              <a:rPr lang="pt-BR" smtClean="0"/>
              <a:t>Clique para editar os estilos do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pg num"/>
          <p:cNvSpPr>
            <a:spLocks noGrp="1" noChangeArrowheads="1"/>
          </p:cNvSpPr>
          <p:nvPr>
            <p:ph type="sldNum" sz="quarter" idx="10"/>
          </p:nvPr>
        </p:nvSpPr>
        <p:spPr>
          <a:ln/>
        </p:spPr>
        <p:txBody>
          <a:bodyPr/>
          <a:lstStyle>
            <a:lvl1pPr>
              <a:defRPr/>
            </a:lvl1pPr>
          </a:lstStyle>
          <a:p>
            <a:fld id="{7FBFCFB6-74AF-4746-8019-6B6E93B20355}" type="slidenum">
              <a:rPr lang="en-US">
                <a:solidFill>
                  <a:srgbClr val="000000"/>
                </a:solidFill>
              </a:rPr>
              <a:pPr/>
              <a:t>‹nº›</a:t>
            </a:fld>
            <a:endParaRPr lang="en-US">
              <a:solidFill>
                <a:srgbClr val="000000"/>
              </a:solidFill>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vertTitleAndTx" preserve="1">
  <p:cSld name="Título e texto verticais">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8824051" y="139702"/>
            <a:ext cx="877163" cy="2481263"/>
          </a:xfrm>
        </p:spPr>
        <p:txBody>
          <a:bodyPr vert="eaVert"/>
          <a:lstStyle/>
          <a:p>
            <a:r>
              <a:rPr lang="pt-BR" smtClean="0"/>
              <a:t>Clique para editar o estilo do título mestre</a:t>
            </a:r>
            <a:endParaRPr lang="pt-BR"/>
          </a:p>
        </p:txBody>
      </p:sp>
      <p:sp>
        <p:nvSpPr>
          <p:cNvPr id="3" name="Espaço Reservado para Texto Vertical 2"/>
          <p:cNvSpPr>
            <a:spLocks noGrp="1"/>
          </p:cNvSpPr>
          <p:nvPr>
            <p:ph type="body" orient="vert" idx="1"/>
          </p:nvPr>
        </p:nvSpPr>
        <p:spPr>
          <a:xfrm>
            <a:off x="5486911" y="139702"/>
            <a:ext cx="1674305" cy="2481263"/>
          </a:xfrm>
        </p:spPr>
        <p:txBody>
          <a:bodyPr vert="eaVert"/>
          <a:lstStyle/>
          <a:p>
            <a:pPr lvl="0"/>
            <a:r>
              <a:rPr lang="pt-BR" smtClean="0"/>
              <a:t>Clique para editar os estilos do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5" name="Espaço Reservado para Número de Slide 4"/>
          <p:cNvSpPr>
            <a:spLocks noGrp="1"/>
          </p:cNvSpPr>
          <p:nvPr>
            <p:ph type="sldNum" sz="quarter" idx="4"/>
          </p:nvPr>
        </p:nvSpPr>
        <p:spPr>
          <a:xfrm>
            <a:off x="9382126" y="6675442"/>
            <a:ext cx="479425" cy="153888"/>
          </a:xfrm>
          <a:prstGeom prst="rect">
            <a:avLst/>
          </a:prstGeom>
        </p:spPr>
        <p:txBody>
          <a:bodyPr lIns="36000" tIns="36000" rIns="36000" bIns="36000" anchor="ctr" anchorCtr="0"/>
          <a:lstStyle>
            <a:lvl1pPr algn="r">
              <a:defRPr sz="1000">
                <a:solidFill>
                  <a:schemeClr val="bg1">
                    <a:lumMod val="50000"/>
                  </a:schemeClr>
                </a:solidFill>
              </a:defRPr>
            </a:lvl1pPr>
          </a:lstStyle>
          <a:p>
            <a:fld id="{383754F5-70C2-4042-BD93-84A46D2D374D}" type="slidenum">
              <a:rPr lang="pt-BR" smtClean="0"/>
              <a:pPr/>
              <a:t>‹nº›</a:t>
            </a:fld>
            <a:endParaRPr lang="pt-BR" dirty="0"/>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userDrawn="1">
  <p:cSld name="Comparação por Caixas de texto">
    <p:spTree>
      <p:nvGrpSpPr>
        <p:cNvPr id="1" name=""/>
        <p:cNvGrpSpPr/>
        <p:nvPr/>
      </p:nvGrpSpPr>
      <p:grpSpPr>
        <a:xfrm>
          <a:off x="0" y="0"/>
          <a:ext cx="0" cy="0"/>
          <a:chOff x="0" y="0"/>
          <a:chExt cx="0" cy="0"/>
        </a:xfrm>
      </p:grpSpPr>
      <p:sp>
        <p:nvSpPr>
          <p:cNvPr id="2" name="Título 1"/>
          <p:cNvSpPr>
            <a:spLocks noGrp="1"/>
          </p:cNvSpPr>
          <p:nvPr>
            <p:ph type="title"/>
          </p:nvPr>
        </p:nvSpPr>
        <p:spPr>
          <a:xfrm>
            <a:off x="273050" y="188913"/>
            <a:ext cx="9359900" cy="338554"/>
          </a:xfrm>
        </p:spPr>
        <p:txBody>
          <a:bodyPr/>
          <a:lstStyle>
            <a:lvl1pPr>
              <a:defRPr sz="2200">
                <a:solidFill>
                  <a:schemeClr val="accent6">
                    <a:lumMod val="50000"/>
                  </a:schemeClr>
                </a:solidFill>
              </a:defRPr>
            </a:lvl1pPr>
          </a:lstStyle>
          <a:p>
            <a:r>
              <a:rPr lang="pt-BR" dirty="0" smtClean="0"/>
              <a:t>Clique para editar o estilo do título mestre</a:t>
            </a:r>
            <a:endParaRPr lang="pt-BR" dirty="0"/>
          </a:p>
        </p:txBody>
      </p:sp>
      <p:sp>
        <p:nvSpPr>
          <p:cNvPr id="3" name="Espaço Reservado para Data 2"/>
          <p:cNvSpPr>
            <a:spLocks noGrp="1"/>
          </p:cNvSpPr>
          <p:nvPr>
            <p:ph type="dt" sz="half" idx="10"/>
          </p:nvPr>
        </p:nvSpPr>
        <p:spPr>
          <a:xfrm>
            <a:off x="495300" y="6356351"/>
            <a:ext cx="2311400" cy="365125"/>
          </a:xfrm>
          <a:prstGeom prst="rect">
            <a:avLst/>
          </a:prstGeom>
        </p:spPr>
        <p:txBody>
          <a:bodyPr/>
          <a:lstStyle/>
          <a:p>
            <a:endParaRPr lang="pt-BR" dirty="0"/>
          </a:p>
        </p:txBody>
      </p:sp>
      <p:sp>
        <p:nvSpPr>
          <p:cNvPr id="4" name="Espaço Reservado para Rodapé 3"/>
          <p:cNvSpPr>
            <a:spLocks noGrp="1"/>
          </p:cNvSpPr>
          <p:nvPr>
            <p:ph type="ftr" sz="quarter" idx="11"/>
          </p:nvPr>
        </p:nvSpPr>
        <p:spPr>
          <a:xfrm>
            <a:off x="3384550" y="6356351"/>
            <a:ext cx="3136900" cy="365125"/>
          </a:xfrm>
          <a:prstGeom prst="rect">
            <a:avLst/>
          </a:prstGeom>
        </p:spPr>
        <p:txBody>
          <a:bodyPr/>
          <a:lstStyle/>
          <a:p>
            <a:endParaRPr lang="pt-BR" dirty="0"/>
          </a:p>
        </p:txBody>
      </p:sp>
      <p:sp>
        <p:nvSpPr>
          <p:cNvPr id="5" name="Espaço Reservado para Número de Slide 4"/>
          <p:cNvSpPr>
            <a:spLocks noGrp="1"/>
          </p:cNvSpPr>
          <p:nvPr>
            <p:ph type="sldNum" sz="quarter" idx="12"/>
          </p:nvPr>
        </p:nvSpPr>
        <p:spPr>
          <a:xfrm>
            <a:off x="9382126" y="6651627"/>
            <a:ext cx="479425" cy="153888"/>
          </a:xfrm>
        </p:spPr>
        <p:txBody>
          <a:bodyPr/>
          <a:lstStyle>
            <a:lvl1pPr>
              <a:defRPr sz="1000">
                <a:solidFill>
                  <a:schemeClr val="bg1">
                    <a:lumMod val="50000"/>
                  </a:schemeClr>
                </a:solidFill>
              </a:defRPr>
            </a:lvl1pPr>
          </a:lstStyle>
          <a:p>
            <a:fld id="{383754F5-70C2-4042-BD93-84A46D2D374D}" type="slidenum">
              <a:rPr lang="pt-BR" smtClean="0"/>
              <a:pPr/>
              <a:t>‹nº›</a:t>
            </a:fld>
            <a:endParaRPr lang="pt-BR" dirty="0"/>
          </a:p>
        </p:txBody>
      </p:sp>
      <p:sp>
        <p:nvSpPr>
          <p:cNvPr id="7" name="Espaço Reservado para Texto 6"/>
          <p:cNvSpPr>
            <a:spLocks noGrp="1"/>
          </p:cNvSpPr>
          <p:nvPr>
            <p:ph type="body" sz="quarter" idx="13"/>
          </p:nvPr>
        </p:nvSpPr>
        <p:spPr>
          <a:xfrm>
            <a:off x="2360613" y="1628775"/>
            <a:ext cx="3528492" cy="914400"/>
          </a:xfrm>
        </p:spPr>
        <p:txBody>
          <a:bodyPr lIns="0" tIns="0" rIns="0" bIns="0"/>
          <a:lstStyle>
            <a:lvl1pPr marL="185738" indent="-185738">
              <a:spcAft>
                <a:spcPts val="300"/>
              </a:spcAft>
              <a:defRPr/>
            </a:lvl1pPr>
            <a:lvl2pPr marL="358775" indent="-173038">
              <a:spcAft>
                <a:spcPts val="300"/>
              </a:spcAft>
              <a:defRPr/>
            </a:lvl2pPr>
            <a:lvl3pPr marL="542925" indent="-184150">
              <a:spcAft>
                <a:spcPts val="300"/>
              </a:spcAft>
              <a:defRPr/>
            </a:lvl3pPr>
            <a:lvl4pPr marL="715963" indent="-173038">
              <a:spcAft>
                <a:spcPts val="300"/>
              </a:spcAft>
              <a:defRPr/>
            </a:lvl4pPr>
            <a:lvl5pPr marL="901700" indent="-185738">
              <a:spcAft>
                <a:spcPts val="300"/>
              </a:spcAft>
              <a:defRPr/>
            </a:lvl5pPr>
          </a:lstStyle>
          <a:p>
            <a:pPr lvl="0"/>
            <a:r>
              <a:rPr lang="pt-BR" smtClean="0"/>
              <a:t>Clique para editar os estilos do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dirty="0"/>
          </a:p>
        </p:txBody>
      </p:sp>
      <p:sp>
        <p:nvSpPr>
          <p:cNvPr id="11" name="Espaço Reservado para Texto 7"/>
          <p:cNvSpPr>
            <a:spLocks noGrp="1"/>
          </p:cNvSpPr>
          <p:nvPr>
            <p:ph type="body" sz="quarter" idx="16"/>
          </p:nvPr>
        </p:nvSpPr>
        <p:spPr>
          <a:xfrm>
            <a:off x="2360613" y="1053493"/>
            <a:ext cx="3528492" cy="395287"/>
          </a:xfrm>
        </p:spPr>
        <p:txBody>
          <a:bodyPr lIns="0" tIns="0" rIns="0" bIns="0" anchor="ctr">
            <a:noAutofit/>
          </a:bodyPr>
          <a:lstStyle>
            <a:lvl1pPr>
              <a:buFont typeface="Arial" pitchFamily="34" charset="0"/>
              <a:buNone/>
              <a:defRPr lang="pt-BR" sz="1800" b="1" kern="1200" dirty="0" smtClean="0">
                <a:solidFill>
                  <a:schemeClr val="tx1"/>
                </a:solidFill>
                <a:latin typeface="Arial" pitchFamily="34" charset="0"/>
                <a:ea typeface="+mn-ea"/>
                <a:cs typeface="+mn-cs"/>
              </a:defRPr>
            </a:lvl1pPr>
          </a:lstStyle>
          <a:p>
            <a:pPr lvl="0"/>
            <a:r>
              <a:rPr lang="pt-BR" smtClean="0"/>
              <a:t>Clique para editar os estilos do texto mestre</a:t>
            </a:r>
          </a:p>
        </p:txBody>
      </p:sp>
      <p:sp>
        <p:nvSpPr>
          <p:cNvPr id="15" name="Espaço Reservado para Texto 7"/>
          <p:cNvSpPr>
            <a:spLocks noGrp="1"/>
          </p:cNvSpPr>
          <p:nvPr>
            <p:ph type="body" sz="quarter" idx="20"/>
          </p:nvPr>
        </p:nvSpPr>
        <p:spPr>
          <a:xfrm>
            <a:off x="6104458" y="1053493"/>
            <a:ext cx="3528492" cy="395287"/>
          </a:xfrm>
        </p:spPr>
        <p:txBody>
          <a:bodyPr lIns="0" tIns="0" rIns="0" bIns="0" anchor="ctr">
            <a:noAutofit/>
          </a:bodyPr>
          <a:lstStyle>
            <a:lvl1pPr>
              <a:buFont typeface="Arial" pitchFamily="34" charset="0"/>
              <a:buNone/>
              <a:defRPr lang="pt-BR" sz="1800" b="1" kern="1200" dirty="0" smtClean="0">
                <a:solidFill>
                  <a:schemeClr val="tx1"/>
                </a:solidFill>
                <a:latin typeface="Arial" pitchFamily="34" charset="0"/>
                <a:ea typeface="+mn-ea"/>
                <a:cs typeface="+mn-cs"/>
              </a:defRPr>
            </a:lvl1pPr>
          </a:lstStyle>
          <a:p>
            <a:pPr lvl="0"/>
            <a:r>
              <a:rPr lang="pt-BR" smtClean="0"/>
              <a:t>Clique para editar os estilos do texto mestre</a:t>
            </a:r>
          </a:p>
        </p:txBody>
      </p:sp>
      <p:sp>
        <p:nvSpPr>
          <p:cNvPr id="16" name="Espaço Reservado para Texto 6"/>
          <p:cNvSpPr>
            <a:spLocks noGrp="1"/>
          </p:cNvSpPr>
          <p:nvPr>
            <p:ph type="body" sz="quarter" idx="21"/>
          </p:nvPr>
        </p:nvSpPr>
        <p:spPr>
          <a:xfrm>
            <a:off x="2360613" y="3259932"/>
            <a:ext cx="3528492" cy="914400"/>
          </a:xfrm>
        </p:spPr>
        <p:txBody>
          <a:bodyPr lIns="0" tIns="0" rIns="0" bIns="0"/>
          <a:lstStyle>
            <a:lvl1pPr marL="185738" indent="-185738">
              <a:spcAft>
                <a:spcPts val="300"/>
              </a:spcAft>
              <a:defRPr/>
            </a:lvl1pPr>
            <a:lvl2pPr marL="358775" indent="-173038">
              <a:spcAft>
                <a:spcPts val="300"/>
              </a:spcAft>
              <a:defRPr/>
            </a:lvl2pPr>
            <a:lvl3pPr marL="542925" indent="-184150">
              <a:spcAft>
                <a:spcPts val="300"/>
              </a:spcAft>
              <a:defRPr/>
            </a:lvl3pPr>
            <a:lvl4pPr marL="715963" indent="-173038">
              <a:spcAft>
                <a:spcPts val="300"/>
              </a:spcAft>
              <a:defRPr/>
            </a:lvl4pPr>
            <a:lvl5pPr marL="901700" indent="-185738">
              <a:spcAft>
                <a:spcPts val="300"/>
              </a:spcAft>
              <a:defRPr/>
            </a:lvl5pPr>
          </a:lstStyle>
          <a:p>
            <a:pPr lvl="0"/>
            <a:r>
              <a:rPr lang="pt-BR" smtClean="0"/>
              <a:t>Clique para editar os estilos do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dirty="0"/>
          </a:p>
        </p:txBody>
      </p:sp>
      <p:sp>
        <p:nvSpPr>
          <p:cNvPr id="17" name="Espaço Reservado para Texto 6"/>
          <p:cNvSpPr>
            <a:spLocks noGrp="1"/>
          </p:cNvSpPr>
          <p:nvPr>
            <p:ph type="body" sz="quarter" idx="22"/>
          </p:nvPr>
        </p:nvSpPr>
        <p:spPr>
          <a:xfrm>
            <a:off x="6104458" y="3259932"/>
            <a:ext cx="3528492" cy="914400"/>
          </a:xfrm>
        </p:spPr>
        <p:txBody>
          <a:bodyPr lIns="0" tIns="0" rIns="0" bIns="0"/>
          <a:lstStyle>
            <a:lvl1pPr marL="185738" indent="-185738">
              <a:spcAft>
                <a:spcPts val="300"/>
              </a:spcAft>
              <a:defRPr/>
            </a:lvl1pPr>
            <a:lvl2pPr marL="358775" indent="-173038">
              <a:spcAft>
                <a:spcPts val="300"/>
              </a:spcAft>
              <a:defRPr/>
            </a:lvl2pPr>
            <a:lvl3pPr marL="542925" indent="-184150">
              <a:spcAft>
                <a:spcPts val="300"/>
              </a:spcAft>
              <a:defRPr/>
            </a:lvl3pPr>
            <a:lvl4pPr marL="715963" indent="-173038">
              <a:spcAft>
                <a:spcPts val="300"/>
              </a:spcAft>
              <a:defRPr/>
            </a:lvl4pPr>
            <a:lvl5pPr marL="901700" indent="-185738">
              <a:spcAft>
                <a:spcPts val="300"/>
              </a:spcAft>
              <a:defRPr/>
            </a:lvl5pPr>
          </a:lstStyle>
          <a:p>
            <a:pPr lvl="0"/>
            <a:r>
              <a:rPr lang="pt-BR" smtClean="0"/>
              <a:t>Clique para editar os estilos do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dirty="0"/>
          </a:p>
        </p:txBody>
      </p:sp>
      <p:sp>
        <p:nvSpPr>
          <p:cNvPr id="18" name="Espaço Reservado para Texto 6"/>
          <p:cNvSpPr>
            <a:spLocks noGrp="1"/>
          </p:cNvSpPr>
          <p:nvPr>
            <p:ph type="body" sz="quarter" idx="23"/>
          </p:nvPr>
        </p:nvSpPr>
        <p:spPr>
          <a:xfrm>
            <a:off x="6104458" y="1628775"/>
            <a:ext cx="3528492" cy="914400"/>
          </a:xfrm>
        </p:spPr>
        <p:txBody>
          <a:bodyPr lIns="0" tIns="0" rIns="0" bIns="0"/>
          <a:lstStyle>
            <a:lvl1pPr marL="185738" indent="-185738">
              <a:spcAft>
                <a:spcPts val="300"/>
              </a:spcAft>
              <a:defRPr/>
            </a:lvl1pPr>
            <a:lvl2pPr marL="358775" indent="-173038">
              <a:spcAft>
                <a:spcPts val="300"/>
              </a:spcAft>
              <a:defRPr/>
            </a:lvl2pPr>
            <a:lvl3pPr marL="542925" indent="-184150">
              <a:spcAft>
                <a:spcPts val="300"/>
              </a:spcAft>
              <a:defRPr/>
            </a:lvl3pPr>
            <a:lvl4pPr marL="715963" indent="-173038">
              <a:spcAft>
                <a:spcPts val="300"/>
              </a:spcAft>
              <a:defRPr/>
            </a:lvl4pPr>
            <a:lvl5pPr marL="901700" indent="-185738">
              <a:spcAft>
                <a:spcPts val="300"/>
              </a:spcAft>
              <a:defRPr/>
            </a:lvl5pPr>
          </a:lstStyle>
          <a:p>
            <a:pPr lvl="0"/>
            <a:r>
              <a:rPr lang="pt-BR" smtClean="0"/>
              <a:t>Clique para editar os estilos do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dirty="0"/>
          </a:p>
        </p:txBody>
      </p:sp>
      <p:sp>
        <p:nvSpPr>
          <p:cNvPr id="19" name="Espaço Reservado para Texto 6"/>
          <p:cNvSpPr>
            <a:spLocks noGrp="1"/>
          </p:cNvSpPr>
          <p:nvPr>
            <p:ph type="body" sz="quarter" idx="24"/>
          </p:nvPr>
        </p:nvSpPr>
        <p:spPr>
          <a:xfrm>
            <a:off x="6104458" y="4891088"/>
            <a:ext cx="3528492" cy="914400"/>
          </a:xfrm>
        </p:spPr>
        <p:txBody>
          <a:bodyPr lIns="0" tIns="0" rIns="0" bIns="0"/>
          <a:lstStyle>
            <a:lvl1pPr marL="185738" indent="-185738">
              <a:spcAft>
                <a:spcPts val="300"/>
              </a:spcAft>
              <a:defRPr/>
            </a:lvl1pPr>
            <a:lvl2pPr marL="358775" indent="-173038">
              <a:spcAft>
                <a:spcPts val="300"/>
              </a:spcAft>
              <a:defRPr/>
            </a:lvl2pPr>
            <a:lvl3pPr marL="542925" indent="-184150">
              <a:spcAft>
                <a:spcPts val="300"/>
              </a:spcAft>
              <a:defRPr/>
            </a:lvl3pPr>
            <a:lvl4pPr marL="715963" indent="-173038">
              <a:spcAft>
                <a:spcPts val="300"/>
              </a:spcAft>
              <a:defRPr/>
            </a:lvl4pPr>
            <a:lvl5pPr marL="901700" indent="-185738">
              <a:spcAft>
                <a:spcPts val="300"/>
              </a:spcAft>
              <a:defRPr/>
            </a:lvl5pPr>
          </a:lstStyle>
          <a:p>
            <a:pPr lvl="0"/>
            <a:r>
              <a:rPr lang="pt-BR" smtClean="0"/>
              <a:t>Clique para editar os estilos do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dirty="0"/>
          </a:p>
        </p:txBody>
      </p:sp>
      <p:sp>
        <p:nvSpPr>
          <p:cNvPr id="20" name="Espaço Reservado para Texto 6"/>
          <p:cNvSpPr>
            <a:spLocks noGrp="1"/>
          </p:cNvSpPr>
          <p:nvPr>
            <p:ph type="body" sz="quarter" idx="25"/>
          </p:nvPr>
        </p:nvSpPr>
        <p:spPr>
          <a:xfrm>
            <a:off x="2360613" y="4891088"/>
            <a:ext cx="3528492" cy="914400"/>
          </a:xfrm>
        </p:spPr>
        <p:txBody>
          <a:bodyPr lIns="0" tIns="0" rIns="0" bIns="0"/>
          <a:lstStyle>
            <a:lvl1pPr marL="185738" indent="-185738">
              <a:spcAft>
                <a:spcPts val="300"/>
              </a:spcAft>
              <a:defRPr/>
            </a:lvl1pPr>
            <a:lvl2pPr marL="358775" indent="-173038">
              <a:spcAft>
                <a:spcPts val="300"/>
              </a:spcAft>
              <a:defRPr/>
            </a:lvl2pPr>
            <a:lvl3pPr marL="542925" indent="-184150">
              <a:spcAft>
                <a:spcPts val="300"/>
              </a:spcAft>
              <a:defRPr/>
            </a:lvl3pPr>
            <a:lvl4pPr marL="715963" indent="-173038">
              <a:spcAft>
                <a:spcPts val="300"/>
              </a:spcAft>
              <a:defRPr/>
            </a:lvl4pPr>
            <a:lvl5pPr marL="901700" indent="-185738">
              <a:spcAft>
                <a:spcPts val="300"/>
              </a:spcAft>
              <a:defRPr/>
            </a:lvl5pPr>
          </a:lstStyle>
          <a:p>
            <a:pPr lvl="0"/>
            <a:r>
              <a:rPr lang="pt-BR" smtClean="0"/>
              <a:t>Clique para editar os estilos do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dirty="0"/>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userDrawn="1">
  <p:cSld name="1_Comparação por Caixas de texto">
    <p:spTree>
      <p:nvGrpSpPr>
        <p:cNvPr id="1" name=""/>
        <p:cNvGrpSpPr/>
        <p:nvPr/>
      </p:nvGrpSpPr>
      <p:grpSpPr>
        <a:xfrm>
          <a:off x="0" y="0"/>
          <a:ext cx="0" cy="0"/>
          <a:chOff x="0" y="0"/>
          <a:chExt cx="0" cy="0"/>
        </a:xfrm>
      </p:grpSpPr>
      <p:sp>
        <p:nvSpPr>
          <p:cNvPr id="2" name="Título 1"/>
          <p:cNvSpPr>
            <a:spLocks noGrp="1"/>
          </p:cNvSpPr>
          <p:nvPr>
            <p:ph type="title"/>
          </p:nvPr>
        </p:nvSpPr>
        <p:spPr>
          <a:xfrm>
            <a:off x="273050" y="188913"/>
            <a:ext cx="9359900" cy="338554"/>
          </a:xfrm>
        </p:spPr>
        <p:txBody>
          <a:bodyPr/>
          <a:lstStyle>
            <a:lvl1pPr>
              <a:defRPr sz="2200">
                <a:solidFill>
                  <a:schemeClr val="accent6">
                    <a:lumMod val="50000"/>
                  </a:schemeClr>
                </a:solidFill>
              </a:defRPr>
            </a:lvl1pPr>
          </a:lstStyle>
          <a:p>
            <a:r>
              <a:rPr lang="pt-BR" dirty="0" smtClean="0"/>
              <a:t>Clique para editar o estilo do título mestre</a:t>
            </a:r>
            <a:endParaRPr lang="pt-BR" dirty="0"/>
          </a:p>
        </p:txBody>
      </p:sp>
      <p:sp>
        <p:nvSpPr>
          <p:cNvPr id="3" name="Espaço Reservado para Data 2"/>
          <p:cNvSpPr>
            <a:spLocks noGrp="1"/>
          </p:cNvSpPr>
          <p:nvPr>
            <p:ph type="dt" sz="half" idx="10"/>
          </p:nvPr>
        </p:nvSpPr>
        <p:spPr>
          <a:xfrm>
            <a:off x="495300" y="6356351"/>
            <a:ext cx="2311400" cy="365125"/>
          </a:xfrm>
          <a:prstGeom prst="rect">
            <a:avLst/>
          </a:prstGeom>
        </p:spPr>
        <p:txBody>
          <a:bodyPr/>
          <a:lstStyle/>
          <a:p>
            <a:fld id="{E3437609-6B51-4197-8901-04FF1B3BDF6B}" type="datetime4">
              <a:rPr lang="pt-BR" smtClean="0">
                <a:solidFill>
                  <a:srgbClr val="000000"/>
                </a:solidFill>
              </a:rPr>
              <a:pPr/>
              <a:t>24 de março de 2016</a:t>
            </a:fld>
            <a:endParaRPr lang="pt-BR" dirty="0">
              <a:solidFill>
                <a:srgbClr val="000000"/>
              </a:solidFill>
            </a:endParaRPr>
          </a:p>
        </p:txBody>
      </p:sp>
      <p:sp>
        <p:nvSpPr>
          <p:cNvPr id="4" name="Espaço Reservado para Rodapé 3"/>
          <p:cNvSpPr>
            <a:spLocks noGrp="1"/>
          </p:cNvSpPr>
          <p:nvPr>
            <p:ph type="ftr" sz="quarter" idx="11"/>
          </p:nvPr>
        </p:nvSpPr>
        <p:spPr>
          <a:xfrm>
            <a:off x="3384550" y="6356351"/>
            <a:ext cx="3136900" cy="365125"/>
          </a:xfrm>
          <a:prstGeom prst="rect">
            <a:avLst/>
          </a:prstGeom>
        </p:spPr>
        <p:txBody>
          <a:bodyPr/>
          <a:lstStyle/>
          <a:p>
            <a:endParaRPr lang="pt-BR" dirty="0">
              <a:solidFill>
                <a:srgbClr val="000000"/>
              </a:solidFill>
            </a:endParaRPr>
          </a:p>
        </p:txBody>
      </p:sp>
      <p:sp>
        <p:nvSpPr>
          <p:cNvPr id="5" name="Espaço Reservado para Número de Slide 4"/>
          <p:cNvSpPr>
            <a:spLocks noGrp="1"/>
          </p:cNvSpPr>
          <p:nvPr>
            <p:ph type="sldNum" sz="quarter" idx="12"/>
          </p:nvPr>
        </p:nvSpPr>
        <p:spPr>
          <a:xfrm>
            <a:off x="9382126" y="6651627"/>
            <a:ext cx="479425" cy="153888"/>
          </a:xfrm>
        </p:spPr>
        <p:txBody>
          <a:bodyPr/>
          <a:lstStyle>
            <a:lvl1pPr>
              <a:defRPr sz="1000">
                <a:solidFill>
                  <a:schemeClr val="bg1">
                    <a:lumMod val="50000"/>
                  </a:schemeClr>
                </a:solidFill>
              </a:defRPr>
            </a:lvl1pPr>
          </a:lstStyle>
          <a:p>
            <a:fld id="{383754F5-70C2-4042-BD93-84A46D2D374D}" type="slidenum">
              <a:rPr lang="pt-BR" smtClean="0">
                <a:solidFill>
                  <a:srgbClr val="FFFFFF">
                    <a:lumMod val="50000"/>
                  </a:srgbClr>
                </a:solidFill>
              </a:rPr>
              <a:pPr/>
              <a:t>‹nº›</a:t>
            </a:fld>
            <a:endParaRPr lang="pt-BR" dirty="0">
              <a:solidFill>
                <a:srgbClr val="FFFFFF">
                  <a:lumMod val="50000"/>
                </a:srgbClr>
              </a:solidFill>
            </a:endParaRPr>
          </a:p>
        </p:txBody>
      </p:sp>
      <p:sp>
        <p:nvSpPr>
          <p:cNvPr id="7" name="Espaço Reservado para Texto 6"/>
          <p:cNvSpPr>
            <a:spLocks noGrp="1"/>
          </p:cNvSpPr>
          <p:nvPr>
            <p:ph type="body" sz="quarter" idx="13"/>
          </p:nvPr>
        </p:nvSpPr>
        <p:spPr>
          <a:xfrm>
            <a:off x="2360613" y="1628775"/>
            <a:ext cx="3528492" cy="914400"/>
          </a:xfrm>
        </p:spPr>
        <p:txBody>
          <a:bodyPr lIns="0" tIns="0" rIns="0" bIns="0"/>
          <a:lstStyle>
            <a:lvl1pPr marL="185738" indent="-185738">
              <a:spcAft>
                <a:spcPts val="300"/>
              </a:spcAft>
              <a:defRPr/>
            </a:lvl1pPr>
            <a:lvl2pPr marL="358775" indent="-173038">
              <a:spcAft>
                <a:spcPts val="300"/>
              </a:spcAft>
              <a:defRPr/>
            </a:lvl2pPr>
            <a:lvl3pPr marL="542925" indent="-184150">
              <a:spcAft>
                <a:spcPts val="300"/>
              </a:spcAft>
              <a:defRPr/>
            </a:lvl3pPr>
            <a:lvl4pPr marL="715963" indent="-173038">
              <a:spcAft>
                <a:spcPts val="300"/>
              </a:spcAft>
              <a:defRPr/>
            </a:lvl4pPr>
            <a:lvl5pPr marL="901700" indent="-185738">
              <a:spcAft>
                <a:spcPts val="300"/>
              </a:spcAft>
              <a:defRPr/>
            </a:lvl5pPr>
          </a:lstStyle>
          <a:p>
            <a:pPr lvl="0"/>
            <a:r>
              <a:rPr lang="pt-BR" smtClean="0"/>
              <a:t>Clique para editar os estilos do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dirty="0"/>
          </a:p>
        </p:txBody>
      </p:sp>
      <p:sp>
        <p:nvSpPr>
          <p:cNvPr id="11" name="Espaço Reservado para Texto 7"/>
          <p:cNvSpPr>
            <a:spLocks noGrp="1"/>
          </p:cNvSpPr>
          <p:nvPr>
            <p:ph type="body" sz="quarter" idx="16"/>
          </p:nvPr>
        </p:nvSpPr>
        <p:spPr>
          <a:xfrm>
            <a:off x="2360613" y="1053493"/>
            <a:ext cx="3528492" cy="395287"/>
          </a:xfrm>
        </p:spPr>
        <p:txBody>
          <a:bodyPr lIns="0" tIns="0" rIns="0" bIns="0" anchor="ctr">
            <a:noAutofit/>
          </a:bodyPr>
          <a:lstStyle>
            <a:lvl1pPr>
              <a:buFont typeface="Arial" pitchFamily="34" charset="0"/>
              <a:buNone/>
              <a:defRPr lang="pt-BR" sz="1800" b="1" kern="1200" dirty="0" smtClean="0">
                <a:solidFill>
                  <a:schemeClr val="tx1"/>
                </a:solidFill>
                <a:latin typeface="Arial" pitchFamily="34" charset="0"/>
                <a:ea typeface="+mn-ea"/>
                <a:cs typeface="+mn-cs"/>
              </a:defRPr>
            </a:lvl1pPr>
          </a:lstStyle>
          <a:p>
            <a:pPr lvl="0"/>
            <a:r>
              <a:rPr lang="pt-BR" smtClean="0"/>
              <a:t>Clique para editar os estilos do texto mestre</a:t>
            </a:r>
          </a:p>
        </p:txBody>
      </p:sp>
      <p:sp>
        <p:nvSpPr>
          <p:cNvPr id="15" name="Espaço Reservado para Texto 7"/>
          <p:cNvSpPr>
            <a:spLocks noGrp="1"/>
          </p:cNvSpPr>
          <p:nvPr>
            <p:ph type="body" sz="quarter" idx="20"/>
          </p:nvPr>
        </p:nvSpPr>
        <p:spPr>
          <a:xfrm>
            <a:off x="6104458" y="1053493"/>
            <a:ext cx="3528492" cy="395287"/>
          </a:xfrm>
        </p:spPr>
        <p:txBody>
          <a:bodyPr lIns="0" tIns="0" rIns="0" bIns="0" anchor="ctr">
            <a:noAutofit/>
          </a:bodyPr>
          <a:lstStyle>
            <a:lvl1pPr>
              <a:buFont typeface="Arial" pitchFamily="34" charset="0"/>
              <a:buNone/>
              <a:defRPr lang="pt-BR" sz="1800" b="1" kern="1200" dirty="0" smtClean="0">
                <a:solidFill>
                  <a:schemeClr val="tx1"/>
                </a:solidFill>
                <a:latin typeface="Arial" pitchFamily="34" charset="0"/>
                <a:ea typeface="+mn-ea"/>
                <a:cs typeface="+mn-cs"/>
              </a:defRPr>
            </a:lvl1pPr>
          </a:lstStyle>
          <a:p>
            <a:pPr lvl="0"/>
            <a:r>
              <a:rPr lang="pt-BR" smtClean="0"/>
              <a:t>Clique para editar os estilos do texto mestre</a:t>
            </a:r>
          </a:p>
        </p:txBody>
      </p:sp>
      <p:sp>
        <p:nvSpPr>
          <p:cNvPr id="16" name="Espaço Reservado para Texto 6"/>
          <p:cNvSpPr>
            <a:spLocks noGrp="1"/>
          </p:cNvSpPr>
          <p:nvPr>
            <p:ph type="body" sz="quarter" idx="21"/>
          </p:nvPr>
        </p:nvSpPr>
        <p:spPr>
          <a:xfrm>
            <a:off x="2360613" y="3259932"/>
            <a:ext cx="3528492" cy="914400"/>
          </a:xfrm>
        </p:spPr>
        <p:txBody>
          <a:bodyPr lIns="0" tIns="0" rIns="0" bIns="0"/>
          <a:lstStyle>
            <a:lvl1pPr marL="185738" indent="-185738">
              <a:spcAft>
                <a:spcPts val="300"/>
              </a:spcAft>
              <a:defRPr/>
            </a:lvl1pPr>
            <a:lvl2pPr marL="358775" indent="-173038">
              <a:spcAft>
                <a:spcPts val="300"/>
              </a:spcAft>
              <a:defRPr/>
            </a:lvl2pPr>
            <a:lvl3pPr marL="542925" indent="-184150">
              <a:spcAft>
                <a:spcPts val="300"/>
              </a:spcAft>
              <a:defRPr/>
            </a:lvl3pPr>
            <a:lvl4pPr marL="715963" indent="-173038">
              <a:spcAft>
                <a:spcPts val="300"/>
              </a:spcAft>
              <a:defRPr/>
            </a:lvl4pPr>
            <a:lvl5pPr marL="901700" indent="-185738">
              <a:spcAft>
                <a:spcPts val="300"/>
              </a:spcAft>
              <a:defRPr/>
            </a:lvl5pPr>
          </a:lstStyle>
          <a:p>
            <a:pPr lvl="0"/>
            <a:r>
              <a:rPr lang="pt-BR" smtClean="0"/>
              <a:t>Clique para editar os estilos do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dirty="0"/>
          </a:p>
        </p:txBody>
      </p:sp>
      <p:sp>
        <p:nvSpPr>
          <p:cNvPr id="17" name="Espaço Reservado para Texto 6"/>
          <p:cNvSpPr>
            <a:spLocks noGrp="1"/>
          </p:cNvSpPr>
          <p:nvPr>
            <p:ph type="body" sz="quarter" idx="22"/>
          </p:nvPr>
        </p:nvSpPr>
        <p:spPr>
          <a:xfrm>
            <a:off x="6104458" y="3259932"/>
            <a:ext cx="3528492" cy="914400"/>
          </a:xfrm>
        </p:spPr>
        <p:txBody>
          <a:bodyPr lIns="0" tIns="0" rIns="0" bIns="0"/>
          <a:lstStyle>
            <a:lvl1pPr marL="185738" indent="-185738">
              <a:spcAft>
                <a:spcPts val="300"/>
              </a:spcAft>
              <a:defRPr/>
            </a:lvl1pPr>
            <a:lvl2pPr marL="358775" indent="-173038">
              <a:spcAft>
                <a:spcPts val="300"/>
              </a:spcAft>
              <a:defRPr/>
            </a:lvl2pPr>
            <a:lvl3pPr marL="542925" indent="-184150">
              <a:spcAft>
                <a:spcPts val="300"/>
              </a:spcAft>
              <a:defRPr/>
            </a:lvl3pPr>
            <a:lvl4pPr marL="715963" indent="-173038">
              <a:spcAft>
                <a:spcPts val="300"/>
              </a:spcAft>
              <a:defRPr/>
            </a:lvl4pPr>
            <a:lvl5pPr marL="901700" indent="-185738">
              <a:spcAft>
                <a:spcPts val="300"/>
              </a:spcAft>
              <a:defRPr/>
            </a:lvl5pPr>
          </a:lstStyle>
          <a:p>
            <a:pPr lvl="0"/>
            <a:r>
              <a:rPr lang="pt-BR" smtClean="0"/>
              <a:t>Clique para editar os estilos do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dirty="0"/>
          </a:p>
        </p:txBody>
      </p:sp>
      <p:sp>
        <p:nvSpPr>
          <p:cNvPr id="18" name="Espaço Reservado para Texto 6"/>
          <p:cNvSpPr>
            <a:spLocks noGrp="1"/>
          </p:cNvSpPr>
          <p:nvPr>
            <p:ph type="body" sz="quarter" idx="23"/>
          </p:nvPr>
        </p:nvSpPr>
        <p:spPr>
          <a:xfrm>
            <a:off x="6104458" y="1628775"/>
            <a:ext cx="3528492" cy="914400"/>
          </a:xfrm>
        </p:spPr>
        <p:txBody>
          <a:bodyPr lIns="0" tIns="0" rIns="0" bIns="0"/>
          <a:lstStyle>
            <a:lvl1pPr marL="185738" indent="-185738">
              <a:spcAft>
                <a:spcPts val="300"/>
              </a:spcAft>
              <a:defRPr/>
            </a:lvl1pPr>
            <a:lvl2pPr marL="358775" indent="-173038">
              <a:spcAft>
                <a:spcPts val="300"/>
              </a:spcAft>
              <a:defRPr/>
            </a:lvl2pPr>
            <a:lvl3pPr marL="542925" indent="-184150">
              <a:spcAft>
                <a:spcPts val="300"/>
              </a:spcAft>
              <a:defRPr/>
            </a:lvl3pPr>
            <a:lvl4pPr marL="715963" indent="-173038">
              <a:spcAft>
                <a:spcPts val="300"/>
              </a:spcAft>
              <a:defRPr/>
            </a:lvl4pPr>
            <a:lvl5pPr marL="901700" indent="-185738">
              <a:spcAft>
                <a:spcPts val="300"/>
              </a:spcAft>
              <a:defRPr/>
            </a:lvl5pPr>
          </a:lstStyle>
          <a:p>
            <a:pPr lvl="0"/>
            <a:r>
              <a:rPr lang="pt-BR" smtClean="0"/>
              <a:t>Clique para editar os estilos do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dirty="0"/>
          </a:p>
        </p:txBody>
      </p:sp>
      <p:sp>
        <p:nvSpPr>
          <p:cNvPr id="19" name="Espaço Reservado para Texto 6"/>
          <p:cNvSpPr>
            <a:spLocks noGrp="1"/>
          </p:cNvSpPr>
          <p:nvPr>
            <p:ph type="body" sz="quarter" idx="24"/>
          </p:nvPr>
        </p:nvSpPr>
        <p:spPr>
          <a:xfrm>
            <a:off x="6104458" y="4891088"/>
            <a:ext cx="3528492" cy="914400"/>
          </a:xfrm>
        </p:spPr>
        <p:txBody>
          <a:bodyPr lIns="0" tIns="0" rIns="0" bIns="0"/>
          <a:lstStyle>
            <a:lvl1pPr marL="185738" indent="-185738">
              <a:spcAft>
                <a:spcPts val="300"/>
              </a:spcAft>
              <a:defRPr/>
            </a:lvl1pPr>
            <a:lvl2pPr marL="358775" indent="-173038">
              <a:spcAft>
                <a:spcPts val="300"/>
              </a:spcAft>
              <a:defRPr/>
            </a:lvl2pPr>
            <a:lvl3pPr marL="542925" indent="-184150">
              <a:spcAft>
                <a:spcPts val="300"/>
              </a:spcAft>
              <a:defRPr/>
            </a:lvl3pPr>
            <a:lvl4pPr marL="715963" indent="-173038">
              <a:spcAft>
                <a:spcPts val="300"/>
              </a:spcAft>
              <a:defRPr/>
            </a:lvl4pPr>
            <a:lvl5pPr marL="901700" indent="-185738">
              <a:spcAft>
                <a:spcPts val="300"/>
              </a:spcAft>
              <a:defRPr/>
            </a:lvl5pPr>
          </a:lstStyle>
          <a:p>
            <a:pPr lvl="0"/>
            <a:r>
              <a:rPr lang="pt-BR" smtClean="0"/>
              <a:t>Clique para editar os estilos do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dirty="0"/>
          </a:p>
        </p:txBody>
      </p:sp>
      <p:sp>
        <p:nvSpPr>
          <p:cNvPr id="20" name="Espaço Reservado para Texto 6"/>
          <p:cNvSpPr>
            <a:spLocks noGrp="1"/>
          </p:cNvSpPr>
          <p:nvPr>
            <p:ph type="body" sz="quarter" idx="25"/>
          </p:nvPr>
        </p:nvSpPr>
        <p:spPr>
          <a:xfrm>
            <a:off x="2360613" y="4891088"/>
            <a:ext cx="3528492" cy="914400"/>
          </a:xfrm>
        </p:spPr>
        <p:txBody>
          <a:bodyPr lIns="0" tIns="0" rIns="0" bIns="0"/>
          <a:lstStyle>
            <a:lvl1pPr marL="185738" indent="-185738">
              <a:spcAft>
                <a:spcPts val="300"/>
              </a:spcAft>
              <a:defRPr/>
            </a:lvl1pPr>
            <a:lvl2pPr marL="358775" indent="-173038">
              <a:spcAft>
                <a:spcPts val="300"/>
              </a:spcAft>
              <a:defRPr/>
            </a:lvl2pPr>
            <a:lvl3pPr marL="542925" indent="-184150">
              <a:spcAft>
                <a:spcPts val="300"/>
              </a:spcAft>
              <a:defRPr/>
            </a:lvl3pPr>
            <a:lvl4pPr marL="715963" indent="-173038">
              <a:spcAft>
                <a:spcPts val="300"/>
              </a:spcAft>
              <a:defRPr/>
            </a:lvl4pPr>
            <a:lvl5pPr marL="901700" indent="-185738">
              <a:spcAft>
                <a:spcPts val="300"/>
              </a:spcAft>
              <a:defRPr/>
            </a:lvl5pPr>
          </a:lstStyle>
          <a:p>
            <a:pPr lvl="0"/>
            <a:r>
              <a:rPr lang="pt-BR" smtClean="0"/>
              <a:t>Clique para editar os estilos do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dirty="0"/>
          </a:p>
        </p:txBody>
      </p:sp>
    </p:spTree>
  </p:cSld>
  <p:clrMapOvr>
    <a:masterClrMapping/>
  </p:clrMapOvr>
  <p:timing>
    <p:tnLst>
      <p:par>
        <p:cTn id="1" dur="indefinite" restart="never" nodeType="tmRoot"/>
      </p:par>
    </p:tnLst>
  </p:timing>
</p:sldLayout>
</file>

<file path=ppt/slideLayouts/slideLayout29.xml><?xml version="1.0" encoding="utf-8"?>
<p:sldLayout xmlns:a="http://schemas.openxmlformats.org/drawingml/2006/main" xmlns:r="http://schemas.openxmlformats.org/officeDocument/2006/relationships" xmlns:p="http://schemas.openxmlformats.org/presentationml/2006/main" type="title" preserve="1">
  <p:cSld name="Slide de título">
    <p:spTree>
      <p:nvGrpSpPr>
        <p:cNvPr id="1" name=""/>
        <p:cNvGrpSpPr/>
        <p:nvPr/>
      </p:nvGrpSpPr>
      <p:grpSpPr>
        <a:xfrm>
          <a:off x="0" y="0"/>
          <a:ext cx="0" cy="0"/>
          <a:chOff x="0" y="0"/>
          <a:chExt cx="0" cy="0"/>
        </a:xfrm>
      </p:grpSpPr>
      <p:sp>
        <p:nvSpPr>
          <p:cNvPr id="4" name="Espaço Reservado para Número de Slide 4"/>
          <p:cNvSpPr>
            <a:spLocks noGrp="1"/>
          </p:cNvSpPr>
          <p:nvPr>
            <p:ph type="sldNum" sz="quarter" idx="4"/>
          </p:nvPr>
        </p:nvSpPr>
        <p:spPr>
          <a:xfrm>
            <a:off x="9382126" y="6675442"/>
            <a:ext cx="479425" cy="153888"/>
          </a:xfrm>
          <a:prstGeom prst="rect">
            <a:avLst/>
          </a:prstGeom>
        </p:spPr>
        <p:txBody>
          <a:bodyPr lIns="36000" tIns="36000" rIns="36000" bIns="36000" anchor="ctr" anchorCtr="0"/>
          <a:lstStyle>
            <a:lvl1pPr algn="r">
              <a:defRPr sz="1000">
                <a:solidFill>
                  <a:schemeClr val="bg1">
                    <a:lumMod val="50000"/>
                  </a:schemeClr>
                </a:solidFill>
              </a:defRPr>
            </a:lvl1pPr>
          </a:lstStyle>
          <a:p>
            <a:fld id="{383754F5-70C2-4042-BD93-84A46D2D374D}" type="slidenum">
              <a:rPr lang="pt-BR" smtClean="0"/>
              <a:pPr/>
              <a:t>‹nº›</a:t>
            </a:fld>
            <a:endParaRPr lang="pt-BR" dirty="0"/>
          </a:p>
        </p:txBody>
      </p:sp>
    </p:spTree>
    <p:extLst>
      <p:ext uri="{BB962C8B-B14F-4D97-AF65-F5344CB8AC3E}">
        <p14:creationId xmlns:p14="http://schemas.microsoft.com/office/powerpoint/2010/main" val="1083824861"/>
      </p:ext>
    </p:extLst>
  </p:cSld>
  <p:clrMapOvr>
    <a:masterClrMapping/>
  </p:clrMapOvr>
  <p:timing>
    <p:tnLst>
      <p:par>
        <p:cTn id="1" dur="indefinite" restart="never" nodeType="tmRoot"/>
      </p:par>
    </p:tnLst>
  </p:timing>
</p:sldLayout>
</file>

<file path=ppt/slideLayouts/slideLayout30.xml><?xml version="1.0" encoding="utf-8"?>
<p:sldLayout xmlns:a="http://schemas.openxmlformats.org/drawingml/2006/main" xmlns:r="http://schemas.openxmlformats.org/officeDocument/2006/relationships" xmlns:p="http://schemas.openxmlformats.org/presentationml/2006/main" type="obj" preserve="1">
  <p:cSld name="Título e conteúdo">
    <p:spTree>
      <p:nvGrpSpPr>
        <p:cNvPr id="1" name=""/>
        <p:cNvGrpSpPr/>
        <p:nvPr/>
      </p:nvGrpSpPr>
      <p:grpSpPr>
        <a:xfrm>
          <a:off x="0" y="0"/>
          <a:ext cx="0" cy="0"/>
          <a:chOff x="0" y="0"/>
          <a:chExt cx="0" cy="0"/>
        </a:xfrm>
      </p:grpSpPr>
      <p:sp>
        <p:nvSpPr>
          <p:cNvPr id="2" name="Título 1"/>
          <p:cNvSpPr>
            <a:spLocks noGrp="1"/>
          </p:cNvSpPr>
          <p:nvPr>
            <p:ph type="title"/>
          </p:nvPr>
        </p:nvSpPr>
        <p:spPr>
          <a:xfrm>
            <a:off x="146050" y="139701"/>
            <a:ext cx="8685529" cy="292388"/>
          </a:xfrm>
          <a:prstGeom prst="rect">
            <a:avLst/>
          </a:prstGeom>
        </p:spPr>
        <p:txBody>
          <a:bodyPr/>
          <a:lstStyle/>
          <a:p>
            <a:r>
              <a:rPr lang="pt-BR" dirty="0" smtClean="0"/>
              <a:t>Clique para editar o estilo do título mestre</a:t>
            </a:r>
            <a:endParaRPr lang="pt-BR" dirty="0"/>
          </a:p>
        </p:txBody>
      </p:sp>
      <p:sp>
        <p:nvSpPr>
          <p:cNvPr id="3" name="Espaço Reservado para Conteúdo 2"/>
          <p:cNvSpPr>
            <a:spLocks noGrp="1"/>
          </p:cNvSpPr>
          <p:nvPr>
            <p:ph idx="1"/>
          </p:nvPr>
        </p:nvSpPr>
        <p:spPr>
          <a:xfrm>
            <a:off x="168276" y="1201740"/>
            <a:ext cx="9532938" cy="1419225"/>
          </a:xfrm>
          <a:prstGeom prst="rect">
            <a:avLst/>
          </a:prstGeom>
        </p:spPr>
        <p:txBody>
          <a:bodyPr/>
          <a:lstStyle/>
          <a:p>
            <a:pPr lvl="0"/>
            <a:r>
              <a:rPr lang="pt-BR" smtClean="0"/>
              <a:t>Clique para editar os estilos do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5" name="Espaço Reservado para Número de Slide 4"/>
          <p:cNvSpPr>
            <a:spLocks noGrp="1"/>
          </p:cNvSpPr>
          <p:nvPr>
            <p:ph type="sldNum" sz="quarter" idx="4"/>
          </p:nvPr>
        </p:nvSpPr>
        <p:spPr>
          <a:xfrm>
            <a:off x="9382126" y="6675442"/>
            <a:ext cx="479425" cy="153888"/>
          </a:xfrm>
          <a:prstGeom prst="rect">
            <a:avLst/>
          </a:prstGeom>
        </p:spPr>
        <p:txBody>
          <a:bodyPr lIns="36000" tIns="36000" rIns="36000" bIns="36000" anchor="ctr" anchorCtr="0"/>
          <a:lstStyle>
            <a:lvl1pPr algn="r">
              <a:defRPr sz="1000">
                <a:solidFill>
                  <a:schemeClr val="bg1">
                    <a:lumMod val="50000"/>
                  </a:schemeClr>
                </a:solidFill>
              </a:defRPr>
            </a:lvl1pPr>
          </a:lstStyle>
          <a:p>
            <a:fld id="{383754F5-70C2-4042-BD93-84A46D2D374D}" type="slidenum">
              <a:rPr lang="pt-BR" smtClean="0"/>
              <a:pPr/>
              <a:t>‹nº›</a:t>
            </a:fld>
            <a:endParaRPr lang="pt-BR" dirty="0"/>
          </a:p>
        </p:txBody>
      </p:sp>
    </p:spTree>
    <p:extLst>
      <p:ext uri="{BB962C8B-B14F-4D97-AF65-F5344CB8AC3E}">
        <p14:creationId xmlns:p14="http://schemas.microsoft.com/office/powerpoint/2010/main" val="4184003596"/>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secHead" preserve="1">
  <p:cSld name="Cabeçalho da Seção">
    <p:spTree>
      <p:nvGrpSpPr>
        <p:cNvPr id="1" name=""/>
        <p:cNvGrpSpPr/>
        <p:nvPr/>
      </p:nvGrpSpPr>
      <p:grpSpPr>
        <a:xfrm>
          <a:off x="0" y="0"/>
          <a:ext cx="0" cy="0"/>
          <a:chOff x="0" y="0"/>
          <a:chExt cx="0" cy="0"/>
        </a:xfrm>
      </p:grpSpPr>
      <p:sp>
        <p:nvSpPr>
          <p:cNvPr id="2" name="Título 1"/>
          <p:cNvSpPr>
            <a:spLocks noGrp="1"/>
          </p:cNvSpPr>
          <p:nvPr>
            <p:ph type="title"/>
          </p:nvPr>
        </p:nvSpPr>
        <p:spPr>
          <a:xfrm>
            <a:off x="782638" y="4406901"/>
            <a:ext cx="8420100" cy="1231106"/>
          </a:xfrm>
          <a:prstGeom prst="rect">
            <a:avLst/>
          </a:prstGeom>
        </p:spPr>
        <p:txBody>
          <a:bodyPr/>
          <a:lstStyle>
            <a:lvl1pPr algn="l">
              <a:defRPr sz="4000" b="1" cap="all"/>
            </a:lvl1pPr>
          </a:lstStyle>
          <a:p>
            <a:r>
              <a:rPr lang="pt-BR" smtClean="0"/>
              <a:t>Clique para editar o estilo do título mestre</a:t>
            </a:r>
            <a:endParaRPr lang="pt-BR"/>
          </a:p>
        </p:txBody>
      </p:sp>
      <p:sp>
        <p:nvSpPr>
          <p:cNvPr id="3" name="Espaço Reservado para Texto 2"/>
          <p:cNvSpPr>
            <a:spLocks noGrp="1"/>
          </p:cNvSpPr>
          <p:nvPr>
            <p:ph type="body" idx="1"/>
          </p:nvPr>
        </p:nvSpPr>
        <p:spPr>
          <a:xfrm>
            <a:off x="782638" y="4099124"/>
            <a:ext cx="8420100" cy="307777"/>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pt-BR" smtClean="0"/>
              <a:t>Clique para editar os estilos do texto mestre</a:t>
            </a:r>
          </a:p>
        </p:txBody>
      </p:sp>
      <p:sp>
        <p:nvSpPr>
          <p:cNvPr id="4" name="pg num"/>
          <p:cNvSpPr>
            <a:spLocks noGrp="1" noChangeArrowheads="1"/>
          </p:cNvSpPr>
          <p:nvPr>
            <p:ph type="sldNum" sz="quarter" idx="10"/>
          </p:nvPr>
        </p:nvSpPr>
        <p:spPr>
          <a:ln/>
        </p:spPr>
        <p:txBody>
          <a:bodyPr/>
          <a:lstStyle>
            <a:lvl1pPr>
              <a:defRPr/>
            </a:lvl1pPr>
          </a:lstStyle>
          <a:p>
            <a:fld id="{C46413F5-1769-4291-8FF1-2ACC615CAAAE}" type="slidenum">
              <a:rPr lang="en-US">
                <a:solidFill>
                  <a:srgbClr val="000000"/>
                </a:solidFill>
              </a:rPr>
              <a:pPr/>
              <a:t>‹nº›</a:t>
            </a:fld>
            <a:endParaRPr lang="en-US">
              <a:solidFill>
                <a:srgbClr val="000000"/>
              </a:solidFill>
            </a:endParaRPr>
          </a:p>
        </p:txBody>
      </p:sp>
    </p:spTree>
    <p:extLst>
      <p:ext uri="{BB962C8B-B14F-4D97-AF65-F5344CB8AC3E}">
        <p14:creationId xmlns:p14="http://schemas.microsoft.com/office/powerpoint/2010/main" val="2249967151"/>
      </p:ext>
    </p:extLst>
  </p:cSld>
  <p:clrMapOvr>
    <a:masterClrMapping/>
  </p:clrMapOvr>
  <p:timing>
    <p:tnLst>
      <p:par>
        <p:cTn id="1" dur="indefinite" restart="never" nodeType="tmRoot"/>
      </p:par>
    </p:tnLst>
  </p:timing>
</p:sldLayout>
</file>

<file path=ppt/slideLayouts/slideLayout32.xml><?xml version="1.0" encoding="utf-8"?>
<p:sldLayout xmlns:a="http://schemas.openxmlformats.org/drawingml/2006/main" xmlns:r="http://schemas.openxmlformats.org/officeDocument/2006/relationships" xmlns:p="http://schemas.openxmlformats.org/presentationml/2006/main" type="twoObj" preserve="1">
  <p:cSld name="Duas Partes de Conteúdo">
    <p:spTree>
      <p:nvGrpSpPr>
        <p:cNvPr id="1" name=""/>
        <p:cNvGrpSpPr/>
        <p:nvPr/>
      </p:nvGrpSpPr>
      <p:grpSpPr>
        <a:xfrm>
          <a:off x="0" y="0"/>
          <a:ext cx="0" cy="0"/>
          <a:chOff x="0" y="0"/>
          <a:chExt cx="0" cy="0"/>
        </a:xfrm>
      </p:grpSpPr>
      <p:sp>
        <p:nvSpPr>
          <p:cNvPr id="2" name="Título 1"/>
          <p:cNvSpPr>
            <a:spLocks noGrp="1"/>
          </p:cNvSpPr>
          <p:nvPr>
            <p:ph type="title"/>
          </p:nvPr>
        </p:nvSpPr>
        <p:spPr>
          <a:xfrm>
            <a:off x="146050" y="139701"/>
            <a:ext cx="9555163" cy="292388"/>
          </a:xfrm>
          <a:prstGeom prst="rect">
            <a:avLst/>
          </a:prstGeom>
        </p:spPr>
        <p:txBody>
          <a:bodyPr/>
          <a:lstStyle/>
          <a:p>
            <a:r>
              <a:rPr lang="pt-BR" smtClean="0"/>
              <a:t>Clique para editar o estilo do título mestre</a:t>
            </a:r>
            <a:endParaRPr lang="pt-BR"/>
          </a:p>
        </p:txBody>
      </p:sp>
      <p:sp>
        <p:nvSpPr>
          <p:cNvPr id="3" name="Espaço Reservado para Conteúdo 2"/>
          <p:cNvSpPr>
            <a:spLocks noGrp="1"/>
          </p:cNvSpPr>
          <p:nvPr>
            <p:ph sz="half" idx="1"/>
          </p:nvPr>
        </p:nvSpPr>
        <p:spPr>
          <a:xfrm>
            <a:off x="168275" y="1201739"/>
            <a:ext cx="4689475" cy="2339102"/>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t-BR" smtClean="0"/>
              <a:t>Clique para editar os estilos do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Conteúdo 3"/>
          <p:cNvSpPr>
            <a:spLocks noGrp="1"/>
          </p:cNvSpPr>
          <p:nvPr>
            <p:ph sz="half" idx="2"/>
          </p:nvPr>
        </p:nvSpPr>
        <p:spPr>
          <a:xfrm>
            <a:off x="5010150" y="1201739"/>
            <a:ext cx="4691063" cy="2339102"/>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t-BR" smtClean="0"/>
              <a:t>Clique para editar os estilos do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6" name="Espaço Reservado para Número de Slide 4"/>
          <p:cNvSpPr>
            <a:spLocks noGrp="1"/>
          </p:cNvSpPr>
          <p:nvPr>
            <p:ph type="sldNum" sz="quarter" idx="4"/>
          </p:nvPr>
        </p:nvSpPr>
        <p:spPr>
          <a:xfrm>
            <a:off x="9382126" y="6675442"/>
            <a:ext cx="479425" cy="153888"/>
          </a:xfrm>
          <a:prstGeom prst="rect">
            <a:avLst/>
          </a:prstGeom>
        </p:spPr>
        <p:txBody>
          <a:bodyPr lIns="36000" tIns="36000" rIns="36000" bIns="36000" anchor="ctr" anchorCtr="0"/>
          <a:lstStyle>
            <a:lvl1pPr algn="r">
              <a:defRPr sz="1000">
                <a:solidFill>
                  <a:schemeClr val="bg1">
                    <a:lumMod val="50000"/>
                  </a:schemeClr>
                </a:solidFill>
              </a:defRPr>
            </a:lvl1pPr>
          </a:lstStyle>
          <a:p>
            <a:fld id="{383754F5-70C2-4042-BD93-84A46D2D374D}" type="slidenum">
              <a:rPr lang="pt-BR" smtClean="0"/>
              <a:pPr/>
              <a:t>‹nº›</a:t>
            </a:fld>
            <a:endParaRPr lang="pt-BR" dirty="0"/>
          </a:p>
        </p:txBody>
      </p:sp>
    </p:spTree>
    <p:extLst>
      <p:ext uri="{BB962C8B-B14F-4D97-AF65-F5344CB8AC3E}">
        <p14:creationId xmlns:p14="http://schemas.microsoft.com/office/powerpoint/2010/main" val="693361332"/>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twoTxTwoObj" preserve="1">
  <p:cSld name="Comparação">
    <p:spTree>
      <p:nvGrpSpPr>
        <p:cNvPr id="1" name=""/>
        <p:cNvGrpSpPr/>
        <p:nvPr/>
      </p:nvGrpSpPr>
      <p:grpSpPr>
        <a:xfrm>
          <a:off x="0" y="0"/>
          <a:ext cx="0" cy="0"/>
          <a:chOff x="0" y="0"/>
          <a:chExt cx="0" cy="0"/>
        </a:xfrm>
      </p:grpSpPr>
      <p:sp>
        <p:nvSpPr>
          <p:cNvPr id="2" name="Título 1"/>
          <p:cNvSpPr>
            <a:spLocks noGrp="1"/>
          </p:cNvSpPr>
          <p:nvPr>
            <p:ph type="title"/>
          </p:nvPr>
        </p:nvSpPr>
        <p:spPr>
          <a:xfrm>
            <a:off x="495300" y="274638"/>
            <a:ext cx="8915400" cy="292388"/>
          </a:xfrm>
          <a:prstGeom prst="rect">
            <a:avLst/>
          </a:prstGeom>
        </p:spPr>
        <p:txBody>
          <a:bodyPr/>
          <a:lstStyle>
            <a:lvl1pPr>
              <a:defRPr/>
            </a:lvl1pPr>
          </a:lstStyle>
          <a:p>
            <a:r>
              <a:rPr lang="pt-BR" smtClean="0"/>
              <a:t>Clique para editar o estilo do título mestre</a:t>
            </a:r>
            <a:endParaRPr lang="pt-BR"/>
          </a:p>
        </p:txBody>
      </p:sp>
      <p:sp>
        <p:nvSpPr>
          <p:cNvPr id="3" name="Espaço Reservado para Texto 2"/>
          <p:cNvSpPr>
            <a:spLocks noGrp="1"/>
          </p:cNvSpPr>
          <p:nvPr>
            <p:ph type="body" idx="1"/>
          </p:nvPr>
        </p:nvSpPr>
        <p:spPr>
          <a:xfrm>
            <a:off x="495300" y="1436211"/>
            <a:ext cx="4376738" cy="738664"/>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smtClean="0"/>
              <a:t>Clique para editar os estilos do texto mestre</a:t>
            </a:r>
          </a:p>
        </p:txBody>
      </p:sp>
      <p:sp>
        <p:nvSpPr>
          <p:cNvPr id="4" name="Espaço Reservado para Conteúdo 3"/>
          <p:cNvSpPr>
            <a:spLocks noGrp="1"/>
          </p:cNvSpPr>
          <p:nvPr>
            <p:ph sz="half" idx="2"/>
          </p:nvPr>
        </p:nvSpPr>
        <p:spPr>
          <a:xfrm>
            <a:off x="495300" y="2174876"/>
            <a:ext cx="4376738" cy="2031325"/>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t-BR" smtClean="0"/>
              <a:t>Clique para editar os estilos do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5" name="Espaço Reservado para Texto 4"/>
          <p:cNvSpPr>
            <a:spLocks noGrp="1"/>
          </p:cNvSpPr>
          <p:nvPr>
            <p:ph type="body" sz="quarter" idx="3"/>
          </p:nvPr>
        </p:nvSpPr>
        <p:spPr>
          <a:xfrm>
            <a:off x="5032377" y="1436211"/>
            <a:ext cx="4378325" cy="738664"/>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smtClean="0"/>
              <a:t>Clique para editar os estilos do texto mestre</a:t>
            </a:r>
          </a:p>
        </p:txBody>
      </p:sp>
      <p:sp>
        <p:nvSpPr>
          <p:cNvPr id="6" name="Espaço Reservado para Conteúdo 5"/>
          <p:cNvSpPr>
            <a:spLocks noGrp="1"/>
          </p:cNvSpPr>
          <p:nvPr>
            <p:ph sz="quarter" idx="4"/>
          </p:nvPr>
        </p:nvSpPr>
        <p:spPr>
          <a:xfrm>
            <a:off x="5032377" y="2174876"/>
            <a:ext cx="4378325" cy="2031325"/>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t-BR" smtClean="0"/>
              <a:t>Clique para editar os estilos do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7" name="pg num"/>
          <p:cNvSpPr>
            <a:spLocks noGrp="1" noChangeArrowheads="1"/>
          </p:cNvSpPr>
          <p:nvPr>
            <p:ph type="sldNum" sz="quarter" idx="10"/>
          </p:nvPr>
        </p:nvSpPr>
        <p:spPr>
          <a:ln/>
        </p:spPr>
        <p:txBody>
          <a:bodyPr/>
          <a:lstStyle>
            <a:lvl1pPr>
              <a:defRPr/>
            </a:lvl1pPr>
          </a:lstStyle>
          <a:p>
            <a:fld id="{491BAC97-AFA2-49A9-8D17-9B9E2E7E94E3}" type="slidenum">
              <a:rPr lang="en-US">
                <a:solidFill>
                  <a:srgbClr val="000000"/>
                </a:solidFill>
              </a:rPr>
              <a:pPr/>
              <a:t>‹nº›</a:t>
            </a:fld>
            <a:endParaRPr lang="en-US">
              <a:solidFill>
                <a:srgbClr val="000000"/>
              </a:solidFill>
            </a:endParaRPr>
          </a:p>
        </p:txBody>
      </p:sp>
    </p:spTree>
    <p:extLst>
      <p:ext uri="{BB962C8B-B14F-4D97-AF65-F5344CB8AC3E}">
        <p14:creationId xmlns:p14="http://schemas.microsoft.com/office/powerpoint/2010/main" val="4258143853"/>
      </p:ext>
    </p:extLst>
  </p:cSld>
  <p:clrMapOvr>
    <a:masterClrMapping/>
  </p:clrMapOvr>
  <p:timing>
    <p:tnLst>
      <p:par>
        <p:cTn id="1" dur="indefinite" restart="never" nodeType="tmRoot"/>
      </p:par>
    </p:tnLst>
  </p:timing>
</p:sldLayout>
</file>

<file path=ppt/slideLayouts/slideLayout34.xml><?xml version="1.0" encoding="utf-8"?>
<p:sldLayout xmlns:a="http://schemas.openxmlformats.org/drawingml/2006/main" xmlns:r="http://schemas.openxmlformats.org/officeDocument/2006/relationships" xmlns:p="http://schemas.openxmlformats.org/presentationml/2006/main" type="titleOnly" preserve="1">
  <p:cSld name="Somente título">
    <p:spTree>
      <p:nvGrpSpPr>
        <p:cNvPr id="1" name=""/>
        <p:cNvGrpSpPr/>
        <p:nvPr/>
      </p:nvGrpSpPr>
      <p:grpSpPr>
        <a:xfrm>
          <a:off x="0" y="0"/>
          <a:ext cx="0" cy="0"/>
          <a:chOff x="0" y="0"/>
          <a:chExt cx="0" cy="0"/>
        </a:xfrm>
      </p:grpSpPr>
      <p:sp>
        <p:nvSpPr>
          <p:cNvPr id="2" name="Título 1"/>
          <p:cNvSpPr>
            <a:spLocks noGrp="1"/>
          </p:cNvSpPr>
          <p:nvPr>
            <p:ph type="title"/>
          </p:nvPr>
        </p:nvSpPr>
        <p:spPr>
          <a:xfrm>
            <a:off x="146050" y="139701"/>
            <a:ext cx="9555163" cy="292388"/>
          </a:xfrm>
          <a:prstGeom prst="rect">
            <a:avLst/>
          </a:prstGeom>
        </p:spPr>
        <p:txBody>
          <a:bodyPr/>
          <a:lstStyle/>
          <a:p>
            <a:r>
              <a:rPr lang="pt-BR" smtClean="0"/>
              <a:t>Clique para editar o estilo do título mestre</a:t>
            </a:r>
            <a:endParaRPr lang="pt-BR"/>
          </a:p>
        </p:txBody>
      </p:sp>
      <p:sp>
        <p:nvSpPr>
          <p:cNvPr id="4" name="Espaço Reservado para Número de Slide 4"/>
          <p:cNvSpPr>
            <a:spLocks noGrp="1"/>
          </p:cNvSpPr>
          <p:nvPr>
            <p:ph type="sldNum" sz="quarter" idx="4"/>
          </p:nvPr>
        </p:nvSpPr>
        <p:spPr>
          <a:xfrm>
            <a:off x="9382126" y="6675442"/>
            <a:ext cx="479425" cy="153888"/>
          </a:xfrm>
          <a:prstGeom prst="rect">
            <a:avLst/>
          </a:prstGeom>
        </p:spPr>
        <p:txBody>
          <a:bodyPr lIns="36000" tIns="36000" rIns="36000" bIns="36000" anchor="ctr" anchorCtr="0"/>
          <a:lstStyle>
            <a:lvl1pPr algn="r">
              <a:defRPr sz="1000">
                <a:solidFill>
                  <a:schemeClr val="bg1">
                    <a:lumMod val="50000"/>
                  </a:schemeClr>
                </a:solidFill>
              </a:defRPr>
            </a:lvl1pPr>
          </a:lstStyle>
          <a:p>
            <a:fld id="{383754F5-70C2-4042-BD93-84A46D2D374D}" type="slidenum">
              <a:rPr lang="pt-BR" smtClean="0"/>
              <a:pPr/>
              <a:t>‹nº›</a:t>
            </a:fld>
            <a:endParaRPr lang="pt-BR" dirty="0"/>
          </a:p>
        </p:txBody>
      </p:sp>
    </p:spTree>
    <p:extLst>
      <p:ext uri="{BB962C8B-B14F-4D97-AF65-F5344CB8AC3E}">
        <p14:creationId xmlns:p14="http://schemas.microsoft.com/office/powerpoint/2010/main" val="831117490"/>
      </p:ext>
    </p:extLst>
  </p:cSld>
  <p:clrMapOvr>
    <a:masterClrMapping/>
  </p:clrMapOvr>
  <p:timing>
    <p:tnLst>
      <p:par>
        <p:cTn id="1" dur="indefinite" restart="never" nodeType="tmRoot"/>
      </p:par>
    </p:tnLst>
  </p:timing>
</p:sldLayout>
</file>

<file path=ppt/slideLayouts/slideLayout35.xml><?xml version="1.0" encoding="utf-8"?>
<p:sldLayout xmlns:a="http://schemas.openxmlformats.org/drawingml/2006/main" xmlns:r="http://schemas.openxmlformats.org/officeDocument/2006/relationships" xmlns:p="http://schemas.openxmlformats.org/presentationml/2006/main" type="blank" preserve="1">
  <p:cSld name="Em branco">
    <p:spTree>
      <p:nvGrpSpPr>
        <p:cNvPr id="1" name=""/>
        <p:cNvGrpSpPr/>
        <p:nvPr/>
      </p:nvGrpSpPr>
      <p:grpSpPr>
        <a:xfrm>
          <a:off x="0" y="0"/>
          <a:ext cx="0" cy="0"/>
          <a:chOff x="0" y="0"/>
          <a:chExt cx="0" cy="0"/>
        </a:xfrm>
      </p:grpSpPr>
      <p:sp>
        <p:nvSpPr>
          <p:cNvPr id="3" name="Espaço Reservado para Número de Slide 4"/>
          <p:cNvSpPr>
            <a:spLocks noGrp="1"/>
          </p:cNvSpPr>
          <p:nvPr>
            <p:ph type="sldNum" sz="quarter" idx="4"/>
          </p:nvPr>
        </p:nvSpPr>
        <p:spPr>
          <a:xfrm>
            <a:off x="9382126" y="6675442"/>
            <a:ext cx="479425" cy="153888"/>
          </a:xfrm>
          <a:prstGeom prst="rect">
            <a:avLst/>
          </a:prstGeom>
        </p:spPr>
        <p:txBody>
          <a:bodyPr lIns="36000" tIns="36000" rIns="36000" bIns="36000" anchor="ctr" anchorCtr="0"/>
          <a:lstStyle>
            <a:lvl1pPr algn="r">
              <a:defRPr sz="1000">
                <a:solidFill>
                  <a:schemeClr val="bg1">
                    <a:lumMod val="50000"/>
                  </a:schemeClr>
                </a:solidFill>
              </a:defRPr>
            </a:lvl1pPr>
          </a:lstStyle>
          <a:p>
            <a:fld id="{383754F5-70C2-4042-BD93-84A46D2D374D}" type="slidenum">
              <a:rPr lang="pt-BR" smtClean="0"/>
              <a:pPr/>
              <a:t>‹nº›</a:t>
            </a:fld>
            <a:endParaRPr lang="pt-BR" dirty="0"/>
          </a:p>
        </p:txBody>
      </p:sp>
    </p:spTree>
    <p:extLst>
      <p:ext uri="{BB962C8B-B14F-4D97-AF65-F5344CB8AC3E}">
        <p14:creationId xmlns:p14="http://schemas.microsoft.com/office/powerpoint/2010/main" val="2382458040"/>
      </p:ext>
    </p:extLst>
  </p:cSld>
  <p:clrMapOvr>
    <a:masterClrMapping/>
  </p:clrMapOvr>
  <p:timing>
    <p:tnLst>
      <p:par>
        <p:cTn id="1" dur="indefinite" restart="never" nodeType="tmRoot"/>
      </p:par>
    </p:tnLst>
  </p:timing>
</p:sldLayout>
</file>

<file path=ppt/slideLayouts/slideLayout36.xml><?xml version="1.0" encoding="utf-8"?>
<p:sldLayout xmlns:a="http://schemas.openxmlformats.org/drawingml/2006/main" xmlns:r="http://schemas.openxmlformats.org/officeDocument/2006/relationships" xmlns:p="http://schemas.openxmlformats.org/presentationml/2006/main" type="objTx" preserve="1">
  <p:cSld name="Conteúdo com Legenda">
    <p:spTree>
      <p:nvGrpSpPr>
        <p:cNvPr id="1" name=""/>
        <p:cNvGrpSpPr/>
        <p:nvPr/>
      </p:nvGrpSpPr>
      <p:grpSpPr>
        <a:xfrm>
          <a:off x="0" y="0"/>
          <a:ext cx="0" cy="0"/>
          <a:chOff x="0" y="0"/>
          <a:chExt cx="0" cy="0"/>
        </a:xfrm>
      </p:grpSpPr>
      <p:sp>
        <p:nvSpPr>
          <p:cNvPr id="2" name="Título 1"/>
          <p:cNvSpPr>
            <a:spLocks noGrp="1"/>
          </p:cNvSpPr>
          <p:nvPr>
            <p:ph type="title"/>
          </p:nvPr>
        </p:nvSpPr>
        <p:spPr>
          <a:xfrm>
            <a:off x="495301" y="819548"/>
            <a:ext cx="3259138" cy="615553"/>
          </a:xfrm>
          <a:prstGeom prst="rect">
            <a:avLst/>
          </a:prstGeom>
        </p:spPr>
        <p:txBody>
          <a:bodyPr anchor="b"/>
          <a:lstStyle>
            <a:lvl1pPr algn="l">
              <a:defRPr sz="2000" b="1"/>
            </a:lvl1pPr>
          </a:lstStyle>
          <a:p>
            <a:r>
              <a:rPr lang="pt-BR" smtClean="0"/>
              <a:t>Clique para editar o estilo do título mestre</a:t>
            </a:r>
            <a:endParaRPr lang="pt-BR"/>
          </a:p>
        </p:txBody>
      </p:sp>
      <p:sp>
        <p:nvSpPr>
          <p:cNvPr id="3" name="Espaço Reservado para Conteúdo 2"/>
          <p:cNvSpPr>
            <a:spLocks noGrp="1"/>
          </p:cNvSpPr>
          <p:nvPr>
            <p:ph idx="1"/>
          </p:nvPr>
        </p:nvSpPr>
        <p:spPr>
          <a:xfrm>
            <a:off x="3873499" y="273051"/>
            <a:ext cx="5537201" cy="2683812"/>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t-BR" smtClean="0"/>
              <a:t>Clique para editar os estilos do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Texto 3"/>
          <p:cNvSpPr>
            <a:spLocks noGrp="1"/>
          </p:cNvSpPr>
          <p:nvPr>
            <p:ph type="body" sz="half" idx="2"/>
          </p:nvPr>
        </p:nvSpPr>
        <p:spPr>
          <a:xfrm>
            <a:off x="495301" y="1435102"/>
            <a:ext cx="3259138" cy="430887"/>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BR" smtClean="0"/>
              <a:t>Clique para editar os estilos do texto mestre</a:t>
            </a:r>
          </a:p>
        </p:txBody>
      </p:sp>
      <p:sp>
        <p:nvSpPr>
          <p:cNvPr id="5" name="pg num"/>
          <p:cNvSpPr>
            <a:spLocks noGrp="1" noChangeArrowheads="1"/>
          </p:cNvSpPr>
          <p:nvPr>
            <p:ph type="sldNum" sz="quarter" idx="10"/>
          </p:nvPr>
        </p:nvSpPr>
        <p:spPr>
          <a:ln/>
        </p:spPr>
        <p:txBody>
          <a:bodyPr/>
          <a:lstStyle>
            <a:lvl1pPr>
              <a:defRPr/>
            </a:lvl1pPr>
          </a:lstStyle>
          <a:p>
            <a:fld id="{6ADE6D0A-212B-43B2-ABC5-6BD15BB6602F}" type="slidenum">
              <a:rPr lang="en-US">
                <a:solidFill>
                  <a:srgbClr val="000000"/>
                </a:solidFill>
              </a:rPr>
              <a:pPr/>
              <a:t>‹nº›</a:t>
            </a:fld>
            <a:endParaRPr lang="en-US">
              <a:solidFill>
                <a:srgbClr val="000000"/>
              </a:solidFill>
            </a:endParaRPr>
          </a:p>
        </p:txBody>
      </p:sp>
    </p:spTree>
    <p:extLst>
      <p:ext uri="{BB962C8B-B14F-4D97-AF65-F5344CB8AC3E}">
        <p14:creationId xmlns:p14="http://schemas.microsoft.com/office/powerpoint/2010/main" val="1280005475"/>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picTx" preserve="1">
  <p:cSld name="Imagem com Legenda">
    <p:spTree>
      <p:nvGrpSpPr>
        <p:cNvPr id="1" name=""/>
        <p:cNvGrpSpPr/>
        <p:nvPr/>
      </p:nvGrpSpPr>
      <p:grpSpPr>
        <a:xfrm>
          <a:off x="0" y="0"/>
          <a:ext cx="0" cy="0"/>
          <a:chOff x="0" y="0"/>
          <a:chExt cx="0" cy="0"/>
        </a:xfrm>
      </p:grpSpPr>
      <p:sp>
        <p:nvSpPr>
          <p:cNvPr id="2" name="Título 1"/>
          <p:cNvSpPr>
            <a:spLocks noGrp="1"/>
          </p:cNvSpPr>
          <p:nvPr>
            <p:ph type="title"/>
          </p:nvPr>
        </p:nvSpPr>
        <p:spPr>
          <a:xfrm>
            <a:off x="1941513" y="5059562"/>
            <a:ext cx="5943600" cy="307777"/>
          </a:xfrm>
          <a:prstGeom prst="rect">
            <a:avLst/>
          </a:prstGeom>
        </p:spPr>
        <p:txBody>
          <a:bodyPr anchor="b"/>
          <a:lstStyle>
            <a:lvl1pPr algn="l">
              <a:defRPr sz="2000" b="1"/>
            </a:lvl1pPr>
          </a:lstStyle>
          <a:p>
            <a:r>
              <a:rPr lang="pt-BR" smtClean="0"/>
              <a:t>Clique para editar o estilo do título mestre</a:t>
            </a:r>
            <a:endParaRPr lang="pt-BR"/>
          </a:p>
        </p:txBody>
      </p:sp>
      <p:sp>
        <p:nvSpPr>
          <p:cNvPr id="3" name="Espaço Reservado para Imagem 2"/>
          <p:cNvSpPr>
            <a:spLocks noGrp="1"/>
          </p:cNvSpPr>
          <p:nvPr>
            <p:ph type="pic" idx="1"/>
          </p:nvPr>
        </p:nvSpPr>
        <p:spPr>
          <a:xfrm>
            <a:off x="1941513" y="612776"/>
            <a:ext cx="5943600" cy="492443"/>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pt-BR" noProof="0" smtClean="0"/>
          </a:p>
        </p:txBody>
      </p:sp>
      <p:sp>
        <p:nvSpPr>
          <p:cNvPr id="4" name="Espaço Reservado para Texto 3"/>
          <p:cNvSpPr>
            <a:spLocks noGrp="1"/>
          </p:cNvSpPr>
          <p:nvPr>
            <p:ph type="body" sz="half" idx="2"/>
          </p:nvPr>
        </p:nvSpPr>
        <p:spPr>
          <a:xfrm>
            <a:off x="1941513" y="5367338"/>
            <a:ext cx="5943600" cy="215444"/>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BR" smtClean="0"/>
              <a:t>Clique para editar os estilos do texto mestre</a:t>
            </a:r>
          </a:p>
        </p:txBody>
      </p:sp>
      <p:sp>
        <p:nvSpPr>
          <p:cNvPr id="5" name="pg num"/>
          <p:cNvSpPr>
            <a:spLocks noGrp="1" noChangeArrowheads="1"/>
          </p:cNvSpPr>
          <p:nvPr>
            <p:ph type="sldNum" sz="quarter" idx="10"/>
          </p:nvPr>
        </p:nvSpPr>
        <p:spPr>
          <a:ln/>
        </p:spPr>
        <p:txBody>
          <a:bodyPr/>
          <a:lstStyle>
            <a:lvl1pPr>
              <a:defRPr/>
            </a:lvl1pPr>
          </a:lstStyle>
          <a:p>
            <a:fld id="{CE4C1252-FCD4-4459-ABF3-43FE0DCB6425}" type="slidenum">
              <a:rPr lang="en-US">
                <a:solidFill>
                  <a:srgbClr val="000000"/>
                </a:solidFill>
              </a:rPr>
              <a:pPr/>
              <a:t>‹nº›</a:t>
            </a:fld>
            <a:endParaRPr lang="en-US">
              <a:solidFill>
                <a:srgbClr val="000000"/>
              </a:solidFill>
            </a:endParaRPr>
          </a:p>
        </p:txBody>
      </p:sp>
    </p:spTree>
    <p:extLst>
      <p:ext uri="{BB962C8B-B14F-4D97-AF65-F5344CB8AC3E}">
        <p14:creationId xmlns:p14="http://schemas.microsoft.com/office/powerpoint/2010/main" val="1739504656"/>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vertTx" preserve="1">
  <p:cSld name="Título e texto vertical">
    <p:spTree>
      <p:nvGrpSpPr>
        <p:cNvPr id="1" name=""/>
        <p:cNvGrpSpPr/>
        <p:nvPr/>
      </p:nvGrpSpPr>
      <p:grpSpPr>
        <a:xfrm>
          <a:off x="0" y="0"/>
          <a:ext cx="0" cy="0"/>
          <a:chOff x="0" y="0"/>
          <a:chExt cx="0" cy="0"/>
        </a:xfrm>
      </p:grpSpPr>
      <p:sp>
        <p:nvSpPr>
          <p:cNvPr id="2" name="Título 1"/>
          <p:cNvSpPr>
            <a:spLocks noGrp="1"/>
          </p:cNvSpPr>
          <p:nvPr>
            <p:ph type="title"/>
          </p:nvPr>
        </p:nvSpPr>
        <p:spPr>
          <a:xfrm>
            <a:off x="146050" y="139701"/>
            <a:ext cx="9555163" cy="292388"/>
          </a:xfrm>
          <a:prstGeom prst="rect">
            <a:avLst/>
          </a:prstGeom>
        </p:spPr>
        <p:txBody>
          <a:bodyPr/>
          <a:lstStyle/>
          <a:p>
            <a:r>
              <a:rPr lang="pt-BR" smtClean="0"/>
              <a:t>Clique para editar o estilo do título mestre</a:t>
            </a:r>
            <a:endParaRPr lang="pt-BR"/>
          </a:p>
        </p:txBody>
      </p:sp>
      <p:sp>
        <p:nvSpPr>
          <p:cNvPr id="3" name="Espaço Reservado para Texto Vertical 2"/>
          <p:cNvSpPr>
            <a:spLocks noGrp="1"/>
          </p:cNvSpPr>
          <p:nvPr>
            <p:ph type="body" orient="vert" idx="1"/>
          </p:nvPr>
        </p:nvSpPr>
        <p:spPr>
          <a:xfrm>
            <a:off x="6303361" y="1201740"/>
            <a:ext cx="3397853" cy="1419225"/>
          </a:xfrm>
          <a:prstGeom prst="rect">
            <a:avLst/>
          </a:prstGeom>
        </p:spPr>
        <p:txBody>
          <a:bodyPr vert="eaVert"/>
          <a:lstStyle/>
          <a:p>
            <a:pPr lvl="0"/>
            <a:r>
              <a:rPr lang="pt-BR" smtClean="0"/>
              <a:t>Clique para editar os estilos do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pg num"/>
          <p:cNvSpPr>
            <a:spLocks noGrp="1" noChangeArrowheads="1"/>
          </p:cNvSpPr>
          <p:nvPr>
            <p:ph type="sldNum" sz="quarter" idx="10"/>
          </p:nvPr>
        </p:nvSpPr>
        <p:spPr>
          <a:ln/>
        </p:spPr>
        <p:txBody>
          <a:bodyPr/>
          <a:lstStyle>
            <a:lvl1pPr>
              <a:defRPr/>
            </a:lvl1pPr>
          </a:lstStyle>
          <a:p>
            <a:fld id="{7FBFCFB6-74AF-4746-8019-6B6E93B20355}" type="slidenum">
              <a:rPr lang="en-US">
                <a:solidFill>
                  <a:srgbClr val="000000"/>
                </a:solidFill>
              </a:rPr>
              <a:pPr/>
              <a:t>‹nº›</a:t>
            </a:fld>
            <a:endParaRPr lang="en-US">
              <a:solidFill>
                <a:srgbClr val="000000"/>
              </a:solidFill>
            </a:endParaRPr>
          </a:p>
        </p:txBody>
      </p:sp>
    </p:spTree>
    <p:extLst>
      <p:ext uri="{BB962C8B-B14F-4D97-AF65-F5344CB8AC3E}">
        <p14:creationId xmlns:p14="http://schemas.microsoft.com/office/powerpoint/2010/main" val="3953849974"/>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vertTitleAndTx" preserve="1">
  <p:cSld name="Título e texto verticais">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8824051" y="139702"/>
            <a:ext cx="877163" cy="2481263"/>
          </a:xfrm>
          <a:prstGeom prst="rect">
            <a:avLst/>
          </a:prstGeom>
        </p:spPr>
        <p:txBody>
          <a:bodyPr vert="eaVert"/>
          <a:lstStyle/>
          <a:p>
            <a:r>
              <a:rPr lang="pt-BR" smtClean="0"/>
              <a:t>Clique para editar o estilo do título mestre</a:t>
            </a:r>
            <a:endParaRPr lang="pt-BR"/>
          </a:p>
        </p:txBody>
      </p:sp>
      <p:sp>
        <p:nvSpPr>
          <p:cNvPr id="3" name="Espaço Reservado para Texto Vertical 2"/>
          <p:cNvSpPr>
            <a:spLocks noGrp="1"/>
          </p:cNvSpPr>
          <p:nvPr>
            <p:ph type="body" orient="vert" idx="1"/>
          </p:nvPr>
        </p:nvSpPr>
        <p:spPr>
          <a:xfrm>
            <a:off x="5486911" y="139702"/>
            <a:ext cx="1674305" cy="2481263"/>
          </a:xfrm>
          <a:prstGeom prst="rect">
            <a:avLst/>
          </a:prstGeom>
        </p:spPr>
        <p:txBody>
          <a:bodyPr vert="eaVert"/>
          <a:lstStyle/>
          <a:p>
            <a:pPr lvl="0"/>
            <a:r>
              <a:rPr lang="pt-BR" smtClean="0"/>
              <a:t>Clique para editar os estilos do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5" name="Espaço Reservado para Número de Slide 4"/>
          <p:cNvSpPr>
            <a:spLocks noGrp="1"/>
          </p:cNvSpPr>
          <p:nvPr>
            <p:ph type="sldNum" sz="quarter" idx="4"/>
          </p:nvPr>
        </p:nvSpPr>
        <p:spPr>
          <a:xfrm>
            <a:off x="9382126" y="6675442"/>
            <a:ext cx="479425" cy="153888"/>
          </a:xfrm>
          <a:prstGeom prst="rect">
            <a:avLst/>
          </a:prstGeom>
        </p:spPr>
        <p:txBody>
          <a:bodyPr lIns="36000" tIns="36000" rIns="36000" bIns="36000" anchor="ctr" anchorCtr="0"/>
          <a:lstStyle>
            <a:lvl1pPr algn="r">
              <a:defRPr sz="1000">
                <a:solidFill>
                  <a:schemeClr val="bg1">
                    <a:lumMod val="50000"/>
                  </a:schemeClr>
                </a:solidFill>
              </a:defRPr>
            </a:lvl1pPr>
          </a:lstStyle>
          <a:p>
            <a:fld id="{383754F5-70C2-4042-BD93-84A46D2D374D}" type="slidenum">
              <a:rPr lang="pt-BR" smtClean="0"/>
              <a:pPr/>
              <a:t>‹nº›</a:t>
            </a:fld>
            <a:endParaRPr lang="pt-BR" dirty="0"/>
          </a:p>
        </p:txBody>
      </p:sp>
    </p:spTree>
    <p:extLst>
      <p:ext uri="{BB962C8B-B14F-4D97-AF65-F5344CB8AC3E}">
        <p14:creationId xmlns:p14="http://schemas.microsoft.com/office/powerpoint/2010/main" val="894186609"/>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Comparação por Caixas de texto">
    <p:spTree>
      <p:nvGrpSpPr>
        <p:cNvPr id="1" name=""/>
        <p:cNvGrpSpPr/>
        <p:nvPr/>
      </p:nvGrpSpPr>
      <p:grpSpPr>
        <a:xfrm>
          <a:off x="0" y="0"/>
          <a:ext cx="0" cy="0"/>
          <a:chOff x="0" y="0"/>
          <a:chExt cx="0" cy="0"/>
        </a:xfrm>
      </p:grpSpPr>
      <p:sp>
        <p:nvSpPr>
          <p:cNvPr id="2" name="Título 1"/>
          <p:cNvSpPr>
            <a:spLocks noGrp="1"/>
          </p:cNvSpPr>
          <p:nvPr>
            <p:ph type="title"/>
          </p:nvPr>
        </p:nvSpPr>
        <p:spPr>
          <a:xfrm>
            <a:off x="273050" y="188913"/>
            <a:ext cx="9359900" cy="338554"/>
          </a:xfrm>
          <a:prstGeom prst="rect">
            <a:avLst/>
          </a:prstGeom>
        </p:spPr>
        <p:txBody>
          <a:bodyPr/>
          <a:lstStyle>
            <a:lvl1pPr>
              <a:defRPr sz="2200">
                <a:solidFill>
                  <a:schemeClr val="accent6">
                    <a:lumMod val="50000"/>
                  </a:schemeClr>
                </a:solidFill>
              </a:defRPr>
            </a:lvl1pPr>
          </a:lstStyle>
          <a:p>
            <a:r>
              <a:rPr lang="pt-BR" dirty="0" smtClean="0"/>
              <a:t>Clique para editar o estilo do título mestre</a:t>
            </a:r>
            <a:endParaRPr lang="pt-BR" dirty="0"/>
          </a:p>
        </p:txBody>
      </p:sp>
      <p:sp>
        <p:nvSpPr>
          <p:cNvPr id="3" name="Espaço Reservado para Data 2"/>
          <p:cNvSpPr>
            <a:spLocks noGrp="1"/>
          </p:cNvSpPr>
          <p:nvPr>
            <p:ph type="dt" sz="half" idx="10"/>
          </p:nvPr>
        </p:nvSpPr>
        <p:spPr>
          <a:xfrm>
            <a:off x="495300" y="6356351"/>
            <a:ext cx="2311400" cy="365125"/>
          </a:xfrm>
          <a:prstGeom prst="rect">
            <a:avLst/>
          </a:prstGeom>
        </p:spPr>
        <p:txBody>
          <a:bodyPr/>
          <a:lstStyle/>
          <a:p>
            <a:endParaRPr lang="pt-BR" dirty="0"/>
          </a:p>
        </p:txBody>
      </p:sp>
      <p:sp>
        <p:nvSpPr>
          <p:cNvPr id="4" name="Espaço Reservado para Rodapé 3"/>
          <p:cNvSpPr>
            <a:spLocks noGrp="1"/>
          </p:cNvSpPr>
          <p:nvPr>
            <p:ph type="ftr" sz="quarter" idx="11"/>
          </p:nvPr>
        </p:nvSpPr>
        <p:spPr>
          <a:xfrm>
            <a:off x="3384550" y="6356351"/>
            <a:ext cx="3136900" cy="365125"/>
          </a:xfrm>
          <a:prstGeom prst="rect">
            <a:avLst/>
          </a:prstGeom>
        </p:spPr>
        <p:txBody>
          <a:bodyPr/>
          <a:lstStyle/>
          <a:p>
            <a:endParaRPr lang="pt-BR" dirty="0"/>
          </a:p>
        </p:txBody>
      </p:sp>
      <p:sp>
        <p:nvSpPr>
          <p:cNvPr id="5" name="Espaço Reservado para Número de Slide 4"/>
          <p:cNvSpPr>
            <a:spLocks noGrp="1"/>
          </p:cNvSpPr>
          <p:nvPr>
            <p:ph type="sldNum" sz="quarter" idx="12"/>
          </p:nvPr>
        </p:nvSpPr>
        <p:spPr>
          <a:xfrm>
            <a:off x="9382126" y="6651627"/>
            <a:ext cx="479425" cy="153888"/>
          </a:xfrm>
        </p:spPr>
        <p:txBody>
          <a:bodyPr/>
          <a:lstStyle>
            <a:lvl1pPr>
              <a:defRPr sz="1000">
                <a:solidFill>
                  <a:schemeClr val="bg1">
                    <a:lumMod val="50000"/>
                  </a:schemeClr>
                </a:solidFill>
              </a:defRPr>
            </a:lvl1pPr>
          </a:lstStyle>
          <a:p>
            <a:fld id="{383754F5-70C2-4042-BD93-84A46D2D374D}" type="slidenum">
              <a:rPr lang="pt-BR" smtClean="0"/>
              <a:pPr/>
              <a:t>‹nº›</a:t>
            </a:fld>
            <a:endParaRPr lang="pt-BR" dirty="0"/>
          </a:p>
        </p:txBody>
      </p:sp>
      <p:sp>
        <p:nvSpPr>
          <p:cNvPr id="7" name="Espaço Reservado para Texto 6"/>
          <p:cNvSpPr>
            <a:spLocks noGrp="1"/>
          </p:cNvSpPr>
          <p:nvPr>
            <p:ph type="body" sz="quarter" idx="13"/>
          </p:nvPr>
        </p:nvSpPr>
        <p:spPr>
          <a:xfrm>
            <a:off x="2360613" y="1628775"/>
            <a:ext cx="3528492" cy="914400"/>
          </a:xfrm>
          <a:prstGeom prst="rect">
            <a:avLst/>
          </a:prstGeom>
        </p:spPr>
        <p:txBody>
          <a:bodyPr lIns="0" tIns="0" rIns="0" bIns="0"/>
          <a:lstStyle>
            <a:lvl1pPr marL="185738" indent="-185738">
              <a:spcAft>
                <a:spcPts val="300"/>
              </a:spcAft>
              <a:defRPr/>
            </a:lvl1pPr>
            <a:lvl2pPr marL="358775" indent="-173038">
              <a:spcAft>
                <a:spcPts val="300"/>
              </a:spcAft>
              <a:defRPr/>
            </a:lvl2pPr>
            <a:lvl3pPr marL="542925" indent="-184150">
              <a:spcAft>
                <a:spcPts val="300"/>
              </a:spcAft>
              <a:defRPr/>
            </a:lvl3pPr>
            <a:lvl4pPr marL="715963" indent="-173038">
              <a:spcAft>
                <a:spcPts val="300"/>
              </a:spcAft>
              <a:defRPr/>
            </a:lvl4pPr>
            <a:lvl5pPr marL="901700" indent="-185738">
              <a:spcAft>
                <a:spcPts val="300"/>
              </a:spcAft>
              <a:defRPr/>
            </a:lvl5pPr>
          </a:lstStyle>
          <a:p>
            <a:pPr lvl="0"/>
            <a:r>
              <a:rPr lang="pt-BR" smtClean="0"/>
              <a:t>Clique para editar os estilos do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dirty="0"/>
          </a:p>
        </p:txBody>
      </p:sp>
      <p:sp>
        <p:nvSpPr>
          <p:cNvPr id="11" name="Espaço Reservado para Texto 7"/>
          <p:cNvSpPr>
            <a:spLocks noGrp="1"/>
          </p:cNvSpPr>
          <p:nvPr>
            <p:ph type="body" sz="quarter" idx="16"/>
          </p:nvPr>
        </p:nvSpPr>
        <p:spPr>
          <a:xfrm>
            <a:off x="2360613" y="1053493"/>
            <a:ext cx="3528492" cy="395287"/>
          </a:xfrm>
          <a:prstGeom prst="rect">
            <a:avLst/>
          </a:prstGeom>
        </p:spPr>
        <p:txBody>
          <a:bodyPr lIns="0" tIns="0" rIns="0" bIns="0" anchor="ctr">
            <a:noAutofit/>
          </a:bodyPr>
          <a:lstStyle>
            <a:lvl1pPr>
              <a:buFont typeface="Arial" pitchFamily="34" charset="0"/>
              <a:buNone/>
              <a:defRPr lang="pt-BR" sz="1800" b="1" kern="1200" dirty="0" smtClean="0">
                <a:solidFill>
                  <a:schemeClr val="tx1"/>
                </a:solidFill>
                <a:latin typeface="Arial" pitchFamily="34" charset="0"/>
                <a:ea typeface="+mn-ea"/>
                <a:cs typeface="+mn-cs"/>
              </a:defRPr>
            </a:lvl1pPr>
          </a:lstStyle>
          <a:p>
            <a:pPr lvl="0"/>
            <a:r>
              <a:rPr lang="pt-BR" smtClean="0"/>
              <a:t>Clique para editar os estilos do texto mestre</a:t>
            </a:r>
          </a:p>
        </p:txBody>
      </p:sp>
      <p:sp>
        <p:nvSpPr>
          <p:cNvPr id="15" name="Espaço Reservado para Texto 7"/>
          <p:cNvSpPr>
            <a:spLocks noGrp="1"/>
          </p:cNvSpPr>
          <p:nvPr>
            <p:ph type="body" sz="quarter" idx="20"/>
          </p:nvPr>
        </p:nvSpPr>
        <p:spPr>
          <a:xfrm>
            <a:off x="6104458" y="1053493"/>
            <a:ext cx="3528492" cy="395287"/>
          </a:xfrm>
          <a:prstGeom prst="rect">
            <a:avLst/>
          </a:prstGeom>
        </p:spPr>
        <p:txBody>
          <a:bodyPr lIns="0" tIns="0" rIns="0" bIns="0" anchor="ctr">
            <a:noAutofit/>
          </a:bodyPr>
          <a:lstStyle>
            <a:lvl1pPr>
              <a:buFont typeface="Arial" pitchFamily="34" charset="0"/>
              <a:buNone/>
              <a:defRPr lang="pt-BR" sz="1800" b="1" kern="1200" dirty="0" smtClean="0">
                <a:solidFill>
                  <a:schemeClr val="tx1"/>
                </a:solidFill>
                <a:latin typeface="Arial" pitchFamily="34" charset="0"/>
                <a:ea typeface="+mn-ea"/>
                <a:cs typeface="+mn-cs"/>
              </a:defRPr>
            </a:lvl1pPr>
          </a:lstStyle>
          <a:p>
            <a:pPr lvl="0"/>
            <a:r>
              <a:rPr lang="pt-BR" smtClean="0"/>
              <a:t>Clique para editar os estilos do texto mestre</a:t>
            </a:r>
          </a:p>
        </p:txBody>
      </p:sp>
      <p:sp>
        <p:nvSpPr>
          <p:cNvPr id="16" name="Espaço Reservado para Texto 6"/>
          <p:cNvSpPr>
            <a:spLocks noGrp="1"/>
          </p:cNvSpPr>
          <p:nvPr>
            <p:ph type="body" sz="quarter" idx="21"/>
          </p:nvPr>
        </p:nvSpPr>
        <p:spPr>
          <a:xfrm>
            <a:off x="2360613" y="3259932"/>
            <a:ext cx="3528492" cy="914400"/>
          </a:xfrm>
          <a:prstGeom prst="rect">
            <a:avLst/>
          </a:prstGeom>
        </p:spPr>
        <p:txBody>
          <a:bodyPr lIns="0" tIns="0" rIns="0" bIns="0"/>
          <a:lstStyle>
            <a:lvl1pPr marL="185738" indent="-185738">
              <a:spcAft>
                <a:spcPts val="300"/>
              </a:spcAft>
              <a:defRPr/>
            </a:lvl1pPr>
            <a:lvl2pPr marL="358775" indent="-173038">
              <a:spcAft>
                <a:spcPts val="300"/>
              </a:spcAft>
              <a:defRPr/>
            </a:lvl2pPr>
            <a:lvl3pPr marL="542925" indent="-184150">
              <a:spcAft>
                <a:spcPts val="300"/>
              </a:spcAft>
              <a:defRPr/>
            </a:lvl3pPr>
            <a:lvl4pPr marL="715963" indent="-173038">
              <a:spcAft>
                <a:spcPts val="300"/>
              </a:spcAft>
              <a:defRPr/>
            </a:lvl4pPr>
            <a:lvl5pPr marL="901700" indent="-185738">
              <a:spcAft>
                <a:spcPts val="300"/>
              </a:spcAft>
              <a:defRPr/>
            </a:lvl5pPr>
          </a:lstStyle>
          <a:p>
            <a:pPr lvl="0"/>
            <a:r>
              <a:rPr lang="pt-BR" smtClean="0"/>
              <a:t>Clique para editar os estilos do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dirty="0"/>
          </a:p>
        </p:txBody>
      </p:sp>
      <p:sp>
        <p:nvSpPr>
          <p:cNvPr id="17" name="Espaço Reservado para Texto 6"/>
          <p:cNvSpPr>
            <a:spLocks noGrp="1"/>
          </p:cNvSpPr>
          <p:nvPr>
            <p:ph type="body" sz="quarter" idx="22"/>
          </p:nvPr>
        </p:nvSpPr>
        <p:spPr>
          <a:xfrm>
            <a:off x="6104458" y="3259932"/>
            <a:ext cx="3528492" cy="914400"/>
          </a:xfrm>
          <a:prstGeom prst="rect">
            <a:avLst/>
          </a:prstGeom>
        </p:spPr>
        <p:txBody>
          <a:bodyPr lIns="0" tIns="0" rIns="0" bIns="0"/>
          <a:lstStyle>
            <a:lvl1pPr marL="185738" indent="-185738">
              <a:spcAft>
                <a:spcPts val="300"/>
              </a:spcAft>
              <a:defRPr/>
            </a:lvl1pPr>
            <a:lvl2pPr marL="358775" indent="-173038">
              <a:spcAft>
                <a:spcPts val="300"/>
              </a:spcAft>
              <a:defRPr/>
            </a:lvl2pPr>
            <a:lvl3pPr marL="542925" indent="-184150">
              <a:spcAft>
                <a:spcPts val="300"/>
              </a:spcAft>
              <a:defRPr/>
            </a:lvl3pPr>
            <a:lvl4pPr marL="715963" indent="-173038">
              <a:spcAft>
                <a:spcPts val="300"/>
              </a:spcAft>
              <a:defRPr/>
            </a:lvl4pPr>
            <a:lvl5pPr marL="901700" indent="-185738">
              <a:spcAft>
                <a:spcPts val="300"/>
              </a:spcAft>
              <a:defRPr/>
            </a:lvl5pPr>
          </a:lstStyle>
          <a:p>
            <a:pPr lvl="0"/>
            <a:r>
              <a:rPr lang="pt-BR" smtClean="0"/>
              <a:t>Clique para editar os estilos do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dirty="0"/>
          </a:p>
        </p:txBody>
      </p:sp>
      <p:sp>
        <p:nvSpPr>
          <p:cNvPr id="18" name="Espaço Reservado para Texto 6"/>
          <p:cNvSpPr>
            <a:spLocks noGrp="1"/>
          </p:cNvSpPr>
          <p:nvPr>
            <p:ph type="body" sz="quarter" idx="23"/>
          </p:nvPr>
        </p:nvSpPr>
        <p:spPr>
          <a:xfrm>
            <a:off x="6104458" y="1628775"/>
            <a:ext cx="3528492" cy="914400"/>
          </a:xfrm>
          <a:prstGeom prst="rect">
            <a:avLst/>
          </a:prstGeom>
        </p:spPr>
        <p:txBody>
          <a:bodyPr lIns="0" tIns="0" rIns="0" bIns="0"/>
          <a:lstStyle>
            <a:lvl1pPr marL="185738" indent="-185738">
              <a:spcAft>
                <a:spcPts val="300"/>
              </a:spcAft>
              <a:defRPr/>
            </a:lvl1pPr>
            <a:lvl2pPr marL="358775" indent="-173038">
              <a:spcAft>
                <a:spcPts val="300"/>
              </a:spcAft>
              <a:defRPr/>
            </a:lvl2pPr>
            <a:lvl3pPr marL="542925" indent="-184150">
              <a:spcAft>
                <a:spcPts val="300"/>
              </a:spcAft>
              <a:defRPr/>
            </a:lvl3pPr>
            <a:lvl4pPr marL="715963" indent="-173038">
              <a:spcAft>
                <a:spcPts val="300"/>
              </a:spcAft>
              <a:defRPr/>
            </a:lvl4pPr>
            <a:lvl5pPr marL="901700" indent="-185738">
              <a:spcAft>
                <a:spcPts val="300"/>
              </a:spcAft>
              <a:defRPr/>
            </a:lvl5pPr>
          </a:lstStyle>
          <a:p>
            <a:pPr lvl="0"/>
            <a:r>
              <a:rPr lang="pt-BR" smtClean="0"/>
              <a:t>Clique para editar os estilos do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dirty="0"/>
          </a:p>
        </p:txBody>
      </p:sp>
      <p:sp>
        <p:nvSpPr>
          <p:cNvPr id="19" name="Espaço Reservado para Texto 6"/>
          <p:cNvSpPr>
            <a:spLocks noGrp="1"/>
          </p:cNvSpPr>
          <p:nvPr>
            <p:ph type="body" sz="quarter" idx="24"/>
          </p:nvPr>
        </p:nvSpPr>
        <p:spPr>
          <a:xfrm>
            <a:off x="6104458" y="4891088"/>
            <a:ext cx="3528492" cy="914400"/>
          </a:xfrm>
          <a:prstGeom prst="rect">
            <a:avLst/>
          </a:prstGeom>
        </p:spPr>
        <p:txBody>
          <a:bodyPr lIns="0" tIns="0" rIns="0" bIns="0"/>
          <a:lstStyle>
            <a:lvl1pPr marL="185738" indent="-185738">
              <a:spcAft>
                <a:spcPts val="300"/>
              </a:spcAft>
              <a:defRPr/>
            </a:lvl1pPr>
            <a:lvl2pPr marL="358775" indent="-173038">
              <a:spcAft>
                <a:spcPts val="300"/>
              </a:spcAft>
              <a:defRPr/>
            </a:lvl2pPr>
            <a:lvl3pPr marL="542925" indent="-184150">
              <a:spcAft>
                <a:spcPts val="300"/>
              </a:spcAft>
              <a:defRPr/>
            </a:lvl3pPr>
            <a:lvl4pPr marL="715963" indent="-173038">
              <a:spcAft>
                <a:spcPts val="300"/>
              </a:spcAft>
              <a:defRPr/>
            </a:lvl4pPr>
            <a:lvl5pPr marL="901700" indent="-185738">
              <a:spcAft>
                <a:spcPts val="300"/>
              </a:spcAft>
              <a:defRPr/>
            </a:lvl5pPr>
          </a:lstStyle>
          <a:p>
            <a:pPr lvl="0"/>
            <a:r>
              <a:rPr lang="pt-BR" smtClean="0"/>
              <a:t>Clique para editar os estilos do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dirty="0"/>
          </a:p>
        </p:txBody>
      </p:sp>
      <p:sp>
        <p:nvSpPr>
          <p:cNvPr id="20" name="Espaço Reservado para Texto 6"/>
          <p:cNvSpPr>
            <a:spLocks noGrp="1"/>
          </p:cNvSpPr>
          <p:nvPr>
            <p:ph type="body" sz="quarter" idx="25"/>
          </p:nvPr>
        </p:nvSpPr>
        <p:spPr>
          <a:xfrm>
            <a:off x="2360613" y="4891088"/>
            <a:ext cx="3528492" cy="914400"/>
          </a:xfrm>
          <a:prstGeom prst="rect">
            <a:avLst/>
          </a:prstGeom>
        </p:spPr>
        <p:txBody>
          <a:bodyPr lIns="0" tIns="0" rIns="0" bIns="0"/>
          <a:lstStyle>
            <a:lvl1pPr marL="185738" indent="-185738">
              <a:spcAft>
                <a:spcPts val="300"/>
              </a:spcAft>
              <a:defRPr/>
            </a:lvl1pPr>
            <a:lvl2pPr marL="358775" indent="-173038">
              <a:spcAft>
                <a:spcPts val="300"/>
              </a:spcAft>
              <a:defRPr/>
            </a:lvl2pPr>
            <a:lvl3pPr marL="542925" indent="-184150">
              <a:spcAft>
                <a:spcPts val="300"/>
              </a:spcAft>
              <a:defRPr/>
            </a:lvl3pPr>
            <a:lvl4pPr marL="715963" indent="-173038">
              <a:spcAft>
                <a:spcPts val="300"/>
              </a:spcAft>
              <a:defRPr/>
            </a:lvl4pPr>
            <a:lvl5pPr marL="901700" indent="-185738">
              <a:spcAft>
                <a:spcPts val="300"/>
              </a:spcAft>
              <a:defRPr/>
            </a:lvl5pPr>
          </a:lstStyle>
          <a:p>
            <a:pPr lvl="0"/>
            <a:r>
              <a:rPr lang="pt-BR" smtClean="0"/>
              <a:t>Clique para editar os estilos do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dirty="0"/>
          </a:p>
        </p:txBody>
      </p:sp>
    </p:spTree>
    <p:extLst>
      <p:ext uri="{BB962C8B-B14F-4D97-AF65-F5344CB8AC3E}">
        <p14:creationId xmlns:p14="http://schemas.microsoft.com/office/powerpoint/2010/main" val="2888429910"/>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1_Comparação por Caixas de texto">
    <p:spTree>
      <p:nvGrpSpPr>
        <p:cNvPr id="1" name=""/>
        <p:cNvGrpSpPr/>
        <p:nvPr/>
      </p:nvGrpSpPr>
      <p:grpSpPr>
        <a:xfrm>
          <a:off x="0" y="0"/>
          <a:ext cx="0" cy="0"/>
          <a:chOff x="0" y="0"/>
          <a:chExt cx="0" cy="0"/>
        </a:xfrm>
      </p:grpSpPr>
      <p:sp>
        <p:nvSpPr>
          <p:cNvPr id="2" name="Título 1"/>
          <p:cNvSpPr>
            <a:spLocks noGrp="1"/>
          </p:cNvSpPr>
          <p:nvPr>
            <p:ph type="title"/>
          </p:nvPr>
        </p:nvSpPr>
        <p:spPr>
          <a:xfrm>
            <a:off x="273050" y="188913"/>
            <a:ext cx="9359900" cy="338554"/>
          </a:xfrm>
          <a:prstGeom prst="rect">
            <a:avLst/>
          </a:prstGeom>
        </p:spPr>
        <p:txBody>
          <a:bodyPr/>
          <a:lstStyle>
            <a:lvl1pPr>
              <a:defRPr sz="2200">
                <a:solidFill>
                  <a:schemeClr val="accent6">
                    <a:lumMod val="50000"/>
                  </a:schemeClr>
                </a:solidFill>
              </a:defRPr>
            </a:lvl1pPr>
          </a:lstStyle>
          <a:p>
            <a:r>
              <a:rPr lang="pt-BR" dirty="0" smtClean="0"/>
              <a:t>Clique para editar o estilo do título mestre</a:t>
            </a:r>
            <a:endParaRPr lang="pt-BR" dirty="0"/>
          </a:p>
        </p:txBody>
      </p:sp>
      <p:sp>
        <p:nvSpPr>
          <p:cNvPr id="3" name="Espaço Reservado para Data 2"/>
          <p:cNvSpPr>
            <a:spLocks noGrp="1"/>
          </p:cNvSpPr>
          <p:nvPr>
            <p:ph type="dt" sz="half" idx="10"/>
          </p:nvPr>
        </p:nvSpPr>
        <p:spPr>
          <a:xfrm>
            <a:off x="495300" y="6356351"/>
            <a:ext cx="2311400" cy="365125"/>
          </a:xfrm>
          <a:prstGeom prst="rect">
            <a:avLst/>
          </a:prstGeom>
        </p:spPr>
        <p:txBody>
          <a:bodyPr/>
          <a:lstStyle/>
          <a:p>
            <a:fld id="{E3437609-6B51-4197-8901-04FF1B3BDF6B}" type="datetime4">
              <a:rPr lang="pt-BR" smtClean="0">
                <a:solidFill>
                  <a:srgbClr val="000000"/>
                </a:solidFill>
              </a:rPr>
              <a:pPr/>
              <a:t>24 de março de 2016</a:t>
            </a:fld>
            <a:endParaRPr lang="pt-BR" dirty="0">
              <a:solidFill>
                <a:srgbClr val="000000"/>
              </a:solidFill>
            </a:endParaRPr>
          </a:p>
        </p:txBody>
      </p:sp>
      <p:sp>
        <p:nvSpPr>
          <p:cNvPr id="4" name="Espaço Reservado para Rodapé 3"/>
          <p:cNvSpPr>
            <a:spLocks noGrp="1"/>
          </p:cNvSpPr>
          <p:nvPr>
            <p:ph type="ftr" sz="quarter" idx="11"/>
          </p:nvPr>
        </p:nvSpPr>
        <p:spPr>
          <a:xfrm>
            <a:off x="3384550" y="6356351"/>
            <a:ext cx="3136900" cy="365125"/>
          </a:xfrm>
          <a:prstGeom prst="rect">
            <a:avLst/>
          </a:prstGeom>
        </p:spPr>
        <p:txBody>
          <a:bodyPr/>
          <a:lstStyle/>
          <a:p>
            <a:endParaRPr lang="pt-BR" dirty="0">
              <a:solidFill>
                <a:srgbClr val="000000"/>
              </a:solidFill>
            </a:endParaRPr>
          </a:p>
        </p:txBody>
      </p:sp>
      <p:sp>
        <p:nvSpPr>
          <p:cNvPr id="5" name="Espaço Reservado para Número de Slide 4"/>
          <p:cNvSpPr>
            <a:spLocks noGrp="1"/>
          </p:cNvSpPr>
          <p:nvPr>
            <p:ph type="sldNum" sz="quarter" idx="12"/>
          </p:nvPr>
        </p:nvSpPr>
        <p:spPr>
          <a:xfrm>
            <a:off x="9382126" y="6651627"/>
            <a:ext cx="479425" cy="153888"/>
          </a:xfrm>
        </p:spPr>
        <p:txBody>
          <a:bodyPr/>
          <a:lstStyle>
            <a:lvl1pPr>
              <a:defRPr sz="1000">
                <a:solidFill>
                  <a:schemeClr val="bg1">
                    <a:lumMod val="50000"/>
                  </a:schemeClr>
                </a:solidFill>
              </a:defRPr>
            </a:lvl1pPr>
          </a:lstStyle>
          <a:p>
            <a:fld id="{383754F5-70C2-4042-BD93-84A46D2D374D}" type="slidenum">
              <a:rPr lang="pt-BR" smtClean="0">
                <a:solidFill>
                  <a:srgbClr val="FFFFFF">
                    <a:lumMod val="50000"/>
                  </a:srgbClr>
                </a:solidFill>
              </a:rPr>
              <a:pPr/>
              <a:t>‹nº›</a:t>
            </a:fld>
            <a:endParaRPr lang="pt-BR" dirty="0">
              <a:solidFill>
                <a:srgbClr val="FFFFFF">
                  <a:lumMod val="50000"/>
                </a:srgbClr>
              </a:solidFill>
            </a:endParaRPr>
          </a:p>
        </p:txBody>
      </p:sp>
      <p:sp>
        <p:nvSpPr>
          <p:cNvPr id="7" name="Espaço Reservado para Texto 6"/>
          <p:cNvSpPr>
            <a:spLocks noGrp="1"/>
          </p:cNvSpPr>
          <p:nvPr>
            <p:ph type="body" sz="quarter" idx="13"/>
          </p:nvPr>
        </p:nvSpPr>
        <p:spPr>
          <a:xfrm>
            <a:off x="2360613" y="1628775"/>
            <a:ext cx="3528492" cy="914400"/>
          </a:xfrm>
          <a:prstGeom prst="rect">
            <a:avLst/>
          </a:prstGeom>
        </p:spPr>
        <p:txBody>
          <a:bodyPr lIns="0" tIns="0" rIns="0" bIns="0"/>
          <a:lstStyle>
            <a:lvl1pPr marL="185738" indent="-185738">
              <a:spcAft>
                <a:spcPts val="300"/>
              </a:spcAft>
              <a:defRPr/>
            </a:lvl1pPr>
            <a:lvl2pPr marL="358775" indent="-173038">
              <a:spcAft>
                <a:spcPts val="300"/>
              </a:spcAft>
              <a:defRPr/>
            </a:lvl2pPr>
            <a:lvl3pPr marL="542925" indent="-184150">
              <a:spcAft>
                <a:spcPts val="300"/>
              </a:spcAft>
              <a:defRPr/>
            </a:lvl3pPr>
            <a:lvl4pPr marL="715963" indent="-173038">
              <a:spcAft>
                <a:spcPts val="300"/>
              </a:spcAft>
              <a:defRPr/>
            </a:lvl4pPr>
            <a:lvl5pPr marL="901700" indent="-185738">
              <a:spcAft>
                <a:spcPts val="300"/>
              </a:spcAft>
              <a:defRPr/>
            </a:lvl5pPr>
          </a:lstStyle>
          <a:p>
            <a:pPr lvl="0"/>
            <a:r>
              <a:rPr lang="pt-BR" smtClean="0"/>
              <a:t>Clique para editar os estilos do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dirty="0"/>
          </a:p>
        </p:txBody>
      </p:sp>
      <p:sp>
        <p:nvSpPr>
          <p:cNvPr id="11" name="Espaço Reservado para Texto 7"/>
          <p:cNvSpPr>
            <a:spLocks noGrp="1"/>
          </p:cNvSpPr>
          <p:nvPr>
            <p:ph type="body" sz="quarter" idx="16"/>
          </p:nvPr>
        </p:nvSpPr>
        <p:spPr>
          <a:xfrm>
            <a:off x="2360613" y="1053493"/>
            <a:ext cx="3528492" cy="395287"/>
          </a:xfrm>
          <a:prstGeom prst="rect">
            <a:avLst/>
          </a:prstGeom>
        </p:spPr>
        <p:txBody>
          <a:bodyPr lIns="0" tIns="0" rIns="0" bIns="0" anchor="ctr">
            <a:noAutofit/>
          </a:bodyPr>
          <a:lstStyle>
            <a:lvl1pPr>
              <a:buFont typeface="Arial" pitchFamily="34" charset="0"/>
              <a:buNone/>
              <a:defRPr lang="pt-BR" sz="1800" b="1" kern="1200" dirty="0" smtClean="0">
                <a:solidFill>
                  <a:schemeClr val="tx1"/>
                </a:solidFill>
                <a:latin typeface="Arial" pitchFamily="34" charset="0"/>
                <a:ea typeface="+mn-ea"/>
                <a:cs typeface="+mn-cs"/>
              </a:defRPr>
            </a:lvl1pPr>
          </a:lstStyle>
          <a:p>
            <a:pPr lvl="0"/>
            <a:r>
              <a:rPr lang="pt-BR" smtClean="0"/>
              <a:t>Clique para editar os estilos do texto mestre</a:t>
            </a:r>
          </a:p>
        </p:txBody>
      </p:sp>
      <p:sp>
        <p:nvSpPr>
          <p:cNvPr id="15" name="Espaço Reservado para Texto 7"/>
          <p:cNvSpPr>
            <a:spLocks noGrp="1"/>
          </p:cNvSpPr>
          <p:nvPr>
            <p:ph type="body" sz="quarter" idx="20"/>
          </p:nvPr>
        </p:nvSpPr>
        <p:spPr>
          <a:xfrm>
            <a:off x="6104458" y="1053493"/>
            <a:ext cx="3528492" cy="395287"/>
          </a:xfrm>
          <a:prstGeom prst="rect">
            <a:avLst/>
          </a:prstGeom>
        </p:spPr>
        <p:txBody>
          <a:bodyPr lIns="0" tIns="0" rIns="0" bIns="0" anchor="ctr">
            <a:noAutofit/>
          </a:bodyPr>
          <a:lstStyle>
            <a:lvl1pPr>
              <a:buFont typeface="Arial" pitchFamily="34" charset="0"/>
              <a:buNone/>
              <a:defRPr lang="pt-BR" sz="1800" b="1" kern="1200" dirty="0" smtClean="0">
                <a:solidFill>
                  <a:schemeClr val="tx1"/>
                </a:solidFill>
                <a:latin typeface="Arial" pitchFamily="34" charset="0"/>
                <a:ea typeface="+mn-ea"/>
                <a:cs typeface="+mn-cs"/>
              </a:defRPr>
            </a:lvl1pPr>
          </a:lstStyle>
          <a:p>
            <a:pPr lvl="0"/>
            <a:r>
              <a:rPr lang="pt-BR" smtClean="0"/>
              <a:t>Clique para editar os estilos do texto mestre</a:t>
            </a:r>
          </a:p>
        </p:txBody>
      </p:sp>
      <p:sp>
        <p:nvSpPr>
          <p:cNvPr id="16" name="Espaço Reservado para Texto 6"/>
          <p:cNvSpPr>
            <a:spLocks noGrp="1"/>
          </p:cNvSpPr>
          <p:nvPr>
            <p:ph type="body" sz="quarter" idx="21"/>
          </p:nvPr>
        </p:nvSpPr>
        <p:spPr>
          <a:xfrm>
            <a:off x="2360613" y="3259932"/>
            <a:ext cx="3528492" cy="914400"/>
          </a:xfrm>
          <a:prstGeom prst="rect">
            <a:avLst/>
          </a:prstGeom>
        </p:spPr>
        <p:txBody>
          <a:bodyPr lIns="0" tIns="0" rIns="0" bIns="0"/>
          <a:lstStyle>
            <a:lvl1pPr marL="185738" indent="-185738">
              <a:spcAft>
                <a:spcPts val="300"/>
              </a:spcAft>
              <a:defRPr/>
            </a:lvl1pPr>
            <a:lvl2pPr marL="358775" indent="-173038">
              <a:spcAft>
                <a:spcPts val="300"/>
              </a:spcAft>
              <a:defRPr/>
            </a:lvl2pPr>
            <a:lvl3pPr marL="542925" indent="-184150">
              <a:spcAft>
                <a:spcPts val="300"/>
              </a:spcAft>
              <a:defRPr/>
            </a:lvl3pPr>
            <a:lvl4pPr marL="715963" indent="-173038">
              <a:spcAft>
                <a:spcPts val="300"/>
              </a:spcAft>
              <a:defRPr/>
            </a:lvl4pPr>
            <a:lvl5pPr marL="901700" indent="-185738">
              <a:spcAft>
                <a:spcPts val="300"/>
              </a:spcAft>
              <a:defRPr/>
            </a:lvl5pPr>
          </a:lstStyle>
          <a:p>
            <a:pPr lvl="0"/>
            <a:r>
              <a:rPr lang="pt-BR" smtClean="0"/>
              <a:t>Clique para editar os estilos do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dirty="0"/>
          </a:p>
        </p:txBody>
      </p:sp>
      <p:sp>
        <p:nvSpPr>
          <p:cNvPr id="17" name="Espaço Reservado para Texto 6"/>
          <p:cNvSpPr>
            <a:spLocks noGrp="1"/>
          </p:cNvSpPr>
          <p:nvPr>
            <p:ph type="body" sz="quarter" idx="22"/>
          </p:nvPr>
        </p:nvSpPr>
        <p:spPr>
          <a:xfrm>
            <a:off x="6104458" y="3259932"/>
            <a:ext cx="3528492" cy="914400"/>
          </a:xfrm>
          <a:prstGeom prst="rect">
            <a:avLst/>
          </a:prstGeom>
        </p:spPr>
        <p:txBody>
          <a:bodyPr lIns="0" tIns="0" rIns="0" bIns="0"/>
          <a:lstStyle>
            <a:lvl1pPr marL="185738" indent="-185738">
              <a:spcAft>
                <a:spcPts val="300"/>
              </a:spcAft>
              <a:defRPr/>
            </a:lvl1pPr>
            <a:lvl2pPr marL="358775" indent="-173038">
              <a:spcAft>
                <a:spcPts val="300"/>
              </a:spcAft>
              <a:defRPr/>
            </a:lvl2pPr>
            <a:lvl3pPr marL="542925" indent="-184150">
              <a:spcAft>
                <a:spcPts val="300"/>
              </a:spcAft>
              <a:defRPr/>
            </a:lvl3pPr>
            <a:lvl4pPr marL="715963" indent="-173038">
              <a:spcAft>
                <a:spcPts val="300"/>
              </a:spcAft>
              <a:defRPr/>
            </a:lvl4pPr>
            <a:lvl5pPr marL="901700" indent="-185738">
              <a:spcAft>
                <a:spcPts val="300"/>
              </a:spcAft>
              <a:defRPr/>
            </a:lvl5pPr>
          </a:lstStyle>
          <a:p>
            <a:pPr lvl="0"/>
            <a:r>
              <a:rPr lang="pt-BR" smtClean="0"/>
              <a:t>Clique para editar os estilos do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dirty="0"/>
          </a:p>
        </p:txBody>
      </p:sp>
      <p:sp>
        <p:nvSpPr>
          <p:cNvPr id="18" name="Espaço Reservado para Texto 6"/>
          <p:cNvSpPr>
            <a:spLocks noGrp="1"/>
          </p:cNvSpPr>
          <p:nvPr>
            <p:ph type="body" sz="quarter" idx="23"/>
          </p:nvPr>
        </p:nvSpPr>
        <p:spPr>
          <a:xfrm>
            <a:off x="6104458" y="1628775"/>
            <a:ext cx="3528492" cy="914400"/>
          </a:xfrm>
          <a:prstGeom prst="rect">
            <a:avLst/>
          </a:prstGeom>
        </p:spPr>
        <p:txBody>
          <a:bodyPr lIns="0" tIns="0" rIns="0" bIns="0"/>
          <a:lstStyle>
            <a:lvl1pPr marL="185738" indent="-185738">
              <a:spcAft>
                <a:spcPts val="300"/>
              </a:spcAft>
              <a:defRPr/>
            </a:lvl1pPr>
            <a:lvl2pPr marL="358775" indent="-173038">
              <a:spcAft>
                <a:spcPts val="300"/>
              </a:spcAft>
              <a:defRPr/>
            </a:lvl2pPr>
            <a:lvl3pPr marL="542925" indent="-184150">
              <a:spcAft>
                <a:spcPts val="300"/>
              </a:spcAft>
              <a:defRPr/>
            </a:lvl3pPr>
            <a:lvl4pPr marL="715963" indent="-173038">
              <a:spcAft>
                <a:spcPts val="300"/>
              </a:spcAft>
              <a:defRPr/>
            </a:lvl4pPr>
            <a:lvl5pPr marL="901700" indent="-185738">
              <a:spcAft>
                <a:spcPts val="300"/>
              </a:spcAft>
              <a:defRPr/>
            </a:lvl5pPr>
          </a:lstStyle>
          <a:p>
            <a:pPr lvl="0"/>
            <a:r>
              <a:rPr lang="pt-BR" smtClean="0"/>
              <a:t>Clique para editar os estilos do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dirty="0"/>
          </a:p>
        </p:txBody>
      </p:sp>
      <p:sp>
        <p:nvSpPr>
          <p:cNvPr id="19" name="Espaço Reservado para Texto 6"/>
          <p:cNvSpPr>
            <a:spLocks noGrp="1"/>
          </p:cNvSpPr>
          <p:nvPr>
            <p:ph type="body" sz="quarter" idx="24"/>
          </p:nvPr>
        </p:nvSpPr>
        <p:spPr>
          <a:xfrm>
            <a:off x="6104458" y="4891088"/>
            <a:ext cx="3528492" cy="914400"/>
          </a:xfrm>
          <a:prstGeom prst="rect">
            <a:avLst/>
          </a:prstGeom>
        </p:spPr>
        <p:txBody>
          <a:bodyPr lIns="0" tIns="0" rIns="0" bIns="0"/>
          <a:lstStyle>
            <a:lvl1pPr marL="185738" indent="-185738">
              <a:spcAft>
                <a:spcPts val="300"/>
              </a:spcAft>
              <a:defRPr/>
            </a:lvl1pPr>
            <a:lvl2pPr marL="358775" indent="-173038">
              <a:spcAft>
                <a:spcPts val="300"/>
              </a:spcAft>
              <a:defRPr/>
            </a:lvl2pPr>
            <a:lvl3pPr marL="542925" indent="-184150">
              <a:spcAft>
                <a:spcPts val="300"/>
              </a:spcAft>
              <a:defRPr/>
            </a:lvl3pPr>
            <a:lvl4pPr marL="715963" indent="-173038">
              <a:spcAft>
                <a:spcPts val="300"/>
              </a:spcAft>
              <a:defRPr/>
            </a:lvl4pPr>
            <a:lvl5pPr marL="901700" indent="-185738">
              <a:spcAft>
                <a:spcPts val="300"/>
              </a:spcAft>
              <a:defRPr/>
            </a:lvl5pPr>
          </a:lstStyle>
          <a:p>
            <a:pPr lvl="0"/>
            <a:r>
              <a:rPr lang="pt-BR" smtClean="0"/>
              <a:t>Clique para editar os estilos do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dirty="0"/>
          </a:p>
        </p:txBody>
      </p:sp>
      <p:sp>
        <p:nvSpPr>
          <p:cNvPr id="20" name="Espaço Reservado para Texto 6"/>
          <p:cNvSpPr>
            <a:spLocks noGrp="1"/>
          </p:cNvSpPr>
          <p:nvPr>
            <p:ph type="body" sz="quarter" idx="25"/>
          </p:nvPr>
        </p:nvSpPr>
        <p:spPr>
          <a:xfrm>
            <a:off x="2360613" y="4891088"/>
            <a:ext cx="3528492" cy="914400"/>
          </a:xfrm>
          <a:prstGeom prst="rect">
            <a:avLst/>
          </a:prstGeom>
        </p:spPr>
        <p:txBody>
          <a:bodyPr lIns="0" tIns="0" rIns="0" bIns="0"/>
          <a:lstStyle>
            <a:lvl1pPr marL="185738" indent="-185738">
              <a:spcAft>
                <a:spcPts val="300"/>
              </a:spcAft>
              <a:defRPr/>
            </a:lvl1pPr>
            <a:lvl2pPr marL="358775" indent="-173038">
              <a:spcAft>
                <a:spcPts val="300"/>
              </a:spcAft>
              <a:defRPr/>
            </a:lvl2pPr>
            <a:lvl3pPr marL="542925" indent="-184150">
              <a:spcAft>
                <a:spcPts val="300"/>
              </a:spcAft>
              <a:defRPr/>
            </a:lvl3pPr>
            <a:lvl4pPr marL="715963" indent="-173038">
              <a:spcAft>
                <a:spcPts val="300"/>
              </a:spcAft>
              <a:defRPr/>
            </a:lvl4pPr>
            <a:lvl5pPr marL="901700" indent="-185738">
              <a:spcAft>
                <a:spcPts val="300"/>
              </a:spcAft>
              <a:defRPr/>
            </a:lvl5pPr>
          </a:lstStyle>
          <a:p>
            <a:pPr lvl="0"/>
            <a:r>
              <a:rPr lang="pt-BR" smtClean="0"/>
              <a:t>Clique para editar os estilos do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dirty="0"/>
          </a:p>
        </p:txBody>
      </p:sp>
    </p:spTree>
    <p:extLst>
      <p:ext uri="{BB962C8B-B14F-4D97-AF65-F5344CB8AC3E}">
        <p14:creationId xmlns:p14="http://schemas.microsoft.com/office/powerpoint/2010/main" val="4161511862"/>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1.png"/><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3.xml"/><Relationship Id="rId13" Type="http://schemas.openxmlformats.org/officeDocument/2006/relationships/slideLayout" Target="../slideLayouts/slideLayout28.xml"/><Relationship Id="rId3" Type="http://schemas.openxmlformats.org/officeDocument/2006/relationships/slideLayout" Target="../slideLayouts/slideLayout18.xml"/><Relationship Id="rId7" Type="http://schemas.openxmlformats.org/officeDocument/2006/relationships/slideLayout" Target="../slideLayouts/slideLayout22.xml"/><Relationship Id="rId12" Type="http://schemas.openxmlformats.org/officeDocument/2006/relationships/slideLayout" Target="../slideLayouts/slideLayout27.xml"/><Relationship Id="rId2" Type="http://schemas.openxmlformats.org/officeDocument/2006/relationships/slideLayout" Target="../slideLayouts/slideLayout17.xml"/><Relationship Id="rId1" Type="http://schemas.openxmlformats.org/officeDocument/2006/relationships/slideLayout" Target="../slideLayouts/slideLayout16.xml"/><Relationship Id="rId6" Type="http://schemas.openxmlformats.org/officeDocument/2006/relationships/slideLayout" Target="../slideLayouts/slideLayout21.xml"/><Relationship Id="rId11" Type="http://schemas.openxmlformats.org/officeDocument/2006/relationships/slideLayout" Target="../slideLayouts/slideLayout26.xml"/><Relationship Id="rId5" Type="http://schemas.openxmlformats.org/officeDocument/2006/relationships/slideLayout" Target="../slideLayouts/slideLayout20.xml"/><Relationship Id="rId15" Type="http://schemas.openxmlformats.org/officeDocument/2006/relationships/image" Target="../media/image2.png"/><Relationship Id="rId10" Type="http://schemas.openxmlformats.org/officeDocument/2006/relationships/slideLayout" Target="../slideLayouts/slideLayout25.xml"/><Relationship Id="rId4" Type="http://schemas.openxmlformats.org/officeDocument/2006/relationships/slideLayout" Target="../slideLayouts/slideLayout19.xml"/><Relationship Id="rId9" Type="http://schemas.openxmlformats.org/officeDocument/2006/relationships/slideLayout" Target="../slideLayouts/slideLayout24.xml"/><Relationship Id="rId14"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6.xml"/><Relationship Id="rId13" Type="http://schemas.openxmlformats.org/officeDocument/2006/relationships/slideLayout" Target="../slideLayouts/slideLayout41.xml"/><Relationship Id="rId3" Type="http://schemas.openxmlformats.org/officeDocument/2006/relationships/slideLayout" Target="../slideLayouts/slideLayout31.xml"/><Relationship Id="rId7" Type="http://schemas.openxmlformats.org/officeDocument/2006/relationships/slideLayout" Target="../slideLayouts/slideLayout35.xml"/><Relationship Id="rId12" Type="http://schemas.openxmlformats.org/officeDocument/2006/relationships/slideLayout" Target="../slideLayouts/slideLayout40.xml"/><Relationship Id="rId2" Type="http://schemas.openxmlformats.org/officeDocument/2006/relationships/slideLayout" Target="../slideLayouts/slideLayout30.xml"/><Relationship Id="rId1" Type="http://schemas.openxmlformats.org/officeDocument/2006/relationships/slideLayout" Target="../slideLayouts/slideLayout29.xml"/><Relationship Id="rId6" Type="http://schemas.openxmlformats.org/officeDocument/2006/relationships/slideLayout" Target="../slideLayouts/slideLayout34.xml"/><Relationship Id="rId11" Type="http://schemas.openxmlformats.org/officeDocument/2006/relationships/slideLayout" Target="../slideLayouts/slideLayout39.xml"/><Relationship Id="rId5" Type="http://schemas.openxmlformats.org/officeDocument/2006/relationships/slideLayout" Target="../slideLayouts/slideLayout33.xml"/><Relationship Id="rId10" Type="http://schemas.openxmlformats.org/officeDocument/2006/relationships/slideLayout" Target="../slideLayouts/slideLayout38.xml"/><Relationship Id="rId4" Type="http://schemas.openxmlformats.org/officeDocument/2006/relationships/slideLayout" Target="../slideLayouts/slideLayout32.xml"/><Relationship Id="rId9" Type="http://schemas.openxmlformats.org/officeDocument/2006/relationships/slideLayout" Target="../slideLayouts/slideLayout37.xml"/><Relationship Id="rId14" Type="http://schemas.openxmlformats.org/officeDocument/2006/relationships/theme" Target="../theme/theme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ço Reservado para Título 1"/>
          <p:cNvSpPr>
            <a:spLocks noGrp="1"/>
          </p:cNvSpPr>
          <p:nvPr>
            <p:ph type="title"/>
          </p:nvPr>
        </p:nvSpPr>
        <p:spPr>
          <a:xfrm>
            <a:off x="273050" y="188913"/>
            <a:ext cx="9359900" cy="719137"/>
          </a:xfrm>
          <a:prstGeom prst="rect">
            <a:avLst/>
          </a:prstGeom>
        </p:spPr>
        <p:txBody>
          <a:bodyPr vert="horz" lIns="0" tIns="0" rIns="0" bIns="0" rtlCol="0" anchor="t">
            <a:noAutofit/>
          </a:bodyPr>
          <a:lstStyle/>
          <a:p>
            <a:r>
              <a:rPr lang="pt-BR" dirty="0" smtClean="0"/>
              <a:t>Clique para editar o estilo do título mestre</a:t>
            </a:r>
            <a:endParaRPr lang="pt-BR" dirty="0"/>
          </a:p>
        </p:txBody>
      </p:sp>
      <p:sp>
        <p:nvSpPr>
          <p:cNvPr id="3" name="Espaço Reservado para Texto 2"/>
          <p:cNvSpPr>
            <a:spLocks noGrp="1"/>
          </p:cNvSpPr>
          <p:nvPr>
            <p:ph type="body" idx="1"/>
          </p:nvPr>
        </p:nvSpPr>
        <p:spPr>
          <a:xfrm>
            <a:off x="273050" y="1600201"/>
            <a:ext cx="9359900" cy="4525963"/>
          </a:xfrm>
          <a:prstGeom prst="rect">
            <a:avLst/>
          </a:prstGeom>
        </p:spPr>
        <p:txBody>
          <a:bodyPr vert="horz" lIns="0" tIns="0" rIns="0" bIns="0" rtlCol="0">
            <a:normAutofit/>
          </a:bodyPr>
          <a:lstStyle/>
          <a:p>
            <a:pPr lvl="0"/>
            <a:r>
              <a:rPr lang="pt-BR" dirty="0" smtClean="0"/>
              <a:t>Clique para editar os estilos do texto mestre</a:t>
            </a:r>
          </a:p>
          <a:p>
            <a:pPr lvl="1"/>
            <a:r>
              <a:rPr lang="pt-BR" dirty="0" smtClean="0"/>
              <a:t>Segundo nível</a:t>
            </a:r>
          </a:p>
          <a:p>
            <a:pPr lvl="2"/>
            <a:r>
              <a:rPr lang="pt-BR" dirty="0" smtClean="0"/>
              <a:t>Terceiro nível</a:t>
            </a:r>
          </a:p>
          <a:p>
            <a:pPr lvl="3"/>
            <a:r>
              <a:rPr lang="pt-BR" dirty="0" smtClean="0"/>
              <a:t>Quarto nível</a:t>
            </a:r>
          </a:p>
          <a:p>
            <a:pPr lvl="4"/>
            <a:r>
              <a:rPr lang="pt-BR" dirty="0" smtClean="0"/>
              <a:t>Quinto nível</a:t>
            </a:r>
            <a:endParaRPr lang="pt-BR" dirty="0"/>
          </a:p>
        </p:txBody>
      </p:sp>
      <p:sp>
        <p:nvSpPr>
          <p:cNvPr id="4" name="Espaço Reservado para Data 3"/>
          <p:cNvSpPr>
            <a:spLocks noGrp="1"/>
          </p:cNvSpPr>
          <p:nvPr>
            <p:ph type="dt" sz="half" idx="2"/>
          </p:nvPr>
        </p:nvSpPr>
        <p:spPr>
          <a:xfrm>
            <a:off x="495300" y="6356351"/>
            <a:ext cx="2311400" cy="365125"/>
          </a:xfrm>
          <a:prstGeom prst="rect">
            <a:avLst/>
          </a:prstGeom>
        </p:spPr>
        <p:txBody>
          <a:bodyPr vert="horz" lIns="91440" tIns="45720" rIns="91440" bIns="45720" rtlCol="0" anchor="b"/>
          <a:lstStyle>
            <a:lvl1pPr algn="l">
              <a:defRPr sz="1200">
                <a:solidFill>
                  <a:schemeClr val="tx1">
                    <a:tint val="75000"/>
                  </a:schemeClr>
                </a:solidFill>
                <a:latin typeface="Arial" pitchFamily="34" charset="0"/>
              </a:defRPr>
            </a:lvl1pPr>
          </a:lstStyle>
          <a:p>
            <a:endParaRPr lang="pt-BR" dirty="0"/>
          </a:p>
        </p:txBody>
      </p:sp>
      <p:sp>
        <p:nvSpPr>
          <p:cNvPr id="5" name="Espaço Reservado para Rodapé 4"/>
          <p:cNvSpPr>
            <a:spLocks noGrp="1"/>
          </p:cNvSpPr>
          <p:nvPr>
            <p:ph type="ftr" sz="quarter" idx="3"/>
          </p:nvPr>
        </p:nvSpPr>
        <p:spPr>
          <a:xfrm>
            <a:off x="3384550" y="6356351"/>
            <a:ext cx="3136900" cy="365125"/>
          </a:xfrm>
          <a:prstGeom prst="rect">
            <a:avLst/>
          </a:prstGeom>
        </p:spPr>
        <p:txBody>
          <a:bodyPr vert="horz" lIns="91440" tIns="45720" rIns="91440" bIns="45720" rtlCol="0" anchor="b"/>
          <a:lstStyle>
            <a:lvl1pPr algn="ctr">
              <a:defRPr sz="1200">
                <a:solidFill>
                  <a:schemeClr val="tx1">
                    <a:tint val="75000"/>
                  </a:schemeClr>
                </a:solidFill>
                <a:latin typeface="Arial" pitchFamily="34" charset="0"/>
              </a:defRPr>
            </a:lvl1pPr>
          </a:lstStyle>
          <a:p>
            <a:endParaRPr lang="pt-BR" dirty="0"/>
          </a:p>
        </p:txBody>
      </p:sp>
      <p:pic>
        <p:nvPicPr>
          <p:cNvPr id="9" name="Picture 3"/>
          <p:cNvPicPr>
            <a:picLocks noChangeAspect="1" noChangeArrowheads="1"/>
          </p:cNvPicPr>
          <p:nvPr/>
        </p:nvPicPr>
        <p:blipFill>
          <a:blip r:embed="rId17" cstate="email"/>
          <a:srcRect/>
          <a:stretch>
            <a:fillRect/>
          </a:stretch>
        </p:blipFill>
        <p:spPr bwMode="auto">
          <a:xfrm>
            <a:off x="273050" y="6297613"/>
            <a:ext cx="1120775" cy="479425"/>
          </a:xfrm>
          <a:prstGeom prst="rect">
            <a:avLst/>
          </a:prstGeom>
          <a:noFill/>
          <a:ln w="9525">
            <a:noFill/>
            <a:miter lim="800000"/>
            <a:headEnd/>
            <a:tailEnd/>
          </a:ln>
        </p:spPr>
      </p:pic>
      <p:sp>
        <p:nvSpPr>
          <p:cNvPr id="10" name="Espaço Reservado para Número de Slide 4"/>
          <p:cNvSpPr>
            <a:spLocks noGrp="1"/>
          </p:cNvSpPr>
          <p:nvPr>
            <p:ph type="sldNum" sz="quarter" idx="4"/>
          </p:nvPr>
        </p:nvSpPr>
        <p:spPr>
          <a:xfrm>
            <a:off x="9382126" y="6675442"/>
            <a:ext cx="479425" cy="153888"/>
          </a:xfrm>
          <a:prstGeom prst="rect">
            <a:avLst/>
          </a:prstGeom>
        </p:spPr>
        <p:txBody>
          <a:bodyPr lIns="36000" tIns="36000" rIns="36000" bIns="36000" anchor="ctr" anchorCtr="0"/>
          <a:lstStyle>
            <a:lvl1pPr algn="r">
              <a:defRPr sz="1000">
                <a:solidFill>
                  <a:schemeClr val="bg1">
                    <a:lumMod val="50000"/>
                  </a:schemeClr>
                </a:solidFill>
              </a:defRPr>
            </a:lvl1pPr>
          </a:lstStyle>
          <a:p>
            <a:fld id="{383754F5-70C2-4042-BD93-84A46D2D374D}" type="slidenum">
              <a:rPr lang="pt-BR" smtClean="0"/>
              <a:pPr/>
              <a:t>‹nº›</a:t>
            </a:fld>
            <a:endParaRPr lang="pt-BR"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61" r:id="rId3"/>
    <p:sldLayoutId id="2147483662" r:id="rId4"/>
    <p:sldLayoutId id="2147483663" r:id="rId5"/>
    <p:sldLayoutId id="2147483651" r:id="rId6"/>
    <p:sldLayoutId id="2147483652" r:id="rId7"/>
    <p:sldLayoutId id="2147483653" r:id="rId8"/>
    <p:sldLayoutId id="2147483654" r:id="rId9"/>
    <p:sldLayoutId id="2147483655" r:id="rId10"/>
    <p:sldLayoutId id="2147483660" r:id="rId11"/>
    <p:sldLayoutId id="2147483656" r:id="rId12"/>
    <p:sldLayoutId id="2147483657" r:id="rId13"/>
    <p:sldLayoutId id="2147483658" r:id="rId14"/>
    <p:sldLayoutId id="2147483659" r:id="rId15"/>
  </p:sldLayoutIdLst>
  <p:timing>
    <p:tnLst>
      <p:par>
        <p:cTn id="1" dur="indefinite" restart="never" nodeType="tmRoot"/>
      </p:par>
    </p:tnLst>
  </p:timing>
  <p:hf hdr="0" ftr="0" dt="0"/>
  <p:txStyles>
    <p:titleStyle>
      <a:lvl1pPr algn="l" defTabSz="914400" rtl="0" eaLnBrk="1" latinLnBrk="0" hangingPunct="1">
        <a:spcBef>
          <a:spcPct val="0"/>
        </a:spcBef>
        <a:buNone/>
        <a:defRPr lang="pt-BR" sz="2400" b="1" kern="1200" cap="all" baseline="0" dirty="0" smtClean="0">
          <a:solidFill>
            <a:schemeClr val="tx2"/>
          </a:solidFill>
          <a:latin typeface="Arial" pitchFamily="34" charset="0"/>
          <a:ea typeface="+mj-ea"/>
          <a:cs typeface="+mj-cs"/>
        </a:defRPr>
      </a:lvl1pPr>
    </p:titleStyle>
    <p:bodyStyle>
      <a:lvl1pPr marL="342900" indent="-342900" algn="l" defTabSz="914400" rtl="0" eaLnBrk="1" latinLnBrk="0" hangingPunct="1">
        <a:lnSpc>
          <a:spcPct val="120000"/>
        </a:lnSpc>
        <a:spcBef>
          <a:spcPts val="0"/>
        </a:spcBef>
        <a:spcAft>
          <a:spcPts val="600"/>
        </a:spcAft>
        <a:buFont typeface="Arial" pitchFamily="34" charset="0"/>
        <a:buChar char="•"/>
        <a:defRPr sz="1800" kern="1200">
          <a:solidFill>
            <a:schemeClr val="tx1"/>
          </a:solidFill>
          <a:latin typeface="Arial" pitchFamily="34" charset="0"/>
          <a:ea typeface="+mn-ea"/>
          <a:cs typeface="+mn-cs"/>
        </a:defRPr>
      </a:lvl1pPr>
      <a:lvl2pPr marL="742950" indent="-285750" algn="l" defTabSz="914400" rtl="0" eaLnBrk="1" latinLnBrk="0" hangingPunct="1">
        <a:lnSpc>
          <a:spcPct val="120000"/>
        </a:lnSpc>
        <a:spcBef>
          <a:spcPts val="0"/>
        </a:spcBef>
        <a:spcAft>
          <a:spcPts val="600"/>
        </a:spcAft>
        <a:buFont typeface="Arial" pitchFamily="34" charset="0"/>
        <a:buChar char="–"/>
        <a:defRPr sz="1800" kern="1200">
          <a:solidFill>
            <a:schemeClr val="tx1"/>
          </a:solidFill>
          <a:latin typeface="Arial" pitchFamily="34" charset="0"/>
          <a:ea typeface="+mn-ea"/>
          <a:cs typeface="+mn-cs"/>
        </a:defRPr>
      </a:lvl2pPr>
      <a:lvl3pPr marL="1143000" indent="-228600" algn="l" defTabSz="914400" rtl="0" eaLnBrk="1" latinLnBrk="0" hangingPunct="1">
        <a:lnSpc>
          <a:spcPct val="120000"/>
        </a:lnSpc>
        <a:spcBef>
          <a:spcPts val="0"/>
        </a:spcBef>
        <a:spcAft>
          <a:spcPts val="600"/>
        </a:spcAft>
        <a:buFont typeface="Arial" pitchFamily="34" charset="0"/>
        <a:buChar char="•"/>
        <a:defRPr sz="1600" kern="1200">
          <a:solidFill>
            <a:schemeClr val="tx1"/>
          </a:solidFill>
          <a:latin typeface="Arial" pitchFamily="34" charset="0"/>
          <a:ea typeface="+mn-ea"/>
          <a:cs typeface="+mn-cs"/>
        </a:defRPr>
      </a:lvl3pPr>
      <a:lvl4pPr marL="1600200" indent="-228600" algn="l" defTabSz="914400" rtl="0" eaLnBrk="1" latinLnBrk="0" hangingPunct="1">
        <a:lnSpc>
          <a:spcPct val="120000"/>
        </a:lnSpc>
        <a:spcBef>
          <a:spcPts val="0"/>
        </a:spcBef>
        <a:spcAft>
          <a:spcPts val="600"/>
        </a:spcAft>
        <a:buFont typeface="Arial" pitchFamily="34" charset="0"/>
        <a:buChar char="–"/>
        <a:defRPr sz="1600" kern="1200">
          <a:solidFill>
            <a:schemeClr val="tx1"/>
          </a:solidFill>
          <a:latin typeface="Arial" pitchFamily="34" charset="0"/>
          <a:ea typeface="+mn-ea"/>
          <a:cs typeface="+mn-cs"/>
        </a:defRPr>
      </a:lvl4pPr>
      <a:lvl5pPr marL="2057400" indent="-228600" algn="l" defTabSz="914400" rtl="0" eaLnBrk="1" latinLnBrk="0" hangingPunct="1">
        <a:lnSpc>
          <a:spcPct val="120000"/>
        </a:lnSpc>
        <a:spcBef>
          <a:spcPts val="0"/>
        </a:spcBef>
        <a:spcAft>
          <a:spcPts val="600"/>
        </a:spcAft>
        <a:buFont typeface="Arial" pitchFamily="34" charset="0"/>
        <a:buChar char="»"/>
        <a:defRPr sz="1400" kern="1200">
          <a:solidFill>
            <a:schemeClr val="tx1"/>
          </a:solidFill>
          <a:latin typeface="Arial" pitchFamily="34"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30" name="pg num"/>
          <p:cNvSpPr>
            <a:spLocks noGrp="1" noChangeArrowheads="1"/>
          </p:cNvSpPr>
          <p:nvPr>
            <p:ph type="sldNum" sz="quarter" idx="4"/>
          </p:nvPr>
        </p:nvSpPr>
        <p:spPr bwMode="auto">
          <a:xfrm>
            <a:off x="9369426" y="6677027"/>
            <a:ext cx="479425" cy="168275"/>
          </a:xfrm>
          <a:prstGeom prst="rect">
            <a:avLst/>
          </a:prstGeom>
          <a:noFill/>
          <a:ln w="9525">
            <a:noFill/>
            <a:miter lim="800000"/>
            <a:headEnd/>
            <a:tailEnd/>
          </a:ln>
          <a:effectLst/>
        </p:spPr>
        <p:txBody>
          <a:bodyPr vert="horz" wrap="square" lIns="0" tIns="0" rIns="0" bIns="0" numCol="1" anchor="t" anchorCtr="0" compatLnSpc="1">
            <a:prstTxWarp prst="textNoShape">
              <a:avLst/>
            </a:prstTxWarp>
            <a:spAutoFit/>
          </a:bodyPr>
          <a:lstStyle>
            <a:lvl1pPr algn="r">
              <a:spcBef>
                <a:spcPct val="0"/>
              </a:spcBef>
              <a:buClrTx/>
              <a:buFontTx/>
              <a:buNone/>
              <a:defRPr sz="1100"/>
            </a:lvl1pPr>
          </a:lstStyle>
          <a:p>
            <a:pPr fontAlgn="base">
              <a:spcAft>
                <a:spcPct val="0"/>
              </a:spcAft>
            </a:pPr>
            <a:fld id="{5BEE5530-423A-4D39-B9FA-3B6B0D77F961}" type="slidenum">
              <a:rPr lang="en-US">
                <a:solidFill>
                  <a:srgbClr val="000000"/>
                </a:solidFill>
              </a:rPr>
              <a:pPr fontAlgn="base">
                <a:spcAft>
                  <a:spcPct val="0"/>
                </a:spcAft>
              </a:pPr>
              <a:t>‹nº›</a:t>
            </a:fld>
            <a:endParaRPr lang="en-US">
              <a:solidFill>
                <a:srgbClr val="000000"/>
              </a:solidFill>
            </a:endParaRPr>
          </a:p>
        </p:txBody>
      </p:sp>
      <p:sp>
        <p:nvSpPr>
          <p:cNvPr id="2051" name="Rectangle 90"/>
          <p:cNvSpPr>
            <a:spLocks noGrp="1" noChangeArrowheads="1"/>
          </p:cNvSpPr>
          <p:nvPr>
            <p:ph type="body" idx="1"/>
          </p:nvPr>
        </p:nvSpPr>
        <p:spPr bwMode="auto">
          <a:xfrm>
            <a:off x="168276" y="1201740"/>
            <a:ext cx="9532938" cy="1419225"/>
          </a:xfrm>
          <a:prstGeom prst="rect">
            <a:avLst/>
          </a:prstGeom>
          <a:noFill/>
          <a:ln w="9525">
            <a:noFill/>
            <a:miter lim="800000"/>
            <a:headEnd/>
            <a:tailEnd/>
          </a:ln>
        </p:spPr>
        <p:txBody>
          <a:bodyPr vert="horz" wrap="square" lIns="0" tIns="0" rIns="0" bIns="0" numCol="1" anchor="t" anchorCtr="0" compatLnSpc="1">
            <a:prstTxWarp prst="textNoShape">
              <a:avLst/>
            </a:prstTxWarp>
            <a:spAutoFit/>
          </a:bodyPr>
          <a:lstStyle/>
          <a:p>
            <a:pPr lvl="0"/>
            <a:r>
              <a:rPr lang="en-US" smtClean="0"/>
              <a:t>Nível 1</a:t>
            </a:r>
          </a:p>
          <a:p>
            <a:pPr lvl="1"/>
            <a:r>
              <a:rPr lang="en-US" smtClean="0"/>
              <a:t>Nível 2</a:t>
            </a:r>
          </a:p>
          <a:p>
            <a:pPr lvl="2"/>
            <a:r>
              <a:rPr lang="en-US" smtClean="0"/>
              <a:t>Nível 3</a:t>
            </a:r>
          </a:p>
          <a:p>
            <a:pPr lvl="3"/>
            <a:r>
              <a:rPr lang="en-US" smtClean="0"/>
              <a:t>Nível 4</a:t>
            </a:r>
          </a:p>
          <a:p>
            <a:pPr lvl="4"/>
            <a:r>
              <a:rPr lang="en-US" smtClean="0"/>
              <a:t>Nível 5</a:t>
            </a:r>
          </a:p>
        </p:txBody>
      </p:sp>
      <p:sp>
        <p:nvSpPr>
          <p:cNvPr id="2052" name="Rectangle 112"/>
          <p:cNvSpPr>
            <a:spLocks noGrp="1" noChangeArrowheads="1"/>
          </p:cNvSpPr>
          <p:nvPr>
            <p:ph type="title"/>
          </p:nvPr>
        </p:nvSpPr>
        <p:spPr bwMode="auto">
          <a:xfrm>
            <a:off x="146050" y="139701"/>
            <a:ext cx="9555163" cy="292388"/>
          </a:xfrm>
          <a:prstGeom prst="rect">
            <a:avLst/>
          </a:prstGeom>
          <a:noFill/>
          <a:ln w="9525">
            <a:noFill/>
            <a:miter lim="800000"/>
            <a:headEnd/>
            <a:tailEnd/>
          </a:ln>
        </p:spPr>
        <p:txBody>
          <a:bodyPr vert="horz" wrap="square" lIns="0" tIns="0" rIns="0" bIns="0" numCol="1" anchor="t" anchorCtr="0" compatLnSpc="1">
            <a:prstTxWarp prst="textNoShape">
              <a:avLst/>
            </a:prstTxWarp>
            <a:spAutoFit/>
          </a:bodyPr>
          <a:lstStyle/>
          <a:p>
            <a:pPr lvl="0"/>
            <a:r>
              <a:rPr lang="pt-BR" smtClean="0"/>
              <a:t>CLIQUE PARA EDITAR O ESTILO DO TÍTULO MESTRE</a:t>
            </a:r>
          </a:p>
        </p:txBody>
      </p:sp>
      <p:pic>
        <p:nvPicPr>
          <p:cNvPr id="6" name="Picture 2" descr="http://www.vendasclaro.com.br/blog/wp-content/uploads/2015/06/Claro_tv-e-qualidade-incomparavel.png"/>
          <p:cNvPicPr>
            <a:picLocks noChangeAspect="1" noChangeArrowheads="1"/>
          </p:cNvPicPr>
          <p:nvPr userDrawn="1"/>
        </p:nvPicPr>
        <p:blipFill>
          <a:blip r:embed="rId15" cstate="print"/>
          <a:srcRect/>
          <a:stretch>
            <a:fillRect/>
          </a:stretch>
        </p:blipFill>
        <p:spPr bwMode="auto">
          <a:xfrm>
            <a:off x="244664" y="6277816"/>
            <a:ext cx="444126" cy="444125"/>
          </a:xfrm>
          <a:prstGeom prst="rect">
            <a:avLst/>
          </a:prstGeom>
          <a:noFill/>
        </p:spPr>
      </p:pic>
    </p:spTree>
  </p:cSld>
  <p:clrMap bg1="lt1" tx1="dk1" bg2="lt2" tx2="dk2" accent1="accent1" accent2="accent2" accent3="accent3" accent4="accent4" accent5="accent5" accent6="accent6" hlink="hlink" folHlink="folHlink"/>
  <p:sldLayoutIdLst>
    <p:sldLayoutId id="2147483666" r:id="rId1"/>
    <p:sldLayoutId id="2147483667" r:id="rId2"/>
    <p:sldLayoutId id="2147483668" r:id="rId3"/>
    <p:sldLayoutId id="2147483669" r:id="rId4"/>
    <p:sldLayoutId id="2147483670" r:id="rId5"/>
    <p:sldLayoutId id="2147483671" r:id="rId6"/>
    <p:sldLayoutId id="2147483672" r:id="rId7"/>
    <p:sldLayoutId id="2147483673" r:id="rId8"/>
    <p:sldLayoutId id="2147483674" r:id="rId9"/>
    <p:sldLayoutId id="2147483675" r:id="rId10"/>
    <p:sldLayoutId id="2147483676" r:id="rId11"/>
    <p:sldLayoutId id="2147483677" r:id="rId12"/>
    <p:sldLayoutId id="2147483691" r:id="rId13"/>
  </p:sldLayoutIdLst>
  <p:timing>
    <p:tnLst>
      <p:par>
        <p:cTn id="1" dur="indefinite" restart="never" nodeType="tmRoot"/>
      </p:par>
    </p:tnLst>
  </p:timing>
  <p:hf hdr="0" ftr="0" dt="0"/>
  <p:txStyles>
    <p:titleStyle>
      <a:lvl1pPr algn="l" defTabSz="955675" rtl="0" eaLnBrk="0" fontAlgn="base" hangingPunct="0">
        <a:spcBef>
          <a:spcPct val="0"/>
        </a:spcBef>
        <a:spcAft>
          <a:spcPct val="0"/>
        </a:spcAft>
        <a:defRPr sz="1900" b="1">
          <a:solidFill>
            <a:schemeClr val="tx2"/>
          </a:solidFill>
          <a:latin typeface="+mj-lt"/>
          <a:ea typeface="+mj-ea"/>
          <a:cs typeface="+mj-cs"/>
        </a:defRPr>
      </a:lvl1pPr>
      <a:lvl2pPr algn="l" defTabSz="955675" rtl="0" eaLnBrk="0" fontAlgn="base" hangingPunct="0">
        <a:spcBef>
          <a:spcPct val="0"/>
        </a:spcBef>
        <a:spcAft>
          <a:spcPct val="0"/>
        </a:spcAft>
        <a:defRPr sz="1900" b="1">
          <a:solidFill>
            <a:schemeClr val="tx2"/>
          </a:solidFill>
          <a:latin typeface="Arial" charset="0"/>
        </a:defRPr>
      </a:lvl2pPr>
      <a:lvl3pPr algn="l" defTabSz="955675" rtl="0" eaLnBrk="0" fontAlgn="base" hangingPunct="0">
        <a:spcBef>
          <a:spcPct val="0"/>
        </a:spcBef>
        <a:spcAft>
          <a:spcPct val="0"/>
        </a:spcAft>
        <a:defRPr sz="1900" b="1">
          <a:solidFill>
            <a:schemeClr val="tx2"/>
          </a:solidFill>
          <a:latin typeface="Arial" charset="0"/>
        </a:defRPr>
      </a:lvl3pPr>
      <a:lvl4pPr algn="l" defTabSz="955675" rtl="0" eaLnBrk="0" fontAlgn="base" hangingPunct="0">
        <a:spcBef>
          <a:spcPct val="0"/>
        </a:spcBef>
        <a:spcAft>
          <a:spcPct val="0"/>
        </a:spcAft>
        <a:defRPr sz="1900" b="1">
          <a:solidFill>
            <a:schemeClr val="tx2"/>
          </a:solidFill>
          <a:latin typeface="Arial" charset="0"/>
        </a:defRPr>
      </a:lvl4pPr>
      <a:lvl5pPr algn="l" defTabSz="955675" rtl="0" eaLnBrk="0" fontAlgn="base" hangingPunct="0">
        <a:spcBef>
          <a:spcPct val="0"/>
        </a:spcBef>
        <a:spcAft>
          <a:spcPct val="0"/>
        </a:spcAft>
        <a:defRPr sz="1900" b="1">
          <a:solidFill>
            <a:schemeClr val="tx2"/>
          </a:solidFill>
          <a:latin typeface="Arial" charset="0"/>
        </a:defRPr>
      </a:lvl5pPr>
      <a:lvl6pPr marL="457200" algn="l" defTabSz="955675" rtl="0" fontAlgn="base">
        <a:spcBef>
          <a:spcPct val="0"/>
        </a:spcBef>
        <a:spcAft>
          <a:spcPct val="0"/>
        </a:spcAft>
        <a:defRPr sz="1900" b="1">
          <a:solidFill>
            <a:schemeClr val="tx2"/>
          </a:solidFill>
          <a:latin typeface="Arial" charset="0"/>
        </a:defRPr>
      </a:lvl6pPr>
      <a:lvl7pPr marL="914400" algn="l" defTabSz="955675" rtl="0" fontAlgn="base">
        <a:spcBef>
          <a:spcPct val="0"/>
        </a:spcBef>
        <a:spcAft>
          <a:spcPct val="0"/>
        </a:spcAft>
        <a:defRPr sz="1900" b="1">
          <a:solidFill>
            <a:schemeClr val="tx2"/>
          </a:solidFill>
          <a:latin typeface="Arial" charset="0"/>
        </a:defRPr>
      </a:lvl7pPr>
      <a:lvl8pPr marL="1371600" algn="l" defTabSz="955675" rtl="0" fontAlgn="base">
        <a:spcBef>
          <a:spcPct val="0"/>
        </a:spcBef>
        <a:spcAft>
          <a:spcPct val="0"/>
        </a:spcAft>
        <a:defRPr sz="1900" b="1">
          <a:solidFill>
            <a:schemeClr val="tx2"/>
          </a:solidFill>
          <a:latin typeface="Arial" charset="0"/>
        </a:defRPr>
      </a:lvl8pPr>
      <a:lvl9pPr marL="1828800" algn="l" defTabSz="955675" rtl="0" fontAlgn="base">
        <a:spcBef>
          <a:spcPct val="0"/>
        </a:spcBef>
        <a:spcAft>
          <a:spcPct val="0"/>
        </a:spcAft>
        <a:defRPr sz="1900" b="1">
          <a:solidFill>
            <a:schemeClr val="tx2"/>
          </a:solidFill>
          <a:latin typeface="Arial" charset="0"/>
        </a:defRPr>
      </a:lvl9pPr>
    </p:titleStyle>
    <p:bodyStyle>
      <a:lvl1pPr marL="342900" indent="-342900" algn="l" defTabSz="955675" rtl="0" eaLnBrk="0" fontAlgn="base" hangingPunct="0">
        <a:spcBef>
          <a:spcPct val="20000"/>
        </a:spcBef>
        <a:spcAft>
          <a:spcPct val="0"/>
        </a:spcAft>
        <a:buClr>
          <a:schemeClr val="tx1"/>
        </a:buClr>
        <a:defRPr sz="1600">
          <a:solidFill>
            <a:schemeClr val="tx1"/>
          </a:solidFill>
          <a:latin typeface="+mn-lt"/>
          <a:ea typeface="+mn-ea"/>
          <a:cs typeface="+mn-cs"/>
        </a:defRPr>
      </a:lvl1pPr>
      <a:lvl2pPr marL="150813" indent="-149225" algn="l" defTabSz="955675" rtl="0" eaLnBrk="0" fontAlgn="base" hangingPunct="0">
        <a:spcBef>
          <a:spcPct val="20000"/>
        </a:spcBef>
        <a:spcAft>
          <a:spcPct val="0"/>
        </a:spcAft>
        <a:buClr>
          <a:schemeClr val="tx1"/>
        </a:buClr>
        <a:buChar char="•"/>
        <a:defRPr sz="1600">
          <a:solidFill>
            <a:schemeClr val="tx1"/>
          </a:solidFill>
          <a:latin typeface="+mn-lt"/>
        </a:defRPr>
      </a:lvl2pPr>
      <a:lvl3pPr marL="323850" indent="-171450" algn="l" defTabSz="955675" rtl="0" eaLnBrk="0" fontAlgn="base" hangingPunct="0">
        <a:spcBef>
          <a:spcPct val="20000"/>
        </a:spcBef>
        <a:spcAft>
          <a:spcPct val="0"/>
        </a:spcAft>
        <a:buClr>
          <a:schemeClr val="tx1"/>
        </a:buClr>
        <a:buChar char="–"/>
        <a:defRPr sz="1600">
          <a:solidFill>
            <a:schemeClr val="tx1"/>
          </a:solidFill>
          <a:latin typeface="+mn-lt"/>
        </a:defRPr>
      </a:lvl3pPr>
      <a:lvl4pPr marL="495300" indent="-150813" algn="l" defTabSz="955675" rtl="0" eaLnBrk="0" fontAlgn="base" hangingPunct="0">
        <a:spcBef>
          <a:spcPct val="20000"/>
        </a:spcBef>
        <a:spcAft>
          <a:spcPct val="0"/>
        </a:spcAft>
        <a:buClr>
          <a:schemeClr val="tx1"/>
        </a:buClr>
        <a:buSzPct val="80000"/>
        <a:buChar char="•"/>
        <a:defRPr sz="1600">
          <a:solidFill>
            <a:schemeClr val="tx1"/>
          </a:solidFill>
          <a:latin typeface="+mn-lt"/>
        </a:defRPr>
      </a:lvl4pPr>
      <a:lvl5pPr marL="696913" indent="-200025" algn="l" defTabSz="955675" rtl="0" eaLnBrk="0" fontAlgn="base" hangingPunct="0">
        <a:spcBef>
          <a:spcPct val="20000"/>
        </a:spcBef>
        <a:spcAft>
          <a:spcPct val="0"/>
        </a:spcAft>
        <a:buClr>
          <a:schemeClr val="tx1"/>
        </a:buClr>
        <a:buSzPct val="80000"/>
        <a:buChar char="–"/>
        <a:defRPr sz="1600">
          <a:solidFill>
            <a:schemeClr val="tx1"/>
          </a:solidFill>
          <a:latin typeface="+mn-lt"/>
        </a:defRPr>
      </a:lvl5pPr>
      <a:lvl6pPr marL="1154113" indent="-200025" algn="l" defTabSz="955675" rtl="0" fontAlgn="base">
        <a:spcBef>
          <a:spcPct val="20000"/>
        </a:spcBef>
        <a:spcAft>
          <a:spcPct val="0"/>
        </a:spcAft>
        <a:buClr>
          <a:schemeClr val="tx1"/>
        </a:buClr>
        <a:buSzPct val="80000"/>
        <a:buChar char="–"/>
        <a:defRPr sz="1600">
          <a:solidFill>
            <a:schemeClr val="tx1"/>
          </a:solidFill>
          <a:latin typeface="+mn-lt"/>
        </a:defRPr>
      </a:lvl6pPr>
      <a:lvl7pPr marL="1611313" indent="-200025" algn="l" defTabSz="955675" rtl="0" fontAlgn="base">
        <a:spcBef>
          <a:spcPct val="20000"/>
        </a:spcBef>
        <a:spcAft>
          <a:spcPct val="0"/>
        </a:spcAft>
        <a:buClr>
          <a:schemeClr val="tx1"/>
        </a:buClr>
        <a:buSzPct val="80000"/>
        <a:buChar char="–"/>
        <a:defRPr sz="1600">
          <a:solidFill>
            <a:schemeClr val="tx1"/>
          </a:solidFill>
          <a:latin typeface="+mn-lt"/>
        </a:defRPr>
      </a:lvl7pPr>
      <a:lvl8pPr marL="2068513" indent="-200025" algn="l" defTabSz="955675" rtl="0" fontAlgn="base">
        <a:spcBef>
          <a:spcPct val="20000"/>
        </a:spcBef>
        <a:spcAft>
          <a:spcPct val="0"/>
        </a:spcAft>
        <a:buClr>
          <a:schemeClr val="tx1"/>
        </a:buClr>
        <a:buSzPct val="80000"/>
        <a:buChar char="–"/>
        <a:defRPr sz="1600">
          <a:solidFill>
            <a:schemeClr val="tx1"/>
          </a:solidFill>
          <a:latin typeface="+mn-lt"/>
        </a:defRPr>
      </a:lvl8pPr>
      <a:lvl9pPr marL="2525713" indent="-200025" algn="l" defTabSz="955675" rtl="0" fontAlgn="base">
        <a:spcBef>
          <a:spcPct val="20000"/>
        </a:spcBef>
        <a:spcAft>
          <a:spcPct val="0"/>
        </a:spcAft>
        <a:buClr>
          <a:schemeClr val="tx1"/>
        </a:buClr>
        <a:buSzPct val="80000"/>
        <a:buChar char="–"/>
        <a:defRPr sz="1600">
          <a:solidFill>
            <a:schemeClr val="tx1"/>
          </a:solidFill>
          <a:latin typeface="+mn-lt"/>
        </a:defRPr>
      </a:lvl9pPr>
    </p:bodyStyle>
    <p:other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30" name="pg num"/>
          <p:cNvSpPr>
            <a:spLocks noGrp="1" noChangeArrowheads="1"/>
          </p:cNvSpPr>
          <p:nvPr>
            <p:ph type="sldNum" sz="quarter" idx="4"/>
          </p:nvPr>
        </p:nvSpPr>
        <p:spPr bwMode="auto">
          <a:xfrm>
            <a:off x="9369426" y="6677027"/>
            <a:ext cx="479425" cy="168275"/>
          </a:xfrm>
          <a:prstGeom prst="rect">
            <a:avLst/>
          </a:prstGeom>
          <a:noFill/>
          <a:ln w="9525">
            <a:noFill/>
            <a:miter lim="800000"/>
            <a:headEnd/>
            <a:tailEnd/>
          </a:ln>
          <a:effectLst/>
        </p:spPr>
        <p:txBody>
          <a:bodyPr vert="horz" wrap="square" lIns="0" tIns="0" rIns="0" bIns="0" numCol="1" anchor="t" anchorCtr="0" compatLnSpc="1">
            <a:prstTxWarp prst="textNoShape">
              <a:avLst/>
            </a:prstTxWarp>
            <a:spAutoFit/>
          </a:bodyPr>
          <a:lstStyle>
            <a:lvl1pPr algn="r">
              <a:spcBef>
                <a:spcPct val="0"/>
              </a:spcBef>
              <a:buClrTx/>
              <a:buFontTx/>
              <a:buNone/>
              <a:defRPr sz="1100"/>
            </a:lvl1pPr>
          </a:lstStyle>
          <a:p>
            <a:pPr fontAlgn="base">
              <a:spcAft>
                <a:spcPct val="0"/>
              </a:spcAft>
            </a:pPr>
            <a:fld id="{5BEE5530-423A-4D39-B9FA-3B6B0D77F961}" type="slidenum">
              <a:rPr lang="en-US">
                <a:solidFill>
                  <a:srgbClr val="000000"/>
                </a:solidFill>
              </a:rPr>
              <a:pPr fontAlgn="base">
                <a:spcAft>
                  <a:spcPct val="0"/>
                </a:spcAft>
              </a:pPr>
              <a:t>‹nº›</a:t>
            </a:fld>
            <a:endParaRPr lang="en-US">
              <a:solidFill>
                <a:srgbClr val="000000"/>
              </a:solidFill>
            </a:endParaRPr>
          </a:p>
        </p:txBody>
      </p:sp>
    </p:spTree>
    <p:extLst>
      <p:ext uri="{BB962C8B-B14F-4D97-AF65-F5344CB8AC3E}">
        <p14:creationId xmlns:p14="http://schemas.microsoft.com/office/powerpoint/2010/main" val="1728752238"/>
      </p:ext>
    </p:extLst>
  </p:cSld>
  <p:clrMap bg1="lt1" tx1="dk1" bg2="lt2" tx2="dk2" accent1="accent1" accent2="accent2" accent3="accent3" accent4="accent4" accent5="accent5" accent6="accent6" hlink="hlink" folHlink="folHlink"/>
  <p:sldLayoutIdLst>
    <p:sldLayoutId id="2147483693" r:id="rId1"/>
    <p:sldLayoutId id="2147483694" r:id="rId2"/>
    <p:sldLayoutId id="2147483695" r:id="rId3"/>
    <p:sldLayoutId id="2147483696" r:id="rId4"/>
    <p:sldLayoutId id="2147483697" r:id="rId5"/>
    <p:sldLayoutId id="2147483698" r:id="rId6"/>
    <p:sldLayoutId id="2147483699" r:id="rId7"/>
    <p:sldLayoutId id="2147483700" r:id="rId8"/>
    <p:sldLayoutId id="2147483701" r:id="rId9"/>
    <p:sldLayoutId id="2147483702" r:id="rId10"/>
    <p:sldLayoutId id="2147483703" r:id="rId11"/>
    <p:sldLayoutId id="2147483704" r:id="rId12"/>
    <p:sldLayoutId id="2147483705" r:id="rId13"/>
  </p:sldLayoutIdLst>
  <p:timing>
    <p:tnLst>
      <p:par>
        <p:cTn id="1" dur="indefinite" restart="never" nodeType="tmRoot"/>
      </p:par>
    </p:tnLst>
  </p:timing>
  <p:hf hdr="0" ftr="0" dt="0"/>
  <p:txStyles>
    <p:titleStyle>
      <a:lvl1pPr algn="l" defTabSz="955675" rtl="0" eaLnBrk="0" fontAlgn="base" hangingPunct="0">
        <a:spcBef>
          <a:spcPct val="0"/>
        </a:spcBef>
        <a:spcAft>
          <a:spcPct val="0"/>
        </a:spcAft>
        <a:defRPr sz="1900" b="1">
          <a:solidFill>
            <a:schemeClr val="tx2"/>
          </a:solidFill>
          <a:latin typeface="+mj-lt"/>
          <a:ea typeface="+mj-ea"/>
          <a:cs typeface="+mj-cs"/>
        </a:defRPr>
      </a:lvl1pPr>
      <a:lvl2pPr algn="l" defTabSz="955675" rtl="0" eaLnBrk="0" fontAlgn="base" hangingPunct="0">
        <a:spcBef>
          <a:spcPct val="0"/>
        </a:spcBef>
        <a:spcAft>
          <a:spcPct val="0"/>
        </a:spcAft>
        <a:defRPr sz="1900" b="1">
          <a:solidFill>
            <a:schemeClr val="tx2"/>
          </a:solidFill>
          <a:latin typeface="Arial" charset="0"/>
        </a:defRPr>
      </a:lvl2pPr>
      <a:lvl3pPr algn="l" defTabSz="955675" rtl="0" eaLnBrk="0" fontAlgn="base" hangingPunct="0">
        <a:spcBef>
          <a:spcPct val="0"/>
        </a:spcBef>
        <a:spcAft>
          <a:spcPct val="0"/>
        </a:spcAft>
        <a:defRPr sz="1900" b="1">
          <a:solidFill>
            <a:schemeClr val="tx2"/>
          </a:solidFill>
          <a:latin typeface="Arial" charset="0"/>
        </a:defRPr>
      </a:lvl3pPr>
      <a:lvl4pPr algn="l" defTabSz="955675" rtl="0" eaLnBrk="0" fontAlgn="base" hangingPunct="0">
        <a:spcBef>
          <a:spcPct val="0"/>
        </a:spcBef>
        <a:spcAft>
          <a:spcPct val="0"/>
        </a:spcAft>
        <a:defRPr sz="1900" b="1">
          <a:solidFill>
            <a:schemeClr val="tx2"/>
          </a:solidFill>
          <a:latin typeface="Arial" charset="0"/>
        </a:defRPr>
      </a:lvl4pPr>
      <a:lvl5pPr algn="l" defTabSz="955675" rtl="0" eaLnBrk="0" fontAlgn="base" hangingPunct="0">
        <a:spcBef>
          <a:spcPct val="0"/>
        </a:spcBef>
        <a:spcAft>
          <a:spcPct val="0"/>
        </a:spcAft>
        <a:defRPr sz="1900" b="1">
          <a:solidFill>
            <a:schemeClr val="tx2"/>
          </a:solidFill>
          <a:latin typeface="Arial" charset="0"/>
        </a:defRPr>
      </a:lvl5pPr>
      <a:lvl6pPr marL="457200" algn="l" defTabSz="955675" rtl="0" fontAlgn="base">
        <a:spcBef>
          <a:spcPct val="0"/>
        </a:spcBef>
        <a:spcAft>
          <a:spcPct val="0"/>
        </a:spcAft>
        <a:defRPr sz="1900" b="1">
          <a:solidFill>
            <a:schemeClr val="tx2"/>
          </a:solidFill>
          <a:latin typeface="Arial" charset="0"/>
        </a:defRPr>
      </a:lvl6pPr>
      <a:lvl7pPr marL="914400" algn="l" defTabSz="955675" rtl="0" fontAlgn="base">
        <a:spcBef>
          <a:spcPct val="0"/>
        </a:spcBef>
        <a:spcAft>
          <a:spcPct val="0"/>
        </a:spcAft>
        <a:defRPr sz="1900" b="1">
          <a:solidFill>
            <a:schemeClr val="tx2"/>
          </a:solidFill>
          <a:latin typeface="Arial" charset="0"/>
        </a:defRPr>
      </a:lvl7pPr>
      <a:lvl8pPr marL="1371600" algn="l" defTabSz="955675" rtl="0" fontAlgn="base">
        <a:spcBef>
          <a:spcPct val="0"/>
        </a:spcBef>
        <a:spcAft>
          <a:spcPct val="0"/>
        </a:spcAft>
        <a:defRPr sz="1900" b="1">
          <a:solidFill>
            <a:schemeClr val="tx2"/>
          </a:solidFill>
          <a:latin typeface="Arial" charset="0"/>
        </a:defRPr>
      </a:lvl8pPr>
      <a:lvl9pPr marL="1828800" algn="l" defTabSz="955675" rtl="0" fontAlgn="base">
        <a:spcBef>
          <a:spcPct val="0"/>
        </a:spcBef>
        <a:spcAft>
          <a:spcPct val="0"/>
        </a:spcAft>
        <a:defRPr sz="1900" b="1">
          <a:solidFill>
            <a:schemeClr val="tx2"/>
          </a:solidFill>
          <a:latin typeface="Arial" charset="0"/>
        </a:defRPr>
      </a:lvl9pPr>
    </p:titleStyle>
    <p:bodyStyle>
      <a:lvl1pPr marL="342900" indent="-342900" algn="l" defTabSz="955675" rtl="0" eaLnBrk="0" fontAlgn="base" hangingPunct="0">
        <a:spcBef>
          <a:spcPct val="20000"/>
        </a:spcBef>
        <a:spcAft>
          <a:spcPct val="0"/>
        </a:spcAft>
        <a:buClr>
          <a:schemeClr val="tx1"/>
        </a:buClr>
        <a:defRPr sz="1600">
          <a:solidFill>
            <a:schemeClr val="tx1"/>
          </a:solidFill>
          <a:latin typeface="+mn-lt"/>
          <a:ea typeface="+mn-ea"/>
          <a:cs typeface="+mn-cs"/>
        </a:defRPr>
      </a:lvl1pPr>
      <a:lvl2pPr marL="150813" indent="-149225" algn="l" defTabSz="955675" rtl="0" eaLnBrk="0" fontAlgn="base" hangingPunct="0">
        <a:spcBef>
          <a:spcPct val="20000"/>
        </a:spcBef>
        <a:spcAft>
          <a:spcPct val="0"/>
        </a:spcAft>
        <a:buClr>
          <a:schemeClr val="tx1"/>
        </a:buClr>
        <a:buChar char="•"/>
        <a:defRPr sz="1600">
          <a:solidFill>
            <a:schemeClr val="tx1"/>
          </a:solidFill>
          <a:latin typeface="+mn-lt"/>
        </a:defRPr>
      </a:lvl2pPr>
      <a:lvl3pPr marL="323850" indent="-171450" algn="l" defTabSz="955675" rtl="0" eaLnBrk="0" fontAlgn="base" hangingPunct="0">
        <a:spcBef>
          <a:spcPct val="20000"/>
        </a:spcBef>
        <a:spcAft>
          <a:spcPct val="0"/>
        </a:spcAft>
        <a:buClr>
          <a:schemeClr val="tx1"/>
        </a:buClr>
        <a:buChar char="–"/>
        <a:defRPr sz="1600">
          <a:solidFill>
            <a:schemeClr val="tx1"/>
          </a:solidFill>
          <a:latin typeface="+mn-lt"/>
        </a:defRPr>
      </a:lvl3pPr>
      <a:lvl4pPr marL="495300" indent="-150813" algn="l" defTabSz="955675" rtl="0" eaLnBrk="0" fontAlgn="base" hangingPunct="0">
        <a:spcBef>
          <a:spcPct val="20000"/>
        </a:spcBef>
        <a:spcAft>
          <a:spcPct val="0"/>
        </a:spcAft>
        <a:buClr>
          <a:schemeClr val="tx1"/>
        </a:buClr>
        <a:buSzPct val="80000"/>
        <a:buChar char="•"/>
        <a:defRPr sz="1600">
          <a:solidFill>
            <a:schemeClr val="tx1"/>
          </a:solidFill>
          <a:latin typeface="+mn-lt"/>
        </a:defRPr>
      </a:lvl4pPr>
      <a:lvl5pPr marL="696913" indent="-200025" algn="l" defTabSz="955675" rtl="0" eaLnBrk="0" fontAlgn="base" hangingPunct="0">
        <a:spcBef>
          <a:spcPct val="20000"/>
        </a:spcBef>
        <a:spcAft>
          <a:spcPct val="0"/>
        </a:spcAft>
        <a:buClr>
          <a:schemeClr val="tx1"/>
        </a:buClr>
        <a:buSzPct val="80000"/>
        <a:buChar char="–"/>
        <a:defRPr sz="1600">
          <a:solidFill>
            <a:schemeClr val="tx1"/>
          </a:solidFill>
          <a:latin typeface="+mn-lt"/>
        </a:defRPr>
      </a:lvl5pPr>
      <a:lvl6pPr marL="1154113" indent="-200025" algn="l" defTabSz="955675" rtl="0" fontAlgn="base">
        <a:spcBef>
          <a:spcPct val="20000"/>
        </a:spcBef>
        <a:spcAft>
          <a:spcPct val="0"/>
        </a:spcAft>
        <a:buClr>
          <a:schemeClr val="tx1"/>
        </a:buClr>
        <a:buSzPct val="80000"/>
        <a:buChar char="–"/>
        <a:defRPr sz="1600">
          <a:solidFill>
            <a:schemeClr val="tx1"/>
          </a:solidFill>
          <a:latin typeface="+mn-lt"/>
        </a:defRPr>
      </a:lvl6pPr>
      <a:lvl7pPr marL="1611313" indent="-200025" algn="l" defTabSz="955675" rtl="0" fontAlgn="base">
        <a:spcBef>
          <a:spcPct val="20000"/>
        </a:spcBef>
        <a:spcAft>
          <a:spcPct val="0"/>
        </a:spcAft>
        <a:buClr>
          <a:schemeClr val="tx1"/>
        </a:buClr>
        <a:buSzPct val="80000"/>
        <a:buChar char="–"/>
        <a:defRPr sz="1600">
          <a:solidFill>
            <a:schemeClr val="tx1"/>
          </a:solidFill>
          <a:latin typeface="+mn-lt"/>
        </a:defRPr>
      </a:lvl7pPr>
      <a:lvl8pPr marL="2068513" indent="-200025" algn="l" defTabSz="955675" rtl="0" fontAlgn="base">
        <a:spcBef>
          <a:spcPct val="20000"/>
        </a:spcBef>
        <a:spcAft>
          <a:spcPct val="0"/>
        </a:spcAft>
        <a:buClr>
          <a:schemeClr val="tx1"/>
        </a:buClr>
        <a:buSzPct val="80000"/>
        <a:buChar char="–"/>
        <a:defRPr sz="1600">
          <a:solidFill>
            <a:schemeClr val="tx1"/>
          </a:solidFill>
          <a:latin typeface="+mn-lt"/>
        </a:defRPr>
      </a:lvl8pPr>
      <a:lvl9pPr marL="2525713" indent="-200025" algn="l" defTabSz="955675" rtl="0" fontAlgn="base">
        <a:spcBef>
          <a:spcPct val="20000"/>
        </a:spcBef>
        <a:spcAft>
          <a:spcPct val="0"/>
        </a:spcAft>
        <a:buClr>
          <a:schemeClr val="tx1"/>
        </a:buClr>
        <a:buSzPct val="80000"/>
        <a:buChar char="–"/>
        <a:defRPr sz="1600">
          <a:solidFill>
            <a:schemeClr val="tx1"/>
          </a:solidFill>
          <a:latin typeface="+mn-lt"/>
        </a:defRPr>
      </a:lvl9pPr>
    </p:bodyStyle>
    <p:other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27.xml"/><Relationship Id="rId5" Type="http://schemas.openxmlformats.org/officeDocument/2006/relationships/image" Target="../media/image5.png"/><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ubtítulo 13"/>
          <p:cNvSpPr txBox="1">
            <a:spLocks/>
          </p:cNvSpPr>
          <p:nvPr/>
        </p:nvSpPr>
        <p:spPr>
          <a:xfrm>
            <a:off x="1825240" y="5705858"/>
            <a:ext cx="7304474" cy="345617"/>
          </a:xfrm>
          <a:prstGeom prst="rect">
            <a:avLst/>
          </a:prstGeom>
        </p:spPr>
        <p:txBody>
          <a:bodyPr vert="horz" lIns="0" tIns="0" rIns="0" bIns="0" rtlCol="0">
            <a:normAutofit/>
          </a:bodyPr>
          <a:lstStyle>
            <a:lvl1pPr marL="0" indent="0" algn="l" defTabSz="914400" rtl="0" eaLnBrk="1" latinLnBrk="0" hangingPunct="1">
              <a:lnSpc>
                <a:spcPct val="120000"/>
              </a:lnSpc>
              <a:spcBef>
                <a:spcPts val="0"/>
              </a:spcBef>
              <a:spcAft>
                <a:spcPts val="600"/>
              </a:spcAft>
              <a:buFont typeface="Arial" pitchFamily="34" charset="0"/>
              <a:buNone/>
              <a:defRPr sz="2000" b="1" kern="1200">
                <a:solidFill>
                  <a:schemeClr val="tx1">
                    <a:tint val="75000"/>
                  </a:schemeClr>
                </a:solidFill>
                <a:latin typeface="Arial" pitchFamily="34" charset="0"/>
                <a:ea typeface="+mn-ea"/>
                <a:cs typeface="+mn-cs"/>
              </a:defRPr>
            </a:lvl1pPr>
            <a:lvl2pPr marL="457200" indent="0" algn="ctr" defTabSz="914400" rtl="0" eaLnBrk="1" latinLnBrk="0" hangingPunct="1">
              <a:lnSpc>
                <a:spcPct val="120000"/>
              </a:lnSpc>
              <a:spcBef>
                <a:spcPts val="0"/>
              </a:spcBef>
              <a:spcAft>
                <a:spcPts val="600"/>
              </a:spcAft>
              <a:buFont typeface="Arial" pitchFamily="34" charset="0"/>
              <a:buNone/>
              <a:defRPr sz="1800" kern="1200">
                <a:solidFill>
                  <a:schemeClr val="tx1">
                    <a:tint val="75000"/>
                  </a:schemeClr>
                </a:solidFill>
                <a:latin typeface="Arial" pitchFamily="34" charset="0"/>
                <a:ea typeface="+mn-ea"/>
                <a:cs typeface="+mn-cs"/>
              </a:defRPr>
            </a:lvl2pPr>
            <a:lvl3pPr marL="914400" indent="0" algn="ctr" defTabSz="914400" rtl="0" eaLnBrk="1" latinLnBrk="0" hangingPunct="1">
              <a:lnSpc>
                <a:spcPct val="120000"/>
              </a:lnSpc>
              <a:spcBef>
                <a:spcPts val="0"/>
              </a:spcBef>
              <a:spcAft>
                <a:spcPts val="600"/>
              </a:spcAft>
              <a:buFont typeface="Arial" pitchFamily="34" charset="0"/>
              <a:buNone/>
              <a:defRPr sz="1600" kern="1200">
                <a:solidFill>
                  <a:schemeClr val="tx1">
                    <a:tint val="75000"/>
                  </a:schemeClr>
                </a:solidFill>
                <a:latin typeface="Arial" pitchFamily="34" charset="0"/>
                <a:ea typeface="+mn-ea"/>
                <a:cs typeface="+mn-cs"/>
              </a:defRPr>
            </a:lvl3pPr>
            <a:lvl4pPr marL="1371600" indent="0" algn="ctr" defTabSz="914400" rtl="0" eaLnBrk="1" latinLnBrk="0" hangingPunct="1">
              <a:lnSpc>
                <a:spcPct val="120000"/>
              </a:lnSpc>
              <a:spcBef>
                <a:spcPts val="0"/>
              </a:spcBef>
              <a:spcAft>
                <a:spcPts val="600"/>
              </a:spcAft>
              <a:buFont typeface="Arial" pitchFamily="34" charset="0"/>
              <a:buNone/>
              <a:defRPr sz="1600" kern="1200">
                <a:solidFill>
                  <a:schemeClr val="tx1">
                    <a:tint val="75000"/>
                  </a:schemeClr>
                </a:solidFill>
                <a:latin typeface="Arial" pitchFamily="34" charset="0"/>
                <a:ea typeface="+mn-ea"/>
                <a:cs typeface="+mn-cs"/>
              </a:defRPr>
            </a:lvl4pPr>
            <a:lvl5pPr marL="1828800" indent="0" algn="ctr" defTabSz="914400" rtl="0" eaLnBrk="1" latinLnBrk="0" hangingPunct="1">
              <a:lnSpc>
                <a:spcPct val="120000"/>
              </a:lnSpc>
              <a:spcBef>
                <a:spcPts val="0"/>
              </a:spcBef>
              <a:spcAft>
                <a:spcPts val="600"/>
              </a:spcAft>
              <a:buFont typeface="Arial" pitchFamily="34" charset="0"/>
              <a:buNone/>
              <a:defRPr sz="1400" kern="1200">
                <a:solidFill>
                  <a:schemeClr val="tx1">
                    <a:tint val="75000"/>
                  </a:schemeClr>
                </a:solidFill>
                <a:latin typeface="Arial" pitchFamily="34" charset="0"/>
                <a:ea typeface="+mn-ea"/>
                <a:cs typeface="+mn-cs"/>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r>
              <a:rPr lang="pt-BR" sz="1600" b="0" dirty="0" smtClean="0">
                <a:solidFill>
                  <a:schemeClr val="accent2">
                    <a:lumMod val="50000"/>
                  </a:schemeClr>
                </a:solidFill>
              </a:rPr>
              <a:t>São Paulo, 24 de março de 2016</a:t>
            </a:r>
            <a:endParaRPr lang="pt-BR" sz="1600" b="0" dirty="0">
              <a:solidFill>
                <a:schemeClr val="accent2">
                  <a:lumMod val="50000"/>
                </a:schemeClr>
              </a:solidFill>
            </a:endParaRPr>
          </a:p>
        </p:txBody>
      </p:sp>
      <p:sp>
        <p:nvSpPr>
          <p:cNvPr id="6146" name="AutoShape 2" descr="Resultado de imagem para intel"/>
          <p:cNvSpPr>
            <a:spLocks noChangeAspect="1" noChangeArrowheads="1"/>
          </p:cNvSpPr>
          <p:nvPr/>
        </p:nvSpPr>
        <p:spPr bwMode="auto">
          <a:xfrm>
            <a:off x="0"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pt-BR"/>
          </a:p>
        </p:txBody>
      </p:sp>
      <p:sp>
        <p:nvSpPr>
          <p:cNvPr id="6148" name="AutoShape 4" descr="Resultado de imagem para intel"/>
          <p:cNvSpPr>
            <a:spLocks noChangeAspect="1" noChangeArrowheads="1"/>
          </p:cNvSpPr>
          <p:nvPr/>
        </p:nvSpPr>
        <p:spPr bwMode="auto">
          <a:xfrm>
            <a:off x="0"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pt-BR"/>
          </a:p>
        </p:txBody>
      </p:sp>
      <p:sp>
        <p:nvSpPr>
          <p:cNvPr id="8" name="Espaço Reservado para Número de Slide 7"/>
          <p:cNvSpPr>
            <a:spLocks noGrp="1"/>
          </p:cNvSpPr>
          <p:nvPr>
            <p:ph type="sldNum" sz="quarter" idx="4"/>
          </p:nvPr>
        </p:nvSpPr>
        <p:spPr/>
        <p:txBody>
          <a:bodyPr/>
          <a:lstStyle/>
          <a:p>
            <a:fld id="{383754F5-70C2-4042-BD93-84A46D2D374D}" type="slidenum">
              <a:rPr lang="pt-BR" smtClean="0"/>
              <a:pPr/>
              <a:t>0</a:t>
            </a:fld>
            <a:endParaRPr lang="pt-BR" dirty="0"/>
          </a:p>
        </p:txBody>
      </p:sp>
      <p:sp>
        <p:nvSpPr>
          <p:cNvPr id="14" name="Subtítulo 13"/>
          <p:cNvSpPr txBox="1">
            <a:spLocks/>
          </p:cNvSpPr>
          <p:nvPr/>
        </p:nvSpPr>
        <p:spPr>
          <a:xfrm>
            <a:off x="1825240" y="3127767"/>
            <a:ext cx="7526990" cy="369332"/>
          </a:xfrm>
          <a:prstGeom prst="rect">
            <a:avLst/>
          </a:prstGeom>
        </p:spPr>
        <p:txBody>
          <a:bodyPr vert="horz" lIns="0" tIns="0" rIns="0" bIns="0" rtlCol="0" anchor="ctr" anchorCtr="0">
            <a:normAutofit/>
          </a:bodyPr>
          <a:lstStyle/>
          <a:p>
            <a:pPr marL="0" marR="0" lvl="0" indent="0" algn="l" defTabSz="914400" rtl="0" eaLnBrk="1" fontAlgn="auto" latinLnBrk="0" hangingPunct="1">
              <a:lnSpc>
                <a:spcPct val="120000"/>
              </a:lnSpc>
              <a:spcBef>
                <a:spcPts val="0"/>
              </a:spcBef>
              <a:spcAft>
                <a:spcPts val="600"/>
              </a:spcAft>
              <a:buClrTx/>
              <a:buSzTx/>
              <a:buFont typeface="Arial" pitchFamily="34" charset="0"/>
              <a:buNone/>
              <a:tabLst/>
              <a:defRPr/>
            </a:pPr>
            <a:r>
              <a:rPr lang="pt-BR" sz="2000" dirty="0" smtClean="0">
                <a:solidFill>
                  <a:schemeClr val="accent2">
                    <a:lumMod val="50000"/>
                  </a:schemeClr>
                </a:solidFill>
                <a:latin typeface="Arial" pitchFamily="34" charset="0"/>
              </a:rPr>
              <a:t>Apresentação para FIESP</a:t>
            </a:r>
          </a:p>
        </p:txBody>
      </p:sp>
      <p:sp>
        <p:nvSpPr>
          <p:cNvPr id="6" name="Subtítulo 13"/>
          <p:cNvSpPr txBox="1">
            <a:spLocks/>
          </p:cNvSpPr>
          <p:nvPr/>
        </p:nvSpPr>
        <p:spPr>
          <a:xfrm>
            <a:off x="1825240" y="1909823"/>
            <a:ext cx="7526990" cy="889474"/>
          </a:xfrm>
          <a:prstGeom prst="rect">
            <a:avLst/>
          </a:prstGeom>
        </p:spPr>
        <p:txBody>
          <a:bodyPr vert="horz" lIns="0" tIns="0" rIns="0" bIns="0" rtlCol="0" anchor="ctr" anchorCtr="0">
            <a:spAutoFit/>
          </a:bodyPr>
          <a:lstStyle/>
          <a:p>
            <a:pPr>
              <a:lnSpc>
                <a:spcPct val="120000"/>
              </a:lnSpc>
              <a:spcAft>
                <a:spcPts val="600"/>
              </a:spcAft>
              <a:defRPr/>
            </a:pPr>
            <a:r>
              <a:rPr lang="pt-BR" sz="2200" b="1" dirty="0">
                <a:solidFill>
                  <a:schemeClr val="accent2">
                    <a:lumMod val="50000"/>
                  </a:schemeClr>
                </a:solidFill>
                <a:latin typeface="Arial" pitchFamily="34" charset="0"/>
              </a:rPr>
              <a:t>TELECOM </a:t>
            </a:r>
            <a:r>
              <a:rPr lang="pt-BR" sz="2200" b="1" dirty="0" smtClean="0">
                <a:solidFill>
                  <a:schemeClr val="accent2">
                    <a:lumMod val="50000"/>
                  </a:schemeClr>
                </a:solidFill>
                <a:latin typeface="Arial" pitchFamily="34" charset="0"/>
              </a:rPr>
              <a:t>E </a:t>
            </a:r>
            <a:r>
              <a:rPr lang="pt-BR" sz="2200" b="1" dirty="0" err="1" smtClean="0">
                <a:solidFill>
                  <a:schemeClr val="accent2">
                    <a:lumMod val="50000"/>
                  </a:schemeClr>
                </a:solidFill>
                <a:latin typeface="Arial" pitchFamily="34" charset="0"/>
              </a:rPr>
              <a:t>OTTs</a:t>
            </a:r>
            <a:r>
              <a:rPr lang="pt-BR" sz="2200" b="1" dirty="0" smtClean="0">
                <a:solidFill>
                  <a:schemeClr val="accent2">
                    <a:lumMod val="50000"/>
                  </a:schemeClr>
                </a:solidFill>
                <a:latin typeface="Arial" pitchFamily="34" charset="0"/>
              </a:rPr>
              <a:t> </a:t>
            </a:r>
            <a:endParaRPr lang="pt-BR" sz="2200" b="1" dirty="0">
              <a:solidFill>
                <a:schemeClr val="accent2">
                  <a:lumMod val="50000"/>
                </a:schemeClr>
              </a:solidFill>
              <a:latin typeface="Arial" pitchFamily="34" charset="0"/>
            </a:endParaRPr>
          </a:p>
          <a:p>
            <a:pPr lvl="0">
              <a:lnSpc>
                <a:spcPct val="120000"/>
              </a:lnSpc>
              <a:spcAft>
                <a:spcPts val="600"/>
              </a:spcAft>
              <a:defRPr/>
            </a:pPr>
            <a:r>
              <a:rPr lang="pt-BR" sz="2200" b="1" dirty="0" smtClean="0">
                <a:solidFill>
                  <a:schemeClr val="accent2">
                    <a:lumMod val="50000"/>
                  </a:schemeClr>
                </a:solidFill>
                <a:latin typeface="Arial" pitchFamily="34" charset="0"/>
              </a:rPr>
              <a:t>“Mesmo </a:t>
            </a:r>
            <a:r>
              <a:rPr lang="pt-BR" sz="2200" b="1" dirty="0" smtClean="0">
                <a:solidFill>
                  <a:schemeClr val="accent2">
                    <a:lumMod val="50000"/>
                  </a:schemeClr>
                </a:solidFill>
                <a:latin typeface="Arial" pitchFamily="34" charset="0"/>
              </a:rPr>
              <a:t>Serviço, </a:t>
            </a:r>
            <a:r>
              <a:rPr lang="pt-BR" sz="2200" b="1" dirty="0" smtClean="0">
                <a:solidFill>
                  <a:schemeClr val="accent2">
                    <a:lumMod val="50000"/>
                  </a:schemeClr>
                </a:solidFill>
                <a:latin typeface="Arial" pitchFamily="34" charset="0"/>
              </a:rPr>
              <a:t>Mesma Regra”</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ço Reservado para Número de Slide 4"/>
          <p:cNvSpPr>
            <a:spLocks noGrp="1"/>
          </p:cNvSpPr>
          <p:nvPr>
            <p:ph type="sldNum" sz="quarter" idx="12"/>
          </p:nvPr>
        </p:nvSpPr>
        <p:spPr>
          <a:xfrm>
            <a:off x="9382126" y="6651627"/>
            <a:ext cx="479425" cy="215444"/>
          </a:xfrm>
        </p:spPr>
        <p:txBody>
          <a:bodyPr lIns="0" tIns="0" rIns="0" bIns="0"/>
          <a:lstStyle/>
          <a:p>
            <a:fld id="{383754F5-70C2-4042-BD93-84A46D2D374D}" type="slidenum">
              <a:rPr lang="pt-BR" sz="1400" smtClean="0">
                <a:solidFill>
                  <a:srgbClr val="FFFFFF">
                    <a:lumMod val="50000"/>
                  </a:srgbClr>
                </a:solidFill>
              </a:rPr>
              <a:pPr/>
              <a:t>1</a:t>
            </a:fld>
            <a:endParaRPr lang="pt-BR" sz="1400" dirty="0">
              <a:solidFill>
                <a:srgbClr val="FFFFFF">
                  <a:lumMod val="50000"/>
                </a:srgbClr>
              </a:solidFill>
            </a:endParaRPr>
          </a:p>
        </p:txBody>
      </p:sp>
      <p:sp>
        <p:nvSpPr>
          <p:cNvPr id="11" name="Título 1"/>
          <p:cNvSpPr>
            <a:spLocks noGrp="1"/>
          </p:cNvSpPr>
          <p:nvPr>
            <p:ph type="title"/>
          </p:nvPr>
        </p:nvSpPr>
        <p:spPr>
          <a:xfrm>
            <a:off x="273050" y="188913"/>
            <a:ext cx="9359900" cy="276999"/>
          </a:xfrm>
        </p:spPr>
        <p:txBody>
          <a:bodyPr/>
          <a:lstStyle>
            <a:lvl1pPr>
              <a:defRPr sz="2200">
                <a:solidFill>
                  <a:schemeClr val="accent6">
                    <a:lumMod val="50000"/>
                  </a:schemeClr>
                </a:solidFill>
              </a:defRPr>
            </a:lvl1pPr>
          </a:lstStyle>
          <a:p>
            <a:r>
              <a:rPr lang="pt-BR" sz="1800" dirty="0" smtClean="0">
                <a:solidFill>
                  <a:srgbClr val="8BAAC9">
                    <a:lumMod val="50000"/>
                  </a:srgbClr>
                </a:solidFill>
              </a:rPr>
              <a:t>O GRUPO CLARO ATUA EM TODO O BRASIL </a:t>
            </a:r>
            <a:endParaRPr lang="pt-BR" sz="1800" dirty="0">
              <a:solidFill>
                <a:srgbClr val="8BAAC9">
                  <a:lumMod val="50000"/>
                </a:srgbClr>
              </a:solidFill>
            </a:endParaRPr>
          </a:p>
        </p:txBody>
      </p:sp>
      <p:pic>
        <p:nvPicPr>
          <p:cNvPr id="28" name="Imagem 27"/>
          <p:cNvPicPr>
            <a:picLocks noChangeAspect="1"/>
          </p:cNvPicPr>
          <p:nvPr/>
        </p:nvPicPr>
        <p:blipFill rotWithShape="1">
          <a:blip r:embed="rId3" cstate="print">
            <a:extLst>
              <a:ext uri="{28A0092B-C50C-407E-A947-70E740481C1C}">
                <a14:useLocalDpi xmlns:a14="http://schemas.microsoft.com/office/drawing/2010/main" val="0"/>
              </a:ext>
            </a:extLst>
          </a:blip>
          <a:srcRect l="1442" t="25903" r="49713" b="1111"/>
          <a:stretch/>
        </p:blipFill>
        <p:spPr>
          <a:xfrm>
            <a:off x="252871" y="1219200"/>
            <a:ext cx="4838700" cy="5005375"/>
          </a:xfrm>
          <a:prstGeom prst="rect">
            <a:avLst/>
          </a:prstGeom>
          <a:ln>
            <a:noFill/>
          </a:ln>
          <a:effectLst>
            <a:softEdge rad="88900"/>
          </a:effectLst>
        </p:spPr>
      </p:pic>
      <p:pic>
        <p:nvPicPr>
          <p:cNvPr id="33" name="Imagem 32"/>
          <p:cNvPicPr>
            <a:picLocks noChangeAspect="1"/>
          </p:cNvPicPr>
          <p:nvPr/>
        </p:nvPicPr>
        <p:blipFill rotWithShape="1">
          <a:blip r:embed="rId4" cstate="print">
            <a:extLst>
              <a:ext uri="{28A0092B-C50C-407E-A947-70E740481C1C}">
                <a14:useLocalDpi xmlns:a14="http://schemas.microsoft.com/office/drawing/2010/main" val="0"/>
              </a:ext>
            </a:extLst>
          </a:blip>
          <a:srcRect l="-1" t="43461" r="60779" b="3472"/>
          <a:stretch/>
        </p:blipFill>
        <p:spPr>
          <a:xfrm>
            <a:off x="349094" y="2423366"/>
            <a:ext cx="3885227" cy="3639283"/>
          </a:xfrm>
          <a:prstGeom prst="rect">
            <a:avLst/>
          </a:prstGeom>
        </p:spPr>
      </p:pic>
      <p:pic>
        <p:nvPicPr>
          <p:cNvPr id="29" name="Imagem 28"/>
          <p:cNvPicPr>
            <a:picLocks noChangeAspect="1"/>
          </p:cNvPicPr>
          <p:nvPr/>
        </p:nvPicPr>
        <p:blipFill rotWithShape="1">
          <a:blip r:embed="rId5" cstate="print">
            <a:extLst>
              <a:ext uri="{28A0092B-C50C-407E-A947-70E740481C1C}">
                <a14:useLocalDpi xmlns:a14="http://schemas.microsoft.com/office/drawing/2010/main" val="0"/>
              </a:ext>
            </a:extLst>
          </a:blip>
          <a:srcRect l="5745" t="36738" r="86702" b="42979"/>
          <a:stretch/>
        </p:blipFill>
        <p:spPr>
          <a:xfrm>
            <a:off x="488566" y="1962244"/>
            <a:ext cx="748218" cy="1391055"/>
          </a:xfrm>
          <a:prstGeom prst="rect">
            <a:avLst/>
          </a:prstGeom>
        </p:spPr>
      </p:pic>
      <p:pic>
        <p:nvPicPr>
          <p:cNvPr id="30" name="Imagem 5"/>
          <p:cNvPicPr>
            <a:picLocks noChangeAspect="1"/>
          </p:cNvPicPr>
          <p:nvPr/>
        </p:nvPicPr>
        <p:blipFill rotWithShape="1">
          <a:blip r:embed="rId5" cstate="print">
            <a:extLst>
              <a:ext uri="{28A0092B-C50C-407E-A947-70E740481C1C}">
                <a14:useLocalDpi xmlns:a14="http://schemas.microsoft.com/office/drawing/2010/main" val="0"/>
              </a:ext>
            </a:extLst>
          </a:blip>
          <a:srcRect l="14894" t="57305" r="77553" b="22412"/>
          <a:stretch/>
        </p:blipFill>
        <p:spPr>
          <a:xfrm>
            <a:off x="1362112" y="3231820"/>
            <a:ext cx="748218" cy="1391055"/>
          </a:xfrm>
          <a:prstGeom prst="rect">
            <a:avLst/>
          </a:prstGeom>
        </p:spPr>
      </p:pic>
      <p:pic>
        <p:nvPicPr>
          <p:cNvPr id="31" name="Imagem 5"/>
          <p:cNvPicPr>
            <a:picLocks noChangeAspect="1"/>
          </p:cNvPicPr>
          <p:nvPr/>
        </p:nvPicPr>
        <p:blipFill rotWithShape="1">
          <a:blip r:embed="rId5" cstate="print">
            <a:extLst>
              <a:ext uri="{28A0092B-C50C-407E-A947-70E740481C1C}">
                <a14:useLocalDpi xmlns:a14="http://schemas.microsoft.com/office/drawing/2010/main" val="0"/>
              </a:ext>
            </a:extLst>
          </a:blip>
          <a:srcRect l="20958" t="27661" r="71489" b="42978"/>
          <a:stretch/>
        </p:blipFill>
        <p:spPr>
          <a:xfrm>
            <a:off x="2384224" y="1509901"/>
            <a:ext cx="748218" cy="2013624"/>
          </a:xfrm>
          <a:prstGeom prst="rect">
            <a:avLst/>
          </a:prstGeom>
        </p:spPr>
      </p:pic>
      <p:pic>
        <p:nvPicPr>
          <p:cNvPr id="32" name="Imagem 5"/>
          <p:cNvPicPr>
            <a:picLocks noChangeAspect="1"/>
          </p:cNvPicPr>
          <p:nvPr/>
        </p:nvPicPr>
        <p:blipFill rotWithShape="1">
          <a:blip r:embed="rId5" cstate="print">
            <a:extLst>
              <a:ext uri="{28A0092B-C50C-407E-A947-70E740481C1C}">
                <a14:useLocalDpi xmlns:a14="http://schemas.microsoft.com/office/drawing/2010/main" val="0"/>
              </a:ext>
            </a:extLst>
          </a:blip>
          <a:srcRect l="34638" t="42341" r="57809" b="28298"/>
          <a:stretch/>
        </p:blipFill>
        <p:spPr>
          <a:xfrm>
            <a:off x="3390333" y="2408891"/>
            <a:ext cx="748218" cy="2013624"/>
          </a:xfrm>
          <a:prstGeom prst="rect">
            <a:avLst/>
          </a:prstGeom>
        </p:spPr>
      </p:pic>
      <p:grpSp>
        <p:nvGrpSpPr>
          <p:cNvPr id="4" name="Grupo 3"/>
          <p:cNvGrpSpPr/>
          <p:nvPr/>
        </p:nvGrpSpPr>
        <p:grpSpPr>
          <a:xfrm>
            <a:off x="4367671" y="1607337"/>
            <a:ext cx="5285458" cy="4229100"/>
            <a:chOff x="4314825" y="1533525"/>
            <a:chExt cx="5285458" cy="4229100"/>
          </a:xfrm>
        </p:grpSpPr>
        <p:sp>
          <p:nvSpPr>
            <p:cNvPr id="54" name="AutoShape 8"/>
            <p:cNvSpPr>
              <a:spLocks noChangeArrowheads="1"/>
            </p:cNvSpPr>
            <p:nvPr/>
          </p:nvSpPr>
          <p:spPr bwMode="gray">
            <a:xfrm>
              <a:off x="4314825" y="1533525"/>
              <a:ext cx="5285458" cy="4229100"/>
            </a:xfrm>
            <a:prstGeom prst="rect">
              <a:avLst/>
            </a:prstGeom>
            <a:solidFill>
              <a:schemeClr val="accent6">
                <a:lumMod val="20000"/>
                <a:lumOff val="80000"/>
              </a:schemeClr>
            </a:solidFill>
            <a:ln w="9525" cap="flat" cmpd="sng" algn="ctr">
              <a:solidFill>
                <a:schemeClr val="accent6"/>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150813" indent="-149225" algn="ctr" fontAlgn="base">
                <a:spcBef>
                  <a:spcPct val="20000"/>
                </a:spcBef>
                <a:spcAft>
                  <a:spcPct val="0"/>
                </a:spcAft>
                <a:buClr>
                  <a:schemeClr val="tx1"/>
                </a:buClr>
                <a:buFontTx/>
                <a:buChar char="•"/>
              </a:pPr>
              <a:endParaRPr lang="en-US" sz="1500" dirty="0">
                <a:solidFill>
                  <a:schemeClr val="accent6">
                    <a:lumMod val="50000"/>
                  </a:schemeClr>
                </a:solidFill>
                <a:latin typeface="Arial" charset="0"/>
              </a:endParaRPr>
            </a:p>
          </p:txBody>
        </p:sp>
        <p:sp>
          <p:nvSpPr>
            <p:cNvPr id="18" name="Rectangle 40"/>
            <p:cNvSpPr txBox="1">
              <a:spLocks noChangeArrowheads="1"/>
            </p:cNvSpPr>
            <p:nvPr/>
          </p:nvSpPr>
          <p:spPr>
            <a:xfrm>
              <a:off x="4398441" y="2222036"/>
              <a:ext cx="5201842" cy="861774"/>
            </a:xfrm>
            <a:prstGeom prst="rect">
              <a:avLst/>
            </a:prstGeom>
          </p:spPr>
          <p:txBody>
            <a:bodyPr vert="horz" wrap="square" lIns="0" tIns="0" rIns="0" bIns="0" rtlCol="0">
              <a:sp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212241" indent="-212241">
                <a:spcBef>
                  <a:spcPts val="1408"/>
                </a:spcBef>
              </a:pPr>
              <a:r>
                <a:rPr lang="pt-BR" sz="1400" dirty="0">
                  <a:solidFill>
                    <a:schemeClr val="accent6">
                      <a:lumMod val="50000"/>
                    </a:schemeClr>
                  </a:solidFill>
                </a:rPr>
                <a:t>NET é a maior operadora de serviços via cabo da América Latina, presente </a:t>
              </a:r>
              <a:r>
                <a:rPr lang="pt-BR" sz="1400" dirty="0" smtClean="0">
                  <a:solidFill>
                    <a:schemeClr val="accent6">
                      <a:lumMod val="50000"/>
                    </a:schemeClr>
                  </a:solidFill>
                </a:rPr>
                <a:t>em quase 200 cidades </a:t>
              </a:r>
              <a:r>
                <a:rPr lang="pt-BR" sz="1400" dirty="0">
                  <a:solidFill>
                    <a:schemeClr val="accent6">
                      <a:lumMod val="50000"/>
                    </a:schemeClr>
                  </a:solidFill>
                </a:rPr>
                <a:t>incluindo as principais capitais e regiões metropolitanas, com mais de 24 milhões de domicílios cabeados no país</a:t>
              </a:r>
            </a:p>
          </p:txBody>
        </p:sp>
        <p:sp>
          <p:nvSpPr>
            <p:cNvPr id="19" name="Rectangle 40"/>
            <p:cNvSpPr txBox="1">
              <a:spLocks noChangeArrowheads="1"/>
            </p:cNvSpPr>
            <p:nvPr/>
          </p:nvSpPr>
          <p:spPr>
            <a:xfrm>
              <a:off x="4398441" y="1642025"/>
              <a:ext cx="5201842" cy="430887"/>
            </a:xfrm>
            <a:prstGeom prst="rect">
              <a:avLst/>
            </a:prstGeom>
          </p:spPr>
          <p:txBody>
            <a:bodyPr vert="horz" wrap="square" lIns="0" tIns="0" rIns="0" bIns="0" rtlCol="0">
              <a:sp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212241" indent="-212241">
                <a:spcBef>
                  <a:spcPts val="1408"/>
                </a:spcBef>
              </a:pPr>
              <a:r>
                <a:rPr lang="pt-BR" sz="1400" dirty="0">
                  <a:solidFill>
                    <a:schemeClr val="accent6">
                      <a:lumMod val="50000"/>
                    </a:schemeClr>
                  </a:solidFill>
                </a:rPr>
                <a:t>Claro está presente em mais de 3,8 mil municípios com móvel e em todos os 5,5 mil municípios brasileiros com DTH</a:t>
              </a:r>
            </a:p>
          </p:txBody>
        </p:sp>
        <p:sp>
          <p:nvSpPr>
            <p:cNvPr id="20" name="Rectangle 40"/>
            <p:cNvSpPr txBox="1">
              <a:spLocks noChangeArrowheads="1"/>
            </p:cNvSpPr>
            <p:nvPr/>
          </p:nvSpPr>
          <p:spPr>
            <a:xfrm>
              <a:off x="4398441" y="3597502"/>
              <a:ext cx="5201842" cy="215444"/>
            </a:xfrm>
            <a:prstGeom prst="rect">
              <a:avLst/>
            </a:prstGeom>
          </p:spPr>
          <p:txBody>
            <a:bodyPr vert="horz" wrap="square" lIns="0" tIns="0" rIns="0" bIns="0" rtlCol="0">
              <a:sp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212241" indent="-212241">
                <a:spcBef>
                  <a:spcPts val="1408"/>
                </a:spcBef>
              </a:pPr>
              <a:r>
                <a:rPr lang="pt-BR" sz="1400" dirty="0">
                  <a:solidFill>
                    <a:schemeClr val="accent6">
                      <a:lumMod val="50000"/>
                    </a:schemeClr>
                  </a:solidFill>
                </a:rPr>
                <a:t>Pagou aproximadamente </a:t>
              </a:r>
              <a:r>
                <a:rPr lang="pt-BR" sz="1400" dirty="0" smtClean="0">
                  <a:solidFill>
                    <a:schemeClr val="accent6">
                      <a:lumMod val="50000"/>
                    </a:schemeClr>
                  </a:solidFill>
                </a:rPr>
                <a:t>12 bilhões </a:t>
              </a:r>
              <a:r>
                <a:rPr lang="pt-BR" sz="1400" dirty="0">
                  <a:solidFill>
                    <a:schemeClr val="accent6">
                      <a:lumMod val="50000"/>
                    </a:schemeClr>
                  </a:solidFill>
                </a:rPr>
                <a:t>de impostos em </a:t>
              </a:r>
              <a:r>
                <a:rPr lang="pt-BR" sz="1400" dirty="0" smtClean="0">
                  <a:solidFill>
                    <a:schemeClr val="accent6">
                      <a:lumMod val="50000"/>
                    </a:schemeClr>
                  </a:solidFill>
                </a:rPr>
                <a:t>2015</a:t>
              </a:r>
              <a:endParaRPr lang="pt-BR" sz="1400" dirty="0">
                <a:solidFill>
                  <a:schemeClr val="accent6">
                    <a:lumMod val="50000"/>
                  </a:schemeClr>
                </a:solidFill>
              </a:endParaRPr>
            </a:p>
          </p:txBody>
        </p:sp>
        <p:sp>
          <p:nvSpPr>
            <p:cNvPr id="21" name="Rectangle 40"/>
            <p:cNvSpPr txBox="1">
              <a:spLocks noChangeArrowheads="1"/>
            </p:cNvSpPr>
            <p:nvPr/>
          </p:nvSpPr>
          <p:spPr>
            <a:xfrm>
              <a:off x="4398441" y="3232934"/>
              <a:ext cx="5201842" cy="215444"/>
            </a:xfrm>
            <a:prstGeom prst="rect">
              <a:avLst/>
            </a:prstGeom>
          </p:spPr>
          <p:txBody>
            <a:bodyPr vert="horz" wrap="square" lIns="0" tIns="0" rIns="0" bIns="0" rtlCol="0">
              <a:sp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212241" indent="-212241">
                <a:spcBef>
                  <a:spcPts val="1408"/>
                </a:spcBef>
              </a:pPr>
              <a:r>
                <a:rPr lang="pt-BR" sz="1400" dirty="0">
                  <a:solidFill>
                    <a:schemeClr val="accent6">
                      <a:lumMod val="50000"/>
                    </a:schemeClr>
                  </a:solidFill>
                </a:rPr>
                <a:t>Receita líquida de mais de 35 bilhões em 2015 no Brasil</a:t>
              </a:r>
            </a:p>
          </p:txBody>
        </p:sp>
        <p:sp>
          <p:nvSpPr>
            <p:cNvPr id="22" name="Rectangle 40"/>
            <p:cNvSpPr txBox="1">
              <a:spLocks noChangeArrowheads="1"/>
            </p:cNvSpPr>
            <p:nvPr/>
          </p:nvSpPr>
          <p:spPr>
            <a:xfrm>
              <a:off x="4398441" y="4326637"/>
              <a:ext cx="5201842" cy="215444"/>
            </a:xfrm>
            <a:prstGeom prst="rect">
              <a:avLst/>
            </a:prstGeom>
          </p:spPr>
          <p:txBody>
            <a:bodyPr vert="horz" wrap="square" lIns="0" tIns="0" rIns="0" bIns="0" rtlCol="0">
              <a:sp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212241" indent="-212241">
                <a:spcBef>
                  <a:spcPts val="1408"/>
                </a:spcBef>
              </a:pPr>
              <a:r>
                <a:rPr lang="pt-BR" sz="1400" dirty="0">
                  <a:solidFill>
                    <a:schemeClr val="accent6">
                      <a:lumMod val="50000"/>
                    </a:schemeClr>
                  </a:solidFill>
                </a:rPr>
                <a:t>Telefonia móvel: 66,0 milhões de clientes em 2015</a:t>
              </a:r>
            </a:p>
          </p:txBody>
        </p:sp>
        <p:sp>
          <p:nvSpPr>
            <p:cNvPr id="23" name="Rectangle 40"/>
            <p:cNvSpPr txBox="1">
              <a:spLocks noChangeArrowheads="1"/>
            </p:cNvSpPr>
            <p:nvPr/>
          </p:nvSpPr>
          <p:spPr>
            <a:xfrm>
              <a:off x="4398441" y="3962070"/>
              <a:ext cx="5201842" cy="215444"/>
            </a:xfrm>
            <a:prstGeom prst="rect">
              <a:avLst/>
            </a:prstGeom>
          </p:spPr>
          <p:txBody>
            <a:bodyPr vert="horz" wrap="square" lIns="0" tIns="0" rIns="0" bIns="0" rtlCol="0">
              <a:sp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212241" indent="-212241">
                <a:spcBef>
                  <a:spcPts val="1408"/>
                </a:spcBef>
              </a:pPr>
              <a:r>
                <a:rPr lang="pt-BR" sz="1400" dirty="0">
                  <a:solidFill>
                    <a:schemeClr val="accent6">
                      <a:lumMod val="50000"/>
                    </a:schemeClr>
                  </a:solidFill>
                </a:rPr>
                <a:t>Gera mais de </a:t>
              </a:r>
              <a:r>
                <a:rPr lang="pt-BR" sz="1400" dirty="0" smtClean="0">
                  <a:solidFill>
                    <a:schemeClr val="accent6">
                      <a:lumMod val="50000"/>
                    </a:schemeClr>
                  </a:solidFill>
                </a:rPr>
                <a:t>45 </a:t>
              </a:r>
              <a:r>
                <a:rPr lang="pt-BR" sz="1400" dirty="0">
                  <a:solidFill>
                    <a:schemeClr val="accent6">
                      <a:lumMod val="50000"/>
                    </a:schemeClr>
                  </a:solidFill>
                </a:rPr>
                <a:t>mil empregos </a:t>
              </a:r>
              <a:r>
                <a:rPr lang="pt-BR" sz="1400" dirty="0" smtClean="0">
                  <a:solidFill>
                    <a:schemeClr val="accent6">
                      <a:lumMod val="50000"/>
                    </a:schemeClr>
                  </a:solidFill>
                </a:rPr>
                <a:t>diretos e 82 mil indiretos</a:t>
              </a:r>
              <a:endParaRPr lang="pt-BR" sz="1400" dirty="0">
                <a:solidFill>
                  <a:schemeClr val="accent6">
                    <a:lumMod val="50000"/>
                  </a:schemeClr>
                </a:solidFill>
              </a:endParaRPr>
            </a:p>
          </p:txBody>
        </p:sp>
        <p:sp>
          <p:nvSpPr>
            <p:cNvPr id="24" name="Rectangle 40"/>
            <p:cNvSpPr txBox="1">
              <a:spLocks noChangeArrowheads="1"/>
            </p:cNvSpPr>
            <p:nvPr/>
          </p:nvSpPr>
          <p:spPr>
            <a:xfrm>
              <a:off x="4398441" y="4691204"/>
              <a:ext cx="5201842" cy="215444"/>
            </a:xfrm>
            <a:prstGeom prst="rect">
              <a:avLst/>
            </a:prstGeom>
          </p:spPr>
          <p:txBody>
            <a:bodyPr vert="horz" wrap="square" lIns="0" tIns="0" rIns="0" bIns="0" rtlCol="0">
              <a:sp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212241" indent="-212241">
                <a:spcBef>
                  <a:spcPts val="1408"/>
                </a:spcBef>
              </a:pPr>
              <a:r>
                <a:rPr lang="pt-BR" sz="1400" dirty="0">
                  <a:solidFill>
                    <a:schemeClr val="accent6">
                      <a:lumMod val="50000"/>
                    </a:schemeClr>
                  </a:solidFill>
                </a:rPr>
                <a:t>Banda </a:t>
              </a:r>
              <a:r>
                <a:rPr lang="pt-BR" sz="1400" dirty="0" smtClean="0">
                  <a:solidFill>
                    <a:schemeClr val="accent6">
                      <a:lumMod val="50000"/>
                    </a:schemeClr>
                  </a:solidFill>
                </a:rPr>
                <a:t>larga (fixa e móvel): </a:t>
              </a:r>
              <a:r>
                <a:rPr lang="pt-BR" sz="1400" dirty="0">
                  <a:solidFill>
                    <a:schemeClr val="accent6">
                      <a:lumMod val="50000"/>
                    </a:schemeClr>
                  </a:solidFill>
                </a:rPr>
                <a:t>8,2 milhões de clientes em 2015</a:t>
              </a:r>
            </a:p>
          </p:txBody>
        </p:sp>
        <p:sp>
          <p:nvSpPr>
            <p:cNvPr id="25" name="Rectangle 40"/>
            <p:cNvSpPr txBox="1">
              <a:spLocks noChangeArrowheads="1"/>
            </p:cNvSpPr>
            <p:nvPr/>
          </p:nvSpPr>
          <p:spPr>
            <a:xfrm>
              <a:off x="4398441" y="5055771"/>
              <a:ext cx="5201842" cy="215444"/>
            </a:xfrm>
            <a:prstGeom prst="rect">
              <a:avLst/>
            </a:prstGeom>
          </p:spPr>
          <p:txBody>
            <a:bodyPr vert="horz" wrap="square" lIns="0" tIns="0" rIns="0" bIns="0" rtlCol="0">
              <a:sp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212241" indent="-212241">
                <a:spcBef>
                  <a:spcPts val="1408"/>
                </a:spcBef>
              </a:pPr>
              <a:r>
                <a:rPr lang="pt-BR" sz="1400" dirty="0">
                  <a:solidFill>
                    <a:schemeClr val="accent6">
                      <a:lumMod val="50000"/>
                    </a:schemeClr>
                  </a:solidFill>
                </a:rPr>
                <a:t>TV por assinatura: 10,0 milhões de clientes em 2015</a:t>
              </a:r>
            </a:p>
          </p:txBody>
        </p:sp>
        <p:sp>
          <p:nvSpPr>
            <p:cNvPr id="26" name="Rectangle 40"/>
            <p:cNvSpPr txBox="1">
              <a:spLocks noChangeArrowheads="1"/>
            </p:cNvSpPr>
            <p:nvPr/>
          </p:nvSpPr>
          <p:spPr>
            <a:xfrm>
              <a:off x="4398441" y="5420338"/>
              <a:ext cx="5201842" cy="215444"/>
            </a:xfrm>
            <a:prstGeom prst="rect">
              <a:avLst/>
            </a:prstGeom>
          </p:spPr>
          <p:txBody>
            <a:bodyPr vert="horz" wrap="square" lIns="0" tIns="0" rIns="0" bIns="0" rtlCol="0">
              <a:sp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212241" indent="-212241">
                <a:spcBef>
                  <a:spcPts val="1408"/>
                </a:spcBef>
              </a:pPr>
              <a:r>
                <a:rPr lang="pt-BR" sz="1400" dirty="0">
                  <a:solidFill>
                    <a:schemeClr val="accent6">
                      <a:lumMod val="50000"/>
                    </a:schemeClr>
                  </a:solidFill>
                </a:rPr>
                <a:t>Telefonia fixa: 11,6 milhões de clientes</a:t>
              </a:r>
            </a:p>
          </p:txBody>
        </p:sp>
      </p:grpSp>
    </p:spTree>
    <p:extLst>
      <p:ext uri="{BB962C8B-B14F-4D97-AF65-F5344CB8AC3E}">
        <p14:creationId xmlns:p14="http://schemas.microsoft.com/office/powerpoint/2010/main" val="393557426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ço Reservado para Número de Slide 4"/>
          <p:cNvSpPr>
            <a:spLocks noGrp="1"/>
          </p:cNvSpPr>
          <p:nvPr>
            <p:ph type="sldNum" sz="quarter" idx="12"/>
          </p:nvPr>
        </p:nvSpPr>
        <p:spPr/>
        <p:txBody>
          <a:bodyPr/>
          <a:lstStyle/>
          <a:p>
            <a:fld id="{383754F5-70C2-4042-BD93-84A46D2D374D}" type="slidenum">
              <a:rPr lang="pt-BR" smtClean="0">
                <a:solidFill>
                  <a:srgbClr val="FFFFFF">
                    <a:lumMod val="50000"/>
                  </a:srgbClr>
                </a:solidFill>
              </a:rPr>
              <a:pPr/>
              <a:t>2</a:t>
            </a:fld>
            <a:endParaRPr lang="pt-BR" dirty="0">
              <a:solidFill>
                <a:srgbClr val="FFFFFF">
                  <a:lumMod val="50000"/>
                </a:srgbClr>
              </a:solidFill>
            </a:endParaRPr>
          </a:p>
        </p:txBody>
      </p:sp>
      <p:sp>
        <p:nvSpPr>
          <p:cNvPr id="11" name="Título 1"/>
          <p:cNvSpPr>
            <a:spLocks noGrp="1"/>
          </p:cNvSpPr>
          <p:nvPr>
            <p:ph type="title"/>
          </p:nvPr>
        </p:nvSpPr>
        <p:spPr>
          <a:xfrm>
            <a:off x="273050" y="188913"/>
            <a:ext cx="9359900" cy="646331"/>
          </a:xfrm>
        </p:spPr>
        <p:txBody>
          <a:bodyPr/>
          <a:lstStyle>
            <a:lvl1pPr>
              <a:defRPr sz="2200">
                <a:solidFill>
                  <a:schemeClr val="accent6">
                    <a:lumMod val="50000"/>
                  </a:schemeClr>
                </a:solidFill>
              </a:defRPr>
            </a:lvl1pPr>
          </a:lstStyle>
          <a:p>
            <a:r>
              <a:rPr lang="pt-BR" sz="2100" dirty="0" smtClean="0">
                <a:solidFill>
                  <a:srgbClr val="8BAAC9">
                    <a:lumMod val="50000"/>
                  </a:srgbClr>
                </a:solidFill>
              </a:rPr>
              <a:t>AS </a:t>
            </a:r>
            <a:r>
              <a:rPr lang="pt-BR" sz="2100" dirty="0" err="1" smtClean="0">
                <a:solidFill>
                  <a:srgbClr val="8BAAC9">
                    <a:lumMod val="50000"/>
                  </a:srgbClr>
                </a:solidFill>
              </a:rPr>
              <a:t>OTTs</a:t>
            </a:r>
            <a:r>
              <a:rPr lang="pt-BR" sz="2100" dirty="0" smtClean="0">
                <a:solidFill>
                  <a:srgbClr val="8BAAC9">
                    <a:lumMod val="50000"/>
                  </a:srgbClr>
                </a:solidFill>
              </a:rPr>
              <a:t> TÊM </a:t>
            </a:r>
            <a:r>
              <a:rPr lang="pt-BR" sz="2100" dirty="0" smtClean="0">
                <a:solidFill>
                  <a:srgbClr val="8BAAC9">
                    <a:lumMod val="50000"/>
                  </a:srgbClr>
                </a:solidFill>
              </a:rPr>
              <a:t>OPERAÇÕES LOCAIS ENXUTAS APESAR DO ALTO VALOR DE MERCADO </a:t>
            </a:r>
            <a:endParaRPr lang="pt-BR" sz="2100" dirty="0">
              <a:solidFill>
                <a:srgbClr val="8BAAC9">
                  <a:lumMod val="50000"/>
                </a:srgbClr>
              </a:solidFill>
            </a:endParaRPr>
          </a:p>
        </p:txBody>
      </p:sp>
      <p:grpSp>
        <p:nvGrpSpPr>
          <p:cNvPr id="2" name="Grupo 1"/>
          <p:cNvGrpSpPr/>
          <p:nvPr/>
        </p:nvGrpSpPr>
        <p:grpSpPr>
          <a:xfrm>
            <a:off x="681038" y="1966139"/>
            <a:ext cx="8543925" cy="553998"/>
            <a:chOff x="561975" y="1480139"/>
            <a:chExt cx="8543925" cy="553998"/>
          </a:xfrm>
        </p:grpSpPr>
        <p:sp>
          <p:nvSpPr>
            <p:cNvPr id="19" name="Título 1"/>
            <p:cNvSpPr txBox="1">
              <a:spLocks/>
            </p:cNvSpPr>
            <p:nvPr/>
          </p:nvSpPr>
          <p:spPr bwMode="auto">
            <a:xfrm>
              <a:off x="561975" y="1480139"/>
              <a:ext cx="8543925" cy="553998"/>
            </a:xfrm>
            <a:prstGeom prst="rect">
              <a:avLst/>
            </a:prstGeom>
            <a:noFill/>
            <a:ln w="9525">
              <a:noFill/>
              <a:miter lim="800000"/>
              <a:headEnd/>
              <a:tailEnd/>
            </a:ln>
          </p:spPr>
          <p:txBody>
            <a:bodyPr vert="horz" wrap="square" lIns="0" tIns="0" rIns="0" bIns="0" numCol="1" anchor="t" anchorCtr="0" compatLnSpc="1">
              <a:prstTxWarp prst="textNoShape">
                <a:avLst/>
              </a:prstTxWarp>
              <a:spAutoFit/>
            </a:bodyPr>
            <a:lstStyle>
              <a:lvl1pPr algn="l" defTabSz="955675" rtl="0" eaLnBrk="0" fontAlgn="base" hangingPunct="0">
                <a:spcBef>
                  <a:spcPct val="0"/>
                </a:spcBef>
                <a:spcAft>
                  <a:spcPct val="0"/>
                </a:spcAft>
                <a:defRPr sz="2200" b="1">
                  <a:solidFill>
                    <a:schemeClr val="accent6">
                      <a:lumMod val="50000"/>
                    </a:schemeClr>
                  </a:solidFill>
                  <a:latin typeface="+mj-lt"/>
                  <a:ea typeface="+mj-ea"/>
                  <a:cs typeface="+mj-cs"/>
                </a:defRPr>
              </a:lvl1pPr>
              <a:lvl2pPr algn="l" defTabSz="955675" rtl="0" eaLnBrk="0" fontAlgn="base" hangingPunct="0">
                <a:spcBef>
                  <a:spcPct val="0"/>
                </a:spcBef>
                <a:spcAft>
                  <a:spcPct val="0"/>
                </a:spcAft>
                <a:defRPr sz="1900" b="1">
                  <a:solidFill>
                    <a:schemeClr val="tx2"/>
                  </a:solidFill>
                  <a:latin typeface="Arial" charset="0"/>
                </a:defRPr>
              </a:lvl2pPr>
              <a:lvl3pPr algn="l" defTabSz="955675" rtl="0" eaLnBrk="0" fontAlgn="base" hangingPunct="0">
                <a:spcBef>
                  <a:spcPct val="0"/>
                </a:spcBef>
                <a:spcAft>
                  <a:spcPct val="0"/>
                </a:spcAft>
                <a:defRPr sz="1900" b="1">
                  <a:solidFill>
                    <a:schemeClr val="tx2"/>
                  </a:solidFill>
                  <a:latin typeface="Arial" charset="0"/>
                </a:defRPr>
              </a:lvl3pPr>
              <a:lvl4pPr algn="l" defTabSz="955675" rtl="0" eaLnBrk="0" fontAlgn="base" hangingPunct="0">
                <a:spcBef>
                  <a:spcPct val="0"/>
                </a:spcBef>
                <a:spcAft>
                  <a:spcPct val="0"/>
                </a:spcAft>
                <a:defRPr sz="1900" b="1">
                  <a:solidFill>
                    <a:schemeClr val="tx2"/>
                  </a:solidFill>
                  <a:latin typeface="Arial" charset="0"/>
                </a:defRPr>
              </a:lvl4pPr>
              <a:lvl5pPr algn="l" defTabSz="955675" rtl="0" eaLnBrk="0" fontAlgn="base" hangingPunct="0">
                <a:spcBef>
                  <a:spcPct val="0"/>
                </a:spcBef>
                <a:spcAft>
                  <a:spcPct val="0"/>
                </a:spcAft>
                <a:defRPr sz="1900" b="1">
                  <a:solidFill>
                    <a:schemeClr val="tx2"/>
                  </a:solidFill>
                  <a:latin typeface="Arial" charset="0"/>
                </a:defRPr>
              </a:lvl5pPr>
              <a:lvl6pPr marL="457200" algn="l" defTabSz="955675" rtl="0" fontAlgn="base">
                <a:spcBef>
                  <a:spcPct val="0"/>
                </a:spcBef>
                <a:spcAft>
                  <a:spcPct val="0"/>
                </a:spcAft>
                <a:defRPr sz="1900" b="1">
                  <a:solidFill>
                    <a:schemeClr val="tx2"/>
                  </a:solidFill>
                  <a:latin typeface="Arial" charset="0"/>
                </a:defRPr>
              </a:lvl6pPr>
              <a:lvl7pPr marL="914400" algn="l" defTabSz="955675" rtl="0" fontAlgn="base">
                <a:spcBef>
                  <a:spcPct val="0"/>
                </a:spcBef>
                <a:spcAft>
                  <a:spcPct val="0"/>
                </a:spcAft>
                <a:defRPr sz="1900" b="1">
                  <a:solidFill>
                    <a:schemeClr val="tx2"/>
                  </a:solidFill>
                  <a:latin typeface="Arial" charset="0"/>
                </a:defRPr>
              </a:lvl7pPr>
              <a:lvl8pPr marL="1371600" algn="l" defTabSz="955675" rtl="0" fontAlgn="base">
                <a:spcBef>
                  <a:spcPct val="0"/>
                </a:spcBef>
                <a:spcAft>
                  <a:spcPct val="0"/>
                </a:spcAft>
                <a:defRPr sz="1900" b="1">
                  <a:solidFill>
                    <a:schemeClr val="tx2"/>
                  </a:solidFill>
                  <a:latin typeface="Arial" charset="0"/>
                </a:defRPr>
              </a:lvl8pPr>
              <a:lvl9pPr marL="1828800" algn="l" defTabSz="955675" rtl="0" fontAlgn="base">
                <a:spcBef>
                  <a:spcPct val="0"/>
                </a:spcBef>
                <a:spcAft>
                  <a:spcPct val="0"/>
                </a:spcAft>
                <a:defRPr sz="1900" b="1">
                  <a:solidFill>
                    <a:schemeClr val="tx2"/>
                  </a:solidFill>
                  <a:latin typeface="Arial" charset="0"/>
                </a:defRPr>
              </a:lvl9pPr>
            </a:lstStyle>
            <a:p>
              <a:r>
                <a:rPr lang="pt-BR" sz="1600" dirty="0" smtClean="0"/>
                <a:t>Principais </a:t>
              </a:r>
              <a:r>
                <a:rPr lang="pt-BR" sz="1600" dirty="0" err="1"/>
                <a:t>OTTs</a:t>
              </a:r>
              <a:endParaRPr lang="pt-BR" sz="1600" dirty="0"/>
            </a:p>
            <a:p>
              <a:pPr>
                <a:spcBef>
                  <a:spcPts val="600"/>
                </a:spcBef>
                <a:spcAft>
                  <a:spcPts val="0"/>
                </a:spcAft>
              </a:pPr>
              <a:r>
                <a:rPr lang="pt-BR" sz="1500" kern="0" dirty="0" smtClean="0">
                  <a:solidFill>
                    <a:srgbClr val="8BAAC9">
                      <a:lumMod val="50000"/>
                    </a:srgbClr>
                  </a:solidFill>
                </a:rPr>
                <a:t> </a:t>
              </a:r>
              <a:endParaRPr lang="pt-BR" sz="1500" kern="0" dirty="0">
                <a:solidFill>
                  <a:srgbClr val="8BAAC9">
                    <a:lumMod val="50000"/>
                  </a:srgbClr>
                </a:solidFill>
              </a:endParaRPr>
            </a:p>
          </p:txBody>
        </p:sp>
        <p:cxnSp>
          <p:nvCxnSpPr>
            <p:cNvPr id="20" name="Conector reto 19"/>
            <p:cNvCxnSpPr/>
            <p:nvPr/>
          </p:nvCxnSpPr>
          <p:spPr bwMode="auto">
            <a:xfrm>
              <a:off x="561975" y="1757138"/>
              <a:ext cx="8543925" cy="0"/>
            </a:xfrm>
            <a:prstGeom prst="line">
              <a:avLst/>
            </a:prstGeom>
            <a:solidFill>
              <a:schemeClr val="accent1"/>
            </a:solidFill>
            <a:ln w="19050" cap="flat" cmpd="sng" algn="ctr">
              <a:solidFill>
                <a:schemeClr val="accent6">
                  <a:lumMod val="50000"/>
                </a:schemeClr>
              </a:solidFill>
              <a:prstDash val="solid"/>
              <a:round/>
              <a:headEnd type="none" w="med" len="med"/>
              <a:tailEnd type="none" w="med" len="med"/>
            </a:ln>
            <a:effectLst/>
          </p:spPr>
        </p:cxnSp>
      </p:grpSp>
      <p:graphicFrame>
        <p:nvGraphicFramePr>
          <p:cNvPr id="21" name="Espaço Reservado para Conteúdo 9"/>
          <p:cNvGraphicFramePr>
            <a:graphicFrameLocks/>
          </p:cNvGraphicFramePr>
          <p:nvPr>
            <p:extLst>
              <p:ext uri="{D42A27DB-BD31-4B8C-83A1-F6EECF244321}">
                <p14:modId xmlns:p14="http://schemas.microsoft.com/office/powerpoint/2010/main" val="604468552"/>
              </p:ext>
            </p:extLst>
          </p:nvPr>
        </p:nvGraphicFramePr>
        <p:xfrm>
          <a:off x="681038" y="2462987"/>
          <a:ext cx="8543925" cy="2428874"/>
        </p:xfrm>
        <a:graphic>
          <a:graphicData uri="http://schemas.openxmlformats.org/drawingml/2006/table">
            <a:tbl>
              <a:tblPr firstRow="1" bandRow="1">
                <a:tableStyleId>{5C22544A-7EE6-4342-B048-85BDC9FD1C3A}</a:tableStyleId>
              </a:tblPr>
              <a:tblGrid>
                <a:gridCol w="1193881"/>
                <a:gridCol w="1063544"/>
                <a:gridCol w="1343025"/>
                <a:gridCol w="981075"/>
                <a:gridCol w="1028700"/>
                <a:gridCol w="1533525"/>
                <a:gridCol w="1400175"/>
              </a:tblGrid>
              <a:tr h="637331">
                <a:tc>
                  <a:txBody>
                    <a:bodyPr/>
                    <a:lstStyle/>
                    <a:p>
                      <a:r>
                        <a:rPr lang="pt-BR" sz="1600" dirty="0" smtClean="0">
                          <a:solidFill>
                            <a:schemeClr val="bg1"/>
                          </a:solidFill>
                        </a:rPr>
                        <a:t>Empresa</a:t>
                      </a:r>
                      <a:endParaRPr lang="pt-BR" sz="1600" dirty="0">
                        <a:solidFill>
                          <a:schemeClr val="bg1"/>
                        </a:solidFill>
                      </a:endParaRPr>
                    </a:p>
                  </a:txBody>
                  <a:tcPr marL="36000" marR="36000" marT="36000" marB="36000" anchor="ctr" anchorCtr="1">
                    <a:solidFill>
                      <a:schemeClr val="accent6">
                        <a:lumMod val="50000"/>
                      </a:schemeClr>
                    </a:solidFill>
                  </a:tcPr>
                </a:tc>
                <a:tc>
                  <a:txBody>
                    <a:bodyPr/>
                    <a:lstStyle/>
                    <a:p>
                      <a:r>
                        <a:rPr lang="pt-BR" sz="1600" dirty="0" smtClean="0">
                          <a:solidFill>
                            <a:schemeClr val="bg1"/>
                          </a:solidFill>
                        </a:rPr>
                        <a:t>Sede</a:t>
                      </a:r>
                      <a:endParaRPr lang="pt-BR" sz="1600" dirty="0">
                        <a:solidFill>
                          <a:schemeClr val="bg1"/>
                        </a:solidFill>
                      </a:endParaRPr>
                    </a:p>
                  </a:txBody>
                  <a:tcPr marL="36000" marR="36000" marT="36000" marB="36000" anchor="ctr" anchorCtr="1">
                    <a:solidFill>
                      <a:schemeClr val="accent6">
                        <a:lumMod val="50000"/>
                      </a:schemeClr>
                    </a:solidFill>
                  </a:tcPr>
                </a:tc>
                <a:tc>
                  <a:txBody>
                    <a:bodyPr/>
                    <a:lstStyle/>
                    <a:p>
                      <a:r>
                        <a:rPr lang="pt-BR" sz="1600" dirty="0" smtClean="0">
                          <a:solidFill>
                            <a:schemeClr val="bg1"/>
                          </a:solidFill>
                        </a:rPr>
                        <a:t>Empregados</a:t>
                      </a:r>
                      <a:r>
                        <a:rPr lang="pt-BR" sz="1600" baseline="0" dirty="0" smtClean="0">
                          <a:solidFill>
                            <a:schemeClr val="bg1"/>
                          </a:solidFill>
                        </a:rPr>
                        <a:t> no Brasil</a:t>
                      </a:r>
                      <a:endParaRPr lang="pt-BR" sz="1600" dirty="0">
                        <a:solidFill>
                          <a:schemeClr val="bg1"/>
                        </a:solidFill>
                      </a:endParaRPr>
                    </a:p>
                  </a:txBody>
                  <a:tcPr marL="36000" marR="36000" marT="36000" marB="36000" anchor="ctr" anchorCtr="1">
                    <a:solidFill>
                      <a:schemeClr val="accent6">
                        <a:lumMod val="50000"/>
                      </a:schemeClr>
                    </a:solidFill>
                  </a:tcPr>
                </a:tc>
                <a:tc>
                  <a:txBody>
                    <a:bodyPr/>
                    <a:lstStyle/>
                    <a:p>
                      <a:r>
                        <a:rPr lang="pt-BR" sz="1600" dirty="0" smtClean="0">
                          <a:solidFill>
                            <a:schemeClr val="bg1"/>
                          </a:solidFill>
                        </a:rPr>
                        <a:t>Receita</a:t>
                      </a:r>
                      <a:br>
                        <a:rPr lang="pt-BR" sz="1600" dirty="0" smtClean="0">
                          <a:solidFill>
                            <a:schemeClr val="bg1"/>
                          </a:solidFill>
                        </a:rPr>
                      </a:br>
                      <a:r>
                        <a:rPr lang="pt-BR" sz="1600" dirty="0" smtClean="0">
                          <a:solidFill>
                            <a:schemeClr val="bg1"/>
                          </a:solidFill>
                        </a:rPr>
                        <a:t>(R$ bi)</a:t>
                      </a:r>
                      <a:endParaRPr lang="pt-BR" sz="1600" dirty="0">
                        <a:solidFill>
                          <a:schemeClr val="bg1"/>
                        </a:solidFill>
                      </a:endParaRPr>
                    </a:p>
                  </a:txBody>
                  <a:tcPr marL="36000" marR="36000" marT="36000" marB="36000" anchor="ctr" anchorCtr="1">
                    <a:solidFill>
                      <a:schemeClr val="accent6">
                        <a:lumMod val="50000"/>
                      </a:schemeClr>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pt-BR" sz="1600" dirty="0" smtClean="0">
                          <a:solidFill>
                            <a:schemeClr val="bg1"/>
                          </a:solidFill>
                        </a:rPr>
                        <a:t>EBITDA</a:t>
                      </a:r>
                      <a:br>
                        <a:rPr lang="pt-BR" sz="1600" dirty="0" smtClean="0">
                          <a:solidFill>
                            <a:schemeClr val="bg1"/>
                          </a:solidFill>
                        </a:rPr>
                      </a:br>
                      <a:r>
                        <a:rPr lang="pt-BR" sz="1600" dirty="0" smtClean="0">
                          <a:solidFill>
                            <a:schemeClr val="bg1"/>
                          </a:solidFill>
                        </a:rPr>
                        <a:t>(R$ bi)</a:t>
                      </a:r>
                    </a:p>
                  </a:txBody>
                  <a:tcPr marL="36000" marR="36000" marT="36000" marB="36000" anchor="ctr" anchorCtr="1">
                    <a:solidFill>
                      <a:schemeClr val="accent6">
                        <a:lumMod val="50000"/>
                      </a:schemeClr>
                    </a:solidFill>
                  </a:tcPr>
                </a:tc>
                <a:tc>
                  <a:txBody>
                    <a:bodyPr/>
                    <a:lstStyle/>
                    <a:p>
                      <a:r>
                        <a:rPr lang="pt-BR" sz="1600" dirty="0" smtClean="0">
                          <a:solidFill>
                            <a:schemeClr val="bg1"/>
                          </a:solidFill>
                        </a:rPr>
                        <a:t>Investimentos</a:t>
                      </a:r>
                      <a:r>
                        <a:rPr lang="pt-BR" sz="1600" baseline="0" dirty="0" smtClean="0">
                          <a:solidFill>
                            <a:schemeClr val="bg1"/>
                          </a:solidFill>
                        </a:rPr>
                        <a:t> no Brasil</a:t>
                      </a:r>
                      <a:endParaRPr lang="pt-BR" sz="1600" dirty="0">
                        <a:solidFill>
                          <a:schemeClr val="bg1"/>
                        </a:solidFill>
                      </a:endParaRPr>
                    </a:p>
                  </a:txBody>
                  <a:tcPr marL="36000" marR="36000" marT="36000" marB="36000" anchor="ctr" anchorCtr="1">
                    <a:solidFill>
                      <a:schemeClr val="accent6">
                        <a:lumMod val="50000"/>
                      </a:schemeClr>
                    </a:solidFill>
                  </a:tcPr>
                </a:tc>
                <a:tc>
                  <a:txBody>
                    <a:bodyPr/>
                    <a:lstStyle/>
                    <a:p>
                      <a:r>
                        <a:rPr lang="pt-BR" sz="1600" dirty="0" smtClean="0">
                          <a:solidFill>
                            <a:schemeClr val="bg1"/>
                          </a:solidFill>
                        </a:rPr>
                        <a:t>Market </a:t>
                      </a:r>
                      <a:r>
                        <a:rPr lang="pt-BR" sz="1600" dirty="0" err="1" smtClean="0">
                          <a:solidFill>
                            <a:schemeClr val="bg1"/>
                          </a:solidFill>
                        </a:rPr>
                        <a:t>Cap</a:t>
                      </a:r>
                      <a:endParaRPr lang="pt-BR" sz="1600" dirty="0" smtClean="0">
                        <a:solidFill>
                          <a:schemeClr val="bg1"/>
                        </a:solidFill>
                      </a:endParaRPr>
                    </a:p>
                    <a:p>
                      <a:r>
                        <a:rPr lang="pt-BR" sz="1600" dirty="0" smtClean="0">
                          <a:solidFill>
                            <a:schemeClr val="bg1"/>
                          </a:solidFill>
                        </a:rPr>
                        <a:t>(R$ bi)</a:t>
                      </a:r>
                      <a:endParaRPr lang="pt-BR" sz="1600" dirty="0">
                        <a:solidFill>
                          <a:schemeClr val="bg1"/>
                        </a:solidFill>
                      </a:endParaRPr>
                    </a:p>
                  </a:txBody>
                  <a:tcPr marL="36000" marR="36000" marT="36000" marB="36000" anchor="ctr" anchorCtr="1">
                    <a:solidFill>
                      <a:schemeClr val="accent6">
                        <a:lumMod val="50000"/>
                      </a:schemeClr>
                    </a:solidFill>
                  </a:tcPr>
                </a:tc>
              </a:tr>
              <a:tr h="597181">
                <a:tc>
                  <a:txBody>
                    <a:bodyPr/>
                    <a:lstStyle/>
                    <a:p>
                      <a:r>
                        <a:rPr lang="pt-BR" sz="1600" dirty="0" smtClean="0">
                          <a:solidFill>
                            <a:schemeClr val="accent6">
                              <a:lumMod val="50000"/>
                            </a:schemeClr>
                          </a:solidFill>
                        </a:rPr>
                        <a:t>Google / </a:t>
                      </a:r>
                      <a:r>
                        <a:rPr lang="pt-BR" sz="1600" dirty="0" err="1" smtClean="0">
                          <a:solidFill>
                            <a:schemeClr val="accent6">
                              <a:lumMod val="50000"/>
                            </a:schemeClr>
                          </a:solidFill>
                        </a:rPr>
                        <a:t>Youtube</a:t>
                      </a:r>
                      <a:endParaRPr lang="pt-BR" sz="1600" dirty="0">
                        <a:solidFill>
                          <a:schemeClr val="accent6">
                            <a:lumMod val="50000"/>
                          </a:schemeClr>
                        </a:solidFill>
                      </a:endParaRPr>
                    </a:p>
                  </a:txBody>
                  <a:tcPr marL="36000" marR="36000" marT="36000" marB="36000">
                    <a:solidFill>
                      <a:srgbClr val="E2EAF2"/>
                    </a:solidFill>
                  </a:tcPr>
                </a:tc>
                <a:tc>
                  <a:txBody>
                    <a:bodyPr/>
                    <a:lstStyle/>
                    <a:p>
                      <a:r>
                        <a:rPr lang="pt-BR" sz="1600" dirty="0" smtClean="0">
                          <a:solidFill>
                            <a:schemeClr val="accent6">
                              <a:lumMod val="50000"/>
                            </a:schemeClr>
                          </a:solidFill>
                        </a:rPr>
                        <a:t>Califórnia,</a:t>
                      </a:r>
                      <a:r>
                        <a:rPr lang="pt-BR" sz="1600" baseline="0" dirty="0" smtClean="0">
                          <a:solidFill>
                            <a:schemeClr val="accent6">
                              <a:lumMod val="50000"/>
                            </a:schemeClr>
                          </a:solidFill>
                        </a:rPr>
                        <a:t> EUA</a:t>
                      </a:r>
                      <a:endParaRPr lang="pt-BR" sz="1600" dirty="0">
                        <a:solidFill>
                          <a:schemeClr val="accent6">
                            <a:lumMod val="50000"/>
                          </a:schemeClr>
                        </a:solidFill>
                      </a:endParaRPr>
                    </a:p>
                  </a:txBody>
                  <a:tcPr marL="36000" marR="36000" marT="36000" marB="36000">
                    <a:solidFill>
                      <a:srgbClr val="E2EAF2"/>
                    </a:solidFill>
                  </a:tcPr>
                </a:tc>
                <a:tc>
                  <a:txBody>
                    <a:bodyPr/>
                    <a:lstStyle/>
                    <a:p>
                      <a:r>
                        <a:rPr lang="pt-BR" sz="1600" dirty="0" smtClean="0">
                          <a:solidFill>
                            <a:schemeClr val="accent6">
                              <a:lumMod val="50000"/>
                            </a:schemeClr>
                          </a:solidFill>
                        </a:rPr>
                        <a:t>Aprox.</a:t>
                      </a:r>
                      <a:r>
                        <a:rPr lang="pt-BR" sz="1600" baseline="0" dirty="0" smtClean="0">
                          <a:solidFill>
                            <a:schemeClr val="accent6">
                              <a:lumMod val="50000"/>
                            </a:schemeClr>
                          </a:solidFill>
                        </a:rPr>
                        <a:t> 500</a:t>
                      </a:r>
                      <a:endParaRPr lang="pt-BR" sz="1600" dirty="0">
                        <a:solidFill>
                          <a:schemeClr val="accent6">
                            <a:lumMod val="50000"/>
                          </a:schemeClr>
                        </a:solidFill>
                      </a:endParaRPr>
                    </a:p>
                  </a:txBody>
                  <a:tcPr marL="36000" marR="36000" marT="36000" marB="36000">
                    <a:solidFill>
                      <a:srgbClr val="E2EAF2"/>
                    </a:solidFill>
                  </a:tcPr>
                </a:tc>
                <a:tc>
                  <a:txBody>
                    <a:bodyPr/>
                    <a:lstStyle/>
                    <a:p>
                      <a:r>
                        <a:rPr lang="pt-BR" sz="1600" dirty="0" smtClean="0">
                          <a:solidFill>
                            <a:schemeClr val="accent6">
                              <a:lumMod val="50000"/>
                            </a:schemeClr>
                          </a:solidFill>
                        </a:rPr>
                        <a:t>271,5</a:t>
                      </a:r>
                      <a:endParaRPr lang="pt-BR" sz="1600" dirty="0">
                        <a:solidFill>
                          <a:schemeClr val="accent6">
                            <a:lumMod val="50000"/>
                          </a:schemeClr>
                        </a:solidFill>
                      </a:endParaRPr>
                    </a:p>
                  </a:txBody>
                  <a:tcPr marL="36000" marR="36000" marT="36000" marB="36000">
                    <a:solidFill>
                      <a:srgbClr val="E2EAF2"/>
                    </a:solidFill>
                  </a:tcPr>
                </a:tc>
                <a:tc>
                  <a:txBody>
                    <a:bodyPr/>
                    <a:lstStyle/>
                    <a:p>
                      <a:r>
                        <a:rPr lang="pt-BR" sz="1600" dirty="0" smtClean="0">
                          <a:solidFill>
                            <a:schemeClr val="accent6">
                              <a:lumMod val="50000"/>
                            </a:schemeClr>
                          </a:solidFill>
                        </a:rPr>
                        <a:t>88,4</a:t>
                      </a:r>
                      <a:endParaRPr lang="pt-BR" sz="1600" dirty="0">
                        <a:solidFill>
                          <a:schemeClr val="accent6">
                            <a:lumMod val="50000"/>
                          </a:schemeClr>
                        </a:solidFill>
                      </a:endParaRPr>
                    </a:p>
                  </a:txBody>
                  <a:tcPr marL="36000" marR="36000" marT="36000" marB="36000">
                    <a:solidFill>
                      <a:srgbClr val="E2EAF2"/>
                    </a:solidFill>
                  </a:tcPr>
                </a:tc>
                <a:tc>
                  <a:txBody>
                    <a:bodyPr/>
                    <a:lstStyle/>
                    <a:p>
                      <a:r>
                        <a:rPr lang="pt-BR" sz="1600" dirty="0" smtClean="0">
                          <a:solidFill>
                            <a:schemeClr val="accent6">
                              <a:lumMod val="50000"/>
                            </a:schemeClr>
                          </a:solidFill>
                        </a:rPr>
                        <a:t>ND</a:t>
                      </a:r>
                      <a:endParaRPr lang="pt-BR" sz="1600" dirty="0">
                        <a:solidFill>
                          <a:schemeClr val="accent6">
                            <a:lumMod val="50000"/>
                          </a:schemeClr>
                        </a:solidFill>
                      </a:endParaRPr>
                    </a:p>
                  </a:txBody>
                  <a:tcPr marL="36000" marR="36000" marT="36000" marB="36000">
                    <a:solidFill>
                      <a:srgbClr val="E2EAF2"/>
                    </a:solidFill>
                  </a:tcPr>
                </a:tc>
                <a:tc>
                  <a:txBody>
                    <a:bodyPr/>
                    <a:lstStyle/>
                    <a:p>
                      <a:r>
                        <a:rPr lang="pt-BR" sz="1600" dirty="0" smtClean="0">
                          <a:solidFill>
                            <a:schemeClr val="accent6">
                              <a:lumMod val="50000"/>
                            </a:schemeClr>
                          </a:solidFill>
                        </a:rPr>
                        <a:t>1.849</a:t>
                      </a:r>
                      <a:endParaRPr lang="pt-BR" sz="1600" dirty="0">
                        <a:solidFill>
                          <a:schemeClr val="accent6">
                            <a:lumMod val="50000"/>
                          </a:schemeClr>
                        </a:solidFill>
                      </a:endParaRPr>
                    </a:p>
                  </a:txBody>
                  <a:tcPr marL="36000" marR="36000" marT="36000" marB="36000">
                    <a:solidFill>
                      <a:srgbClr val="E2EAF2"/>
                    </a:solidFill>
                  </a:tcPr>
                </a:tc>
              </a:tr>
              <a:tr h="597181">
                <a:tc>
                  <a:txBody>
                    <a:bodyPr/>
                    <a:lstStyle/>
                    <a:p>
                      <a:r>
                        <a:rPr lang="pt-BR" sz="1600" dirty="0" err="1" smtClean="0">
                          <a:solidFill>
                            <a:schemeClr val="accent6">
                              <a:lumMod val="50000"/>
                            </a:schemeClr>
                          </a:solidFill>
                        </a:rPr>
                        <a:t>Facebook</a:t>
                      </a:r>
                      <a:r>
                        <a:rPr lang="pt-BR" sz="1600" dirty="0" smtClean="0">
                          <a:solidFill>
                            <a:schemeClr val="accent6">
                              <a:lumMod val="50000"/>
                            </a:schemeClr>
                          </a:solidFill>
                        </a:rPr>
                        <a:t> / </a:t>
                      </a:r>
                      <a:r>
                        <a:rPr lang="pt-BR" sz="1600" dirty="0" err="1" smtClean="0">
                          <a:solidFill>
                            <a:schemeClr val="accent6">
                              <a:lumMod val="50000"/>
                            </a:schemeClr>
                          </a:solidFill>
                        </a:rPr>
                        <a:t>WhatsApp</a:t>
                      </a:r>
                      <a:endParaRPr lang="pt-BR" sz="1600" dirty="0">
                        <a:solidFill>
                          <a:schemeClr val="accent6">
                            <a:lumMod val="50000"/>
                          </a:schemeClr>
                        </a:solidFill>
                      </a:endParaRPr>
                    </a:p>
                  </a:txBody>
                  <a:tcPr marL="36000" marR="36000" marT="36000" marB="36000">
                    <a:solidFill>
                      <a:schemeClr val="accent6">
                        <a:lumMod val="40000"/>
                        <a:lumOff val="60000"/>
                      </a:schemeClr>
                    </a:solidFill>
                  </a:tcPr>
                </a:tc>
                <a:tc>
                  <a:txBody>
                    <a:bodyPr/>
                    <a:lstStyle/>
                    <a:p>
                      <a:r>
                        <a:rPr lang="pt-BR" sz="1600" dirty="0" smtClean="0">
                          <a:solidFill>
                            <a:schemeClr val="accent6">
                              <a:lumMod val="50000"/>
                            </a:schemeClr>
                          </a:solidFill>
                        </a:rPr>
                        <a:t>Califórnia, EUA</a:t>
                      </a:r>
                      <a:endParaRPr lang="pt-BR" sz="1600" dirty="0">
                        <a:solidFill>
                          <a:schemeClr val="accent6">
                            <a:lumMod val="50000"/>
                          </a:schemeClr>
                        </a:solidFill>
                      </a:endParaRPr>
                    </a:p>
                  </a:txBody>
                  <a:tcPr marL="36000" marR="36000" marT="36000" marB="36000">
                    <a:solidFill>
                      <a:schemeClr val="accent6">
                        <a:lumMod val="40000"/>
                        <a:lumOff val="60000"/>
                      </a:schemeClr>
                    </a:solidFill>
                  </a:tcPr>
                </a:tc>
                <a:tc>
                  <a:txBody>
                    <a:bodyPr/>
                    <a:lstStyle/>
                    <a:p>
                      <a:r>
                        <a:rPr lang="pt-BR" sz="1600" dirty="0" smtClean="0">
                          <a:solidFill>
                            <a:schemeClr val="accent6">
                              <a:lumMod val="50000"/>
                            </a:schemeClr>
                          </a:solidFill>
                        </a:rPr>
                        <a:t>Aprox. 100</a:t>
                      </a:r>
                      <a:endParaRPr lang="pt-BR" sz="1600" dirty="0">
                        <a:solidFill>
                          <a:schemeClr val="accent6">
                            <a:lumMod val="50000"/>
                          </a:schemeClr>
                        </a:solidFill>
                      </a:endParaRPr>
                    </a:p>
                  </a:txBody>
                  <a:tcPr marL="36000" marR="36000" marT="36000" marB="36000">
                    <a:solidFill>
                      <a:schemeClr val="accent6">
                        <a:lumMod val="40000"/>
                        <a:lumOff val="60000"/>
                      </a:schemeClr>
                    </a:solidFill>
                  </a:tcPr>
                </a:tc>
                <a:tc>
                  <a:txBody>
                    <a:bodyPr/>
                    <a:lstStyle/>
                    <a:p>
                      <a:r>
                        <a:rPr lang="pt-BR" sz="1600" dirty="0" smtClean="0">
                          <a:solidFill>
                            <a:schemeClr val="accent6">
                              <a:lumMod val="50000"/>
                            </a:schemeClr>
                          </a:solidFill>
                        </a:rPr>
                        <a:t>64,9</a:t>
                      </a:r>
                      <a:endParaRPr lang="pt-BR" sz="1600" dirty="0">
                        <a:solidFill>
                          <a:schemeClr val="accent6">
                            <a:lumMod val="50000"/>
                          </a:schemeClr>
                        </a:solidFill>
                      </a:endParaRPr>
                    </a:p>
                  </a:txBody>
                  <a:tcPr marL="36000" marR="36000" marT="36000" marB="36000">
                    <a:solidFill>
                      <a:schemeClr val="accent6">
                        <a:lumMod val="40000"/>
                        <a:lumOff val="60000"/>
                      </a:schemeClr>
                    </a:solidFill>
                  </a:tcPr>
                </a:tc>
                <a:tc>
                  <a:txBody>
                    <a:bodyPr/>
                    <a:lstStyle/>
                    <a:p>
                      <a:r>
                        <a:rPr lang="pt-BR" sz="1600" dirty="0" smtClean="0">
                          <a:solidFill>
                            <a:schemeClr val="accent6">
                              <a:lumMod val="50000"/>
                            </a:schemeClr>
                          </a:solidFill>
                        </a:rPr>
                        <a:t>29,8</a:t>
                      </a:r>
                      <a:endParaRPr lang="pt-BR" sz="1600" dirty="0">
                        <a:solidFill>
                          <a:schemeClr val="accent6">
                            <a:lumMod val="50000"/>
                          </a:schemeClr>
                        </a:solidFill>
                      </a:endParaRPr>
                    </a:p>
                  </a:txBody>
                  <a:tcPr marL="36000" marR="36000" marT="36000" marB="36000">
                    <a:solidFill>
                      <a:schemeClr val="accent6">
                        <a:lumMod val="40000"/>
                        <a:lumOff val="60000"/>
                      </a:schemeClr>
                    </a:solidFill>
                  </a:tcPr>
                </a:tc>
                <a:tc>
                  <a:txBody>
                    <a:bodyPr/>
                    <a:lstStyle/>
                    <a:p>
                      <a:r>
                        <a:rPr lang="pt-BR" sz="1600" dirty="0" smtClean="0">
                          <a:solidFill>
                            <a:schemeClr val="accent6">
                              <a:lumMod val="50000"/>
                            </a:schemeClr>
                          </a:solidFill>
                        </a:rPr>
                        <a:t>ND</a:t>
                      </a:r>
                      <a:endParaRPr lang="pt-BR" sz="1600" dirty="0">
                        <a:solidFill>
                          <a:schemeClr val="accent6">
                            <a:lumMod val="50000"/>
                          </a:schemeClr>
                        </a:solidFill>
                      </a:endParaRPr>
                    </a:p>
                  </a:txBody>
                  <a:tcPr marL="36000" marR="36000" marT="36000" marB="36000">
                    <a:solidFill>
                      <a:schemeClr val="accent6">
                        <a:lumMod val="40000"/>
                        <a:lumOff val="60000"/>
                      </a:schemeClr>
                    </a:solidFill>
                  </a:tcPr>
                </a:tc>
                <a:tc>
                  <a:txBody>
                    <a:bodyPr/>
                    <a:lstStyle/>
                    <a:p>
                      <a:r>
                        <a:rPr lang="pt-BR" sz="1600" dirty="0" smtClean="0">
                          <a:solidFill>
                            <a:schemeClr val="accent6">
                              <a:lumMod val="50000"/>
                            </a:schemeClr>
                          </a:solidFill>
                        </a:rPr>
                        <a:t>1.196</a:t>
                      </a:r>
                      <a:endParaRPr lang="pt-BR" sz="1600" dirty="0">
                        <a:solidFill>
                          <a:schemeClr val="accent6">
                            <a:lumMod val="50000"/>
                          </a:schemeClr>
                        </a:solidFill>
                      </a:endParaRPr>
                    </a:p>
                  </a:txBody>
                  <a:tcPr marL="36000" marR="36000" marT="36000" marB="36000">
                    <a:solidFill>
                      <a:schemeClr val="accent6">
                        <a:lumMod val="40000"/>
                        <a:lumOff val="60000"/>
                      </a:schemeClr>
                    </a:solidFill>
                  </a:tcPr>
                </a:tc>
              </a:tr>
              <a:tr h="597181">
                <a:tc>
                  <a:txBody>
                    <a:bodyPr/>
                    <a:lstStyle/>
                    <a:p>
                      <a:r>
                        <a:rPr lang="pt-BR" sz="1600" dirty="0" err="1" smtClean="0">
                          <a:solidFill>
                            <a:schemeClr val="accent6">
                              <a:lumMod val="50000"/>
                            </a:schemeClr>
                          </a:solidFill>
                        </a:rPr>
                        <a:t>Netflix</a:t>
                      </a:r>
                      <a:endParaRPr lang="pt-BR" sz="1600" dirty="0">
                        <a:solidFill>
                          <a:schemeClr val="accent6">
                            <a:lumMod val="50000"/>
                          </a:schemeClr>
                        </a:solidFill>
                      </a:endParaRPr>
                    </a:p>
                  </a:txBody>
                  <a:tcPr marL="36000" marR="36000" marT="36000" marB="36000">
                    <a:solidFill>
                      <a:srgbClr val="E2EAF2"/>
                    </a:solidFill>
                  </a:tcPr>
                </a:tc>
                <a:tc>
                  <a:txBody>
                    <a:bodyPr/>
                    <a:lstStyle/>
                    <a:p>
                      <a:r>
                        <a:rPr lang="pt-BR" sz="1600" dirty="0" smtClean="0">
                          <a:solidFill>
                            <a:schemeClr val="accent6">
                              <a:lumMod val="50000"/>
                            </a:schemeClr>
                          </a:solidFill>
                        </a:rPr>
                        <a:t>Califórnia,</a:t>
                      </a:r>
                      <a:r>
                        <a:rPr lang="pt-BR" sz="1600" baseline="0" dirty="0" smtClean="0">
                          <a:solidFill>
                            <a:schemeClr val="accent6">
                              <a:lumMod val="50000"/>
                            </a:schemeClr>
                          </a:solidFill>
                        </a:rPr>
                        <a:t> EUA</a:t>
                      </a:r>
                      <a:endParaRPr lang="pt-BR" sz="1600" dirty="0">
                        <a:solidFill>
                          <a:schemeClr val="accent6">
                            <a:lumMod val="50000"/>
                          </a:schemeClr>
                        </a:solidFill>
                      </a:endParaRPr>
                    </a:p>
                  </a:txBody>
                  <a:tcPr marL="36000" marR="36000" marT="36000" marB="36000">
                    <a:solidFill>
                      <a:srgbClr val="E2EAF2"/>
                    </a:solidFill>
                  </a:tcPr>
                </a:tc>
                <a:tc>
                  <a:txBody>
                    <a:bodyPr/>
                    <a:lstStyle/>
                    <a:p>
                      <a:r>
                        <a:rPr lang="pt-BR" sz="1600" dirty="0" smtClean="0">
                          <a:solidFill>
                            <a:schemeClr val="accent6">
                              <a:lumMod val="50000"/>
                            </a:schemeClr>
                          </a:solidFill>
                        </a:rPr>
                        <a:t>&lt;</a:t>
                      </a:r>
                      <a:r>
                        <a:rPr lang="pt-BR" sz="1600" baseline="0" dirty="0" smtClean="0">
                          <a:solidFill>
                            <a:schemeClr val="accent6">
                              <a:lumMod val="50000"/>
                            </a:schemeClr>
                          </a:solidFill>
                        </a:rPr>
                        <a:t> 100</a:t>
                      </a:r>
                      <a:endParaRPr lang="pt-BR" sz="1600" dirty="0">
                        <a:solidFill>
                          <a:schemeClr val="accent6">
                            <a:lumMod val="50000"/>
                          </a:schemeClr>
                        </a:solidFill>
                      </a:endParaRPr>
                    </a:p>
                  </a:txBody>
                  <a:tcPr marL="36000" marR="36000" marT="36000" marB="36000">
                    <a:solidFill>
                      <a:srgbClr val="E2EAF2"/>
                    </a:solidFill>
                  </a:tcPr>
                </a:tc>
                <a:tc>
                  <a:txBody>
                    <a:bodyPr/>
                    <a:lstStyle/>
                    <a:p>
                      <a:r>
                        <a:rPr lang="pt-BR" sz="1600" dirty="0" smtClean="0">
                          <a:solidFill>
                            <a:schemeClr val="accent6">
                              <a:lumMod val="50000"/>
                            </a:schemeClr>
                          </a:solidFill>
                        </a:rPr>
                        <a:t>24,5</a:t>
                      </a:r>
                      <a:endParaRPr lang="pt-BR" sz="1600" dirty="0">
                        <a:solidFill>
                          <a:schemeClr val="accent6">
                            <a:lumMod val="50000"/>
                          </a:schemeClr>
                        </a:solidFill>
                      </a:endParaRPr>
                    </a:p>
                  </a:txBody>
                  <a:tcPr marL="36000" marR="36000" marT="36000" marB="36000">
                    <a:solidFill>
                      <a:srgbClr val="E2EAF2"/>
                    </a:solidFill>
                  </a:tcPr>
                </a:tc>
                <a:tc>
                  <a:txBody>
                    <a:bodyPr/>
                    <a:lstStyle/>
                    <a:p>
                      <a:r>
                        <a:rPr lang="pt-BR" sz="1600" dirty="0" smtClean="0">
                          <a:solidFill>
                            <a:schemeClr val="accent6">
                              <a:lumMod val="50000"/>
                            </a:schemeClr>
                          </a:solidFill>
                        </a:rPr>
                        <a:t>1,33</a:t>
                      </a:r>
                      <a:endParaRPr lang="pt-BR" sz="1600" dirty="0">
                        <a:solidFill>
                          <a:schemeClr val="accent6">
                            <a:lumMod val="50000"/>
                          </a:schemeClr>
                        </a:solidFill>
                      </a:endParaRPr>
                    </a:p>
                  </a:txBody>
                  <a:tcPr marL="36000" marR="36000" marT="36000" marB="36000">
                    <a:solidFill>
                      <a:srgbClr val="E2EAF2"/>
                    </a:solidFill>
                  </a:tcPr>
                </a:tc>
                <a:tc>
                  <a:txBody>
                    <a:bodyPr/>
                    <a:lstStyle/>
                    <a:p>
                      <a:r>
                        <a:rPr lang="pt-BR" sz="1600" dirty="0" smtClean="0">
                          <a:solidFill>
                            <a:schemeClr val="accent6">
                              <a:lumMod val="50000"/>
                            </a:schemeClr>
                          </a:solidFill>
                        </a:rPr>
                        <a:t>ND</a:t>
                      </a:r>
                      <a:endParaRPr lang="pt-BR" sz="1600" dirty="0">
                        <a:solidFill>
                          <a:schemeClr val="accent6">
                            <a:lumMod val="50000"/>
                          </a:schemeClr>
                        </a:solidFill>
                      </a:endParaRPr>
                    </a:p>
                  </a:txBody>
                  <a:tcPr marL="36000" marR="36000" marT="36000" marB="36000">
                    <a:solidFill>
                      <a:srgbClr val="E2EAF2"/>
                    </a:solidFill>
                  </a:tcPr>
                </a:tc>
                <a:tc>
                  <a:txBody>
                    <a:bodyPr/>
                    <a:lstStyle/>
                    <a:p>
                      <a:r>
                        <a:rPr lang="pt-BR" sz="1600" dirty="0" smtClean="0">
                          <a:solidFill>
                            <a:schemeClr val="accent6">
                              <a:lumMod val="50000"/>
                            </a:schemeClr>
                          </a:solidFill>
                        </a:rPr>
                        <a:t>154</a:t>
                      </a:r>
                      <a:endParaRPr lang="pt-BR" sz="1600" dirty="0">
                        <a:solidFill>
                          <a:schemeClr val="accent6">
                            <a:lumMod val="50000"/>
                          </a:schemeClr>
                        </a:solidFill>
                      </a:endParaRPr>
                    </a:p>
                  </a:txBody>
                  <a:tcPr marL="36000" marR="36000" marT="36000" marB="36000">
                    <a:solidFill>
                      <a:srgbClr val="E2EAF2"/>
                    </a:solidFill>
                  </a:tcPr>
                </a:tc>
              </a:tr>
            </a:tbl>
          </a:graphicData>
        </a:graphic>
      </p:graphicFrame>
      <p:sp>
        <p:nvSpPr>
          <p:cNvPr id="3" name="CaixaDeTexto 2"/>
          <p:cNvSpPr txBox="1"/>
          <p:nvPr/>
        </p:nvSpPr>
        <p:spPr>
          <a:xfrm>
            <a:off x="787400" y="6452800"/>
            <a:ext cx="2690417" cy="276999"/>
          </a:xfrm>
          <a:prstGeom prst="rect">
            <a:avLst/>
          </a:prstGeom>
          <a:noFill/>
        </p:spPr>
        <p:txBody>
          <a:bodyPr wrap="none" rtlCol="0">
            <a:spAutoFit/>
          </a:bodyPr>
          <a:lstStyle/>
          <a:p>
            <a:r>
              <a:rPr lang="pt-BR" sz="1200" dirty="0" smtClean="0">
                <a:solidFill>
                  <a:schemeClr val="accent6">
                    <a:lumMod val="50000"/>
                  </a:schemeClr>
                </a:solidFill>
              </a:rPr>
              <a:t>Fonte: Yahoo </a:t>
            </a:r>
            <a:r>
              <a:rPr lang="pt-BR" sz="1200" dirty="0" err="1" smtClean="0">
                <a:solidFill>
                  <a:schemeClr val="accent6">
                    <a:lumMod val="50000"/>
                  </a:schemeClr>
                </a:solidFill>
              </a:rPr>
              <a:t>Finance</a:t>
            </a:r>
            <a:r>
              <a:rPr lang="pt-BR" sz="1200" dirty="0" smtClean="0">
                <a:solidFill>
                  <a:schemeClr val="accent6">
                    <a:lumMod val="50000"/>
                  </a:schemeClr>
                </a:solidFill>
              </a:rPr>
              <a:t>, Exame, UOL</a:t>
            </a:r>
            <a:endParaRPr lang="pt-BR" sz="1200" dirty="0">
              <a:solidFill>
                <a:schemeClr val="accent6">
                  <a:lumMod val="50000"/>
                </a:schemeClr>
              </a:solidFill>
            </a:endParaRPr>
          </a:p>
        </p:txBody>
      </p:sp>
    </p:spTree>
    <p:extLst>
      <p:ext uri="{BB962C8B-B14F-4D97-AF65-F5344CB8AC3E}">
        <p14:creationId xmlns:p14="http://schemas.microsoft.com/office/powerpoint/2010/main" val="21113152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ço Reservado para Número de Slide 4"/>
          <p:cNvSpPr>
            <a:spLocks noGrp="1"/>
          </p:cNvSpPr>
          <p:nvPr>
            <p:ph type="sldNum" sz="quarter" idx="12"/>
          </p:nvPr>
        </p:nvSpPr>
        <p:spPr/>
        <p:txBody>
          <a:bodyPr/>
          <a:lstStyle/>
          <a:p>
            <a:fld id="{383754F5-70C2-4042-BD93-84A46D2D374D}" type="slidenum">
              <a:rPr lang="pt-BR" smtClean="0">
                <a:solidFill>
                  <a:srgbClr val="FFFFFF">
                    <a:lumMod val="50000"/>
                  </a:srgbClr>
                </a:solidFill>
              </a:rPr>
              <a:pPr/>
              <a:t>3</a:t>
            </a:fld>
            <a:endParaRPr lang="pt-BR" dirty="0">
              <a:solidFill>
                <a:srgbClr val="FFFFFF">
                  <a:lumMod val="50000"/>
                </a:srgbClr>
              </a:solidFill>
            </a:endParaRPr>
          </a:p>
        </p:txBody>
      </p:sp>
      <p:sp>
        <p:nvSpPr>
          <p:cNvPr id="11" name="Título 1"/>
          <p:cNvSpPr>
            <a:spLocks noGrp="1"/>
          </p:cNvSpPr>
          <p:nvPr>
            <p:ph type="title"/>
          </p:nvPr>
        </p:nvSpPr>
        <p:spPr>
          <a:xfrm>
            <a:off x="273050" y="188913"/>
            <a:ext cx="9359900" cy="615553"/>
          </a:xfrm>
        </p:spPr>
        <p:txBody>
          <a:bodyPr/>
          <a:lstStyle>
            <a:lvl1pPr>
              <a:defRPr sz="2200">
                <a:solidFill>
                  <a:schemeClr val="accent6">
                    <a:lumMod val="50000"/>
                  </a:schemeClr>
                </a:solidFill>
              </a:defRPr>
            </a:lvl1pPr>
          </a:lstStyle>
          <a:p>
            <a:r>
              <a:rPr lang="pt-BR" sz="2000" dirty="0" smtClean="0">
                <a:solidFill>
                  <a:srgbClr val="8BAAC9">
                    <a:lumMod val="50000"/>
                  </a:srgbClr>
                </a:solidFill>
              </a:rPr>
              <a:t>AS TELCOS INVESTEM BILHÕES NA CONSTRUÇÃO DA REDE DE BANDA LARGA DO PAÍS AO CONTRÁRIO DAS </a:t>
            </a:r>
            <a:r>
              <a:rPr lang="pt-BR" sz="2000" dirty="0" err="1" smtClean="0">
                <a:solidFill>
                  <a:srgbClr val="8BAAC9">
                    <a:lumMod val="50000"/>
                  </a:srgbClr>
                </a:solidFill>
              </a:rPr>
              <a:t>OTTs</a:t>
            </a:r>
            <a:endParaRPr lang="pt-BR" sz="2000" dirty="0">
              <a:solidFill>
                <a:srgbClr val="8BAAC9">
                  <a:lumMod val="50000"/>
                </a:srgbClr>
              </a:solidFill>
            </a:endParaRPr>
          </a:p>
        </p:txBody>
      </p:sp>
      <p:grpSp>
        <p:nvGrpSpPr>
          <p:cNvPr id="8" name="Grupo 7"/>
          <p:cNvGrpSpPr/>
          <p:nvPr/>
        </p:nvGrpSpPr>
        <p:grpSpPr>
          <a:xfrm>
            <a:off x="623517" y="1480139"/>
            <a:ext cx="8658964" cy="553998"/>
            <a:chOff x="901487" y="1645061"/>
            <a:chExt cx="7956763" cy="553998"/>
          </a:xfrm>
        </p:grpSpPr>
        <p:sp>
          <p:nvSpPr>
            <p:cNvPr id="9" name="Título 1"/>
            <p:cNvSpPr txBox="1">
              <a:spLocks/>
            </p:cNvSpPr>
            <p:nvPr/>
          </p:nvSpPr>
          <p:spPr bwMode="auto">
            <a:xfrm>
              <a:off x="901487" y="1645061"/>
              <a:ext cx="7956763" cy="553998"/>
            </a:xfrm>
            <a:prstGeom prst="rect">
              <a:avLst/>
            </a:prstGeom>
            <a:noFill/>
            <a:ln w="9525">
              <a:noFill/>
              <a:miter lim="800000"/>
              <a:headEnd/>
              <a:tailEnd/>
            </a:ln>
          </p:spPr>
          <p:txBody>
            <a:bodyPr vert="horz" wrap="square" lIns="0" tIns="0" rIns="0" bIns="0" numCol="1" anchor="t" anchorCtr="0" compatLnSpc="1">
              <a:prstTxWarp prst="textNoShape">
                <a:avLst/>
              </a:prstTxWarp>
              <a:spAutoFit/>
            </a:bodyPr>
            <a:lstStyle>
              <a:lvl1pPr algn="l" defTabSz="955675" rtl="0" eaLnBrk="0" fontAlgn="base" hangingPunct="0">
                <a:spcBef>
                  <a:spcPct val="0"/>
                </a:spcBef>
                <a:spcAft>
                  <a:spcPct val="0"/>
                </a:spcAft>
                <a:defRPr sz="2200" b="1">
                  <a:solidFill>
                    <a:schemeClr val="accent6">
                      <a:lumMod val="50000"/>
                    </a:schemeClr>
                  </a:solidFill>
                  <a:latin typeface="+mj-lt"/>
                  <a:ea typeface="+mj-ea"/>
                  <a:cs typeface="+mj-cs"/>
                </a:defRPr>
              </a:lvl1pPr>
              <a:lvl2pPr algn="l" defTabSz="955675" rtl="0" eaLnBrk="0" fontAlgn="base" hangingPunct="0">
                <a:spcBef>
                  <a:spcPct val="0"/>
                </a:spcBef>
                <a:spcAft>
                  <a:spcPct val="0"/>
                </a:spcAft>
                <a:defRPr sz="1900" b="1">
                  <a:solidFill>
                    <a:schemeClr val="tx2"/>
                  </a:solidFill>
                  <a:latin typeface="Arial" charset="0"/>
                </a:defRPr>
              </a:lvl2pPr>
              <a:lvl3pPr algn="l" defTabSz="955675" rtl="0" eaLnBrk="0" fontAlgn="base" hangingPunct="0">
                <a:spcBef>
                  <a:spcPct val="0"/>
                </a:spcBef>
                <a:spcAft>
                  <a:spcPct val="0"/>
                </a:spcAft>
                <a:defRPr sz="1900" b="1">
                  <a:solidFill>
                    <a:schemeClr val="tx2"/>
                  </a:solidFill>
                  <a:latin typeface="Arial" charset="0"/>
                </a:defRPr>
              </a:lvl3pPr>
              <a:lvl4pPr algn="l" defTabSz="955675" rtl="0" eaLnBrk="0" fontAlgn="base" hangingPunct="0">
                <a:spcBef>
                  <a:spcPct val="0"/>
                </a:spcBef>
                <a:spcAft>
                  <a:spcPct val="0"/>
                </a:spcAft>
                <a:defRPr sz="1900" b="1">
                  <a:solidFill>
                    <a:schemeClr val="tx2"/>
                  </a:solidFill>
                  <a:latin typeface="Arial" charset="0"/>
                </a:defRPr>
              </a:lvl4pPr>
              <a:lvl5pPr algn="l" defTabSz="955675" rtl="0" eaLnBrk="0" fontAlgn="base" hangingPunct="0">
                <a:spcBef>
                  <a:spcPct val="0"/>
                </a:spcBef>
                <a:spcAft>
                  <a:spcPct val="0"/>
                </a:spcAft>
                <a:defRPr sz="1900" b="1">
                  <a:solidFill>
                    <a:schemeClr val="tx2"/>
                  </a:solidFill>
                  <a:latin typeface="Arial" charset="0"/>
                </a:defRPr>
              </a:lvl5pPr>
              <a:lvl6pPr marL="457200" algn="l" defTabSz="955675" rtl="0" fontAlgn="base">
                <a:spcBef>
                  <a:spcPct val="0"/>
                </a:spcBef>
                <a:spcAft>
                  <a:spcPct val="0"/>
                </a:spcAft>
                <a:defRPr sz="1900" b="1">
                  <a:solidFill>
                    <a:schemeClr val="tx2"/>
                  </a:solidFill>
                  <a:latin typeface="Arial" charset="0"/>
                </a:defRPr>
              </a:lvl6pPr>
              <a:lvl7pPr marL="914400" algn="l" defTabSz="955675" rtl="0" fontAlgn="base">
                <a:spcBef>
                  <a:spcPct val="0"/>
                </a:spcBef>
                <a:spcAft>
                  <a:spcPct val="0"/>
                </a:spcAft>
                <a:defRPr sz="1900" b="1">
                  <a:solidFill>
                    <a:schemeClr val="tx2"/>
                  </a:solidFill>
                  <a:latin typeface="Arial" charset="0"/>
                </a:defRPr>
              </a:lvl7pPr>
              <a:lvl8pPr marL="1371600" algn="l" defTabSz="955675" rtl="0" fontAlgn="base">
                <a:spcBef>
                  <a:spcPct val="0"/>
                </a:spcBef>
                <a:spcAft>
                  <a:spcPct val="0"/>
                </a:spcAft>
                <a:defRPr sz="1900" b="1">
                  <a:solidFill>
                    <a:schemeClr val="tx2"/>
                  </a:solidFill>
                  <a:latin typeface="Arial" charset="0"/>
                </a:defRPr>
              </a:lvl8pPr>
              <a:lvl9pPr marL="1828800" algn="l" defTabSz="955675" rtl="0" fontAlgn="base">
                <a:spcBef>
                  <a:spcPct val="0"/>
                </a:spcBef>
                <a:spcAft>
                  <a:spcPct val="0"/>
                </a:spcAft>
                <a:defRPr sz="1900" b="1">
                  <a:solidFill>
                    <a:schemeClr val="tx2"/>
                  </a:solidFill>
                  <a:latin typeface="Arial" charset="0"/>
                </a:defRPr>
              </a:lvl9pPr>
            </a:lstStyle>
            <a:p>
              <a:r>
                <a:rPr lang="pt-BR" sz="1600" dirty="0"/>
                <a:t>Rede de HFC e </a:t>
              </a:r>
              <a:r>
                <a:rPr lang="pt-BR" sz="1600" dirty="0" err="1"/>
                <a:t>OTTs</a:t>
              </a:r>
              <a:endParaRPr lang="pt-BR" sz="1600" dirty="0"/>
            </a:p>
            <a:p>
              <a:pPr>
                <a:spcBef>
                  <a:spcPts val="600"/>
                </a:spcBef>
                <a:spcAft>
                  <a:spcPts val="0"/>
                </a:spcAft>
              </a:pPr>
              <a:r>
                <a:rPr lang="pt-BR" sz="1500" kern="0" dirty="0" smtClean="0">
                  <a:solidFill>
                    <a:srgbClr val="8BAAC9">
                      <a:lumMod val="50000"/>
                    </a:srgbClr>
                  </a:solidFill>
                </a:rPr>
                <a:t> </a:t>
              </a:r>
              <a:endParaRPr lang="pt-BR" sz="1500" kern="0" dirty="0">
                <a:solidFill>
                  <a:srgbClr val="8BAAC9">
                    <a:lumMod val="50000"/>
                  </a:srgbClr>
                </a:solidFill>
              </a:endParaRPr>
            </a:p>
          </p:txBody>
        </p:sp>
        <p:cxnSp>
          <p:nvCxnSpPr>
            <p:cNvPr id="10" name="Conector reto 9"/>
            <p:cNvCxnSpPr/>
            <p:nvPr/>
          </p:nvCxnSpPr>
          <p:spPr bwMode="auto">
            <a:xfrm>
              <a:off x="901487" y="1929754"/>
              <a:ext cx="7956763" cy="0"/>
            </a:xfrm>
            <a:prstGeom prst="line">
              <a:avLst/>
            </a:prstGeom>
            <a:solidFill>
              <a:schemeClr val="accent1"/>
            </a:solidFill>
            <a:ln w="19050" cap="flat" cmpd="sng" algn="ctr">
              <a:solidFill>
                <a:schemeClr val="accent6">
                  <a:lumMod val="50000"/>
                </a:schemeClr>
              </a:solidFill>
              <a:prstDash val="solid"/>
              <a:round/>
              <a:headEnd type="none" w="med" len="med"/>
              <a:tailEnd type="none" w="med" len="med"/>
            </a:ln>
            <a:effectLst/>
          </p:spPr>
        </p:cxnSp>
      </p:grpSp>
      <p:grpSp>
        <p:nvGrpSpPr>
          <p:cNvPr id="2" name="Grupo 1"/>
          <p:cNvGrpSpPr/>
          <p:nvPr/>
        </p:nvGrpSpPr>
        <p:grpSpPr>
          <a:xfrm>
            <a:off x="623517" y="2084851"/>
            <a:ext cx="8658966" cy="4034442"/>
            <a:chOff x="584515" y="2084851"/>
            <a:chExt cx="8658966" cy="4034442"/>
          </a:xfrm>
        </p:grpSpPr>
        <p:sp>
          <p:nvSpPr>
            <p:cNvPr id="76" name="Retângulo 75"/>
            <p:cNvSpPr/>
            <p:nvPr/>
          </p:nvSpPr>
          <p:spPr>
            <a:xfrm>
              <a:off x="5015115" y="3909036"/>
              <a:ext cx="468052" cy="192021"/>
            </a:xfrm>
            <a:prstGeom prst="rect">
              <a:avLst/>
            </a:prstGeom>
            <a:noFill/>
            <a:ln w="25400" cap="flat" cmpd="sng" algn="ctr">
              <a:noFill/>
              <a:prstDash val="solid"/>
            </a:ln>
            <a:effectLst/>
          </p:spPr>
          <p:txBody>
            <a:bodyPr lIns="107238" tIns="53617" rIns="107238" bIns="53617" rtlCol="0" anchor="ctr"/>
            <a:lstStyle/>
            <a:p>
              <a:pPr marL="0" marR="0" lvl="0" indent="0" algn="ctr" defTabSz="913777" eaLnBrk="1" fontAlgn="auto" latinLnBrk="0" hangingPunct="1">
                <a:lnSpc>
                  <a:spcPct val="100000"/>
                </a:lnSpc>
                <a:spcBef>
                  <a:spcPts val="0"/>
                </a:spcBef>
                <a:spcAft>
                  <a:spcPts val="0"/>
                </a:spcAft>
                <a:buClrTx/>
                <a:buSzTx/>
                <a:buFontTx/>
                <a:buNone/>
                <a:tabLst/>
                <a:defRPr/>
              </a:pPr>
              <a:endParaRPr kumimoji="0" lang="pt-BR" sz="1800" b="0" i="0" u="none" strike="noStrike" kern="0" cap="none" spc="0" normalizeH="0" baseline="0" noProof="0" dirty="0" smtClean="0">
                <a:ln>
                  <a:noFill/>
                </a:ln>
                <a:solidFill>
                  <a:srgbClr val="FFFFFF"/>
                </a:solidFill>
                <a:effectLst/>
                <a:uLnTx/>
                <a:uFillTx/>
                <a:latin typeface="Calibri"/>
                <a:ea typeface="+mn-ea"/>
                <a:cs typeface="+mn-cs"/>
              </a:endParaRPr>
            </a:p>
          </p:txBody>
        </p:sp>
        <p:sp>
          <p:nvSpPr>
            <p:cNvPr id="77" name="CaixaDeTexto 76"/>
            <p:cNvSpPr txBox="1"/>
            <p:nvPr/>
          </p:nvSpPr>
          <p:spPr>
            <a:xfrm>
              <a:off x="4912072" y="3813025"/>
              <a:ext cx="641687" cy="246221"/>
            </a:xfrm>
            <a:prstGeom prst="rect">
              <a:avLst/>
            </a:prstGeom>
            <a:noFill/>
          </p:spPr>
          <p:txBody>
            <a:bodyPr wrap="none" lIns="107238" tIns="0" rIns="107238" bIns="0" rtlCol="0">
              <a:spAutoFit/>
            </a:bodyPr>
            <a:lstStyle/>
            <a:p>
              <a:pPr defTabSz="913777"/>
              <a:r>
                <a:rPr lang="pt-BR" sz="1600" b="1" dirty="0">
                  <a:solidFill>
                    <a:schemeClr val="accent5">
                      <a:lumMod val="50000"/>
                    </a:schemeClr>
                  </a:solidFill>
                  <a:latin typeface="Calibri"/>
                </a:rPr>
                <a:t>Fibra</a:t>
              </a:r>
            </a:p>
          </p:txBody>
        </p:sp>
        <p:sp>
          <p:nvSpPr>
            <p:cNvPr id="78" name="Retângulo 77"/>
            <p:cNvSpPr/>
            <p:nvPr/>
          </p:nvSpPr>
          <p:spPr>
            <a:xfrm>
              <a:off x="2552869" y="2756908"/>
              <a:ext cx="2409278" cy="2496277"/>
            </a:xfrm>
            <a:prstGeom prst="rect">
              <a:avLst/>
            </a:prstGeom>
            <a:noFill/>
            <a:ln w="22225" cap="flat" cmpd="sng" algn="ctr">
              <a:solidFill>
                <a:srgbClr val="007AC0">
                  <a:shade val="50000"/>
                </a:srgbClr>
              </a:solidFill>
              <a:prstDash val="solid"/>
            </a:ln>
            <a:effectLst/>
          </p:spPr>
          <p:txBody>
            <a:bodyPr lIns="107238" tIns="53617" rIns="107238" bIns="53617" rtlCol="0" anchor="t"/>
            <a:lstStyle/>
            <a:p>
              <a:pPr marL="0" marR="0" lvl="0" indent="0" algn="ctr" defTabSz="913777" eaLnBrk="1" fontAlgn="auto" latinLnBrk="0" hangingPunct="1">
                <a:lnSpc>
                  <a:spcPct val="100000"/>
                </a:lnSpc>
                <a:spcBef>
                  <a:spcPts val="0"/>
                </a:spcBef>
                <a:spcAft>
                  <a:spcPts val="0"/>
                </a:spcAft>
                <a:buClrTx/>
                <a:buSzTx/>
                <a:buFontTx/>
                <a:buNone/>
                <a:tabLst/>
                <a:defRPr/>
              </a:pPr>
              <a:endParaRPr kumimoji="0" lang="pt-BR" sz="1800" b="1" i="0" u="none" strike="noStrike" kern="0" cap="none" spc="0" normalizeH="0" baseline="0" noProof="0" dirty="0" smtClean="0">
                <a:ln>
                  <a:noFill/>
                </a:ln>
                <a:solidFill>
                  <a:srgbClr val="262626"/>
                </a:solidFill>
                <a:effectLst/>
                <a:uLnTx/>
                <a:uFillTx/>
                <a:latin typeface="Calibri"/>
                <a:ea typeface="+mn-ea"/>
                <a:cs typeface="+mn-cs"/>
              </a:endParaRPr>
            </a:p>
          </p:txBody>
        </p:sp>
        <p:sp>
          <p:nvSpPr>
            <p:cNvPr id="79" name="CaixaDeTexto 78"/>
            <p:cNvSpPr txBox="1"/>
            <p:nvPr/>
          </p:nvSpPr>
          <p:spPr>
            <a:xfrm>
              <a:off x="3038205" y="2538566"/>
              <a:ext cx="1516606" cy="354502"/>
            </a:xfrm>
            <a:prstGeom prst="rect">
              <a:avLst/>
            </a:prstGeom>
            <a:solidFill>
              <a:srgbClr val="FFFFFF"/>
            </a:solidFill>
          </p:spPr>
          <p:txBody>
            <a:bodyPr wrap="none" lIns="107238" tIns="53617" rIns="107238" bIns="53617" rtlCol="0">
              <a:spAutoFit/>
            </a:bodyPr>
            <a:lstStyle/>
            <a:p>
              <a:pPr marL="0" marR="0" lvl="0" indent="0" algn="ctr" defTabSz="913777" eaLnBrk="1" fontAlgn="auto" latinLnBrk="0" hangingPunct="1">
                <a:lnSpc>
                  <a:spcPct val="100000"/>
                </a:lnSpc>
                <a:spcBef>
                  <a:spcPts val="0"/>
                </a:spcBef>
                <a:spcAft>
                  <a:spcPts val="0"/>
                </a:spcAft>
                <a:buClrTx/>
                <a:buSzTx/>
                <a:buFontTx/>
                <a:buNone/>
                <a:tabLst/>
                <a:defRPr/>
              </a:pPr>
              <a:r>
                <a:rPr kumimoji="0" lang="pt-BR" sz="1600" b="1" i="0" u="none" strike="noStrike" kern="0" cap="none" spc="0" normalizeH="0" baseline="0" noProof="0" dirty="0" smtClean="0">
                  <a:ln>
                    <a:noFill/>
                  </a:ln>
                  <a:solidFill>
                    <a:schemeClr val="accent6">
                      <a:lumMod val="50000"/>
                    </a:schemeClr>
                  </a:solidFill>
                  <a:effectLst/>
                  <a:uLnTx/>
                  <a:uFillTx/>
                  <a:latin typeface="Calibri"/>
                </a:rPr>
                <a:t>Headend / Hub</a:t>
              </a:r>
            </a:p>
          </p:txBody>
        </p:sp>
        <p:sp>
          <p:nvSpPr>
            <p:cNvPr id="80" name="Retângulo 79"/>
            <p:cNvSpPr/>
            <p:nvPr/>
          </p:nvSpPr>
          <p:spPr>
            <a:xfrm>
              <a:off x="5531123" y="3804984"/>
              <a:ext cx="539318" cy="575264"/>
            </a:xfrm>
            <a:prstGeom prst="rect">
              <a:avLst/>
            </a:prstGeom>
            <a:solidFill>
              <a:schemeClr val="accent6">
                <a:lumMod val="40000"/>
                <a:lumOff val="60000"/>
              </a:schemeClr>
            </a:solidFill>
            <a:ln w="22225" cap="flat" cmpd="sng" algn="ctr">
              <a:solidFill>
                <a:srgbClr val="007AC0">
                  <a:shade val="50000"/>
                </a:srgbClr>
              </a:solidFill>
              <a:prstDash val="solid"/>
            </a:ln>
            <a:effectLst/>
          </p:spPr>
          <p:txBody>
            <a:bodyPr lIns="107238" tIns="53617" rIns="107238" bIns="53617" rtlCol="0" anchor="ctr"/>
            <a:lstStyle/>
            <a:p>
              <a:pPr marL="0" marR="0" lvl="0" indent="0" algn="ctr" defTabSz="913777" eaLnBrk="1" fontAlgn="auto" latinLnBrk="0" hangingPunct="1">
                <a:lnSpc>
                  <a:spcPct val="100000"/>
                </a:lnSpc>
                <a:spcBef>
                  <a:spcPts val="0"/>
                </a:spcBef>
                <a:spcAft>
                  <a:spcPts val="0"/>
                </a:spcAft>
                <a:buClrTx/>
                <a:buSzTx/>
                <a:buFontTx/>
                <a:buNone/>
                <a:tabLst/>
                <a:defRPr/>
              </a:pPr>
              <a:r>
                <a:rPr kumimoji="0" lang="pt-BR" sz="1600" b="1" i="0" u="none" strike="noStrike" kern="0" cap="none" spc="0" normalizeH="0" baseline="0" noProof="0" dirty="0" smtClean="0">
                  <a:ln>
                    <a:noFill/>
                  </a:ln>
                  <a:solidFill>
                    <a:schemeClr val="accent6">
                      <a:lumMod val="50000"/>
                    </a:schemeClr>
                  </a:solidFill>
                  <a:effectLst/>
                  <a:uLnTx/>
                  <a:uFillTx/>
                  <a:latin typeface="Calibri"/>
                  <a:ea typeface="+mn-ea"/>
                  <a:cs typeface="+mn-cs"/>
                </a:rPr>
                <a:t>Nó</a:t>
              </a:r>
            </a:p>
          </p:txBody>
        </p:sp>
        <p:cxnSp>
          <p:nvCxnSpPr>
            <p:cNvPr id="81" name="Forma 12"/>
            <p:cNvCxnSpPr>
              <a:stCxn id="80" idx="3"/>
              <a:endCxn id="91" idx="1"/>
            </p:cNvCxnSpPr>
            <p:nvPr/>
          </p:nvCxnSpPr>
          <p:spPr>
            <a:xfrm flipV="1">
              <a:off x="6070444" y="3190231"/>
              <a:ext cx="2624941" cy="902391"/>
            </a:xfrm>
            <a:prstGeom prst="bentConnector3">
              <a:avLst>
                <a:gd name="adj1" fmla="val 50000"/>
              </a:avLst>
            </a:prstGeom>
            <a:noFill/>
            <a:ln w="28575" cap="flat" cmpd="sng" algn="ctr">
              <a:solidFill>
                <a:srgbClr val="3B8030"/>
              </a:solidFill>
              <a:prstDash val="solid"/>
            </a:ln>
            <a:effectLst/>
          </p:spPr>
        </p:cxnSp>
        <p:cxnSp>
          <p:nvCxnSpPr>
            <p:cNvPr id="82" name="Forma 14"/>
            <p:cNvCxnSpPr>
              <a:stCxn id="80" idx="3"/>
              <a:endCxn id="97" idx="1"/>
            </p:cNvCxnSpPr>
            <p:nvPr/>
          </p:nvCxnSpPr>
          <p:spPr>
            <a:xfrm>
              <a:off x="6070444" y="4092619"/>
              <a:ext cx="2624941" cy="921812"/>
            </a:xfrm>
            <a:prstGeom prst="bentConnector3">
              <a:avLst>
                <a:gd name="adj1" fmla="val 50000"/>
              </a:avLst>
            </a:prstGeom>
            <a:noFill/>
            <a:ln w="28575" cap="flat" cmpd="sng" algn="ctr">
              <a:solidFill>
                <a:srgbClr val="3B8030"/>
              </a:solidFill>
              <a:prstDash val="solid"/>
            </a:ln>
            <a:effectLst/>
          </p:spPr>
        </p:cxnSp>
        <p:sp>
          <p:nvSpPr>
            <p:cNvPr id="83" name="CaixaDeTexto 82"/>
            <p:cNvSpPr txBox="1"/>
            <p:nvPr/>
          </p:nvSpPr>
          <p:spPr>
            <a:xfrm>
              <a:off x="6570462" y="3566803"/>
              <a:ext cx="806732" cy="492443"/>
            </a:xfrm>
            <a:prstGeom prst="rect">
              <a:avLst/>
            </a:prstGeom>
            <a:noFill/>
            <a:ln w="28575">
              <a:noFill/>
            </a:ln>
          </p:spPr>
          <p:txBody>
            <a:bodyPr wrap="none" lIns="107238" tIns="0" rIns="107238" bIns="0" rtlCol="0">
              <a:spAutoFit/>
            </a:bodyPr>
            <a:lstStyle/>
            <a:p>
              <a:pPr algn="r" defTabSz="913777"/>
              <a:r>
                <a:rPr lang="pt-BR" sz="1600" b="1" dirty="0">
                  <a:solidFill>
                    <a:srgbClr val="3B8030"/>
                  </a:solidFill>
                  <a:latin typeface="Calibri"/>
                </a:rPr>
                <a:t>Cabo</a:t>
              </a:r>
            </a:p>
            <a:p>
              <a:pPr algn="r" defTabSz="913777"/>
              <a:r>
                <a:rPr lang="pt-BR" sz="1600" b="1" dirty="0">
                  <a:solidFill>
                    <a:srgbClr val="3B8030"/>
                  </a:solidFill>
                  <a:latin typeface="Calibri"/>
                </a:rPr>
                <a:t>coaxial</a:t>
              </a:r>
            </a:p>
          </p:txBody>
        </p:sp>
        <p:sp>
          <p:nvSpPr>
            <p:cNvPr id="84" name="Retângulo 83"/>
            <p:cNvSpPr/>
            <p:nvPr/>
          </p:nvSpPr>
          <p:spPr>
            <a:xfrm>
              <a:off x="3636003" y="3796145"/>
              <a:ext cx="1248138" cy="592947"/>
            </a:xfrm>
            <a:prstGeom prst="rect">
              <a:avLst/>
            </a:prstGeom>
            <a:solidFill>
              <a:schemeClr val="bg1">
                <a:lumMod val="85000"/>
              </a:schemeClr>
            </a:solidFill>
            <a:ln w="19050" cap="flat" cmpd="sng" algn="ctr">
              <a:solidFill>
                <a:schemeClr val="bg1">
                  <a:lumMod val="75000"/>
                </a:schemeClr>
              </a:solidFill>
              <a:prstDash val="solid"/>
            </a:ln>
            <a:effectLst/>
          </p:spPr>
          <p:txBody>
            <a:bodyPr lIns="107238" tIns="53617" rIns="107238" bIns="53617" rtlCol="0" anchor="ctr"/>
            <a:lstStyle/>
            <a:p>
              <a:pPr marL="0" marR="0" lvl="0" indent="0" algn="ctr" defTabSz="913777" eaLnBrk="1" fontAlgn="auto" latinLnBrk="0" hangingPunct="1">
                <a:lnSpc>
                  <a:spcPct val="100000"/>
                </a:lnSpc>
                <a:spcBef>
                  <a:spcPts val="0"/>
                </a:spcBef>
                <a:spcAft>
                  <a:spcPts val="0"/>
                </a:spcAft>
                <a:buClrTx/>
                <a:buSzTx/>
                <a:buFontTx/>
                <a:buNone/>
                <a:tabLst/>
                <a:defRPr/>
              </a:pPr>
              <a:r>
                <a:rPr kumimoji="0" lang="pt-BR" sz="1400" b="1" i="0" u="none" strike="noStrike" kern="0" cap="none" spc="0" normalizeH="0" baseline="0" noProof="0" dirty="0" smtClean="0">
                  <a:ln>
                    <a:noFill/>
                  </a:ln>
                  <a:solidFill>
                    <a:schemeClr val="accent6">
                      <a:lumMod val="50000"/>
                    </a:schemeClr>
                  </a:solidFill>
                  <a:effectLst/>
                  <a:uLnTx/>
                  <a:uFillTx/>
                  <a:latin typeface="Calibri"/>
                  <a:ea typeface="+mn-ea"/>
                  <a:cs typeface="+mn-cs"/>
                </a:rPr>
                <a:t>Combiner</a:t>
              </a:r>
            </a:p>
          </p:txBody>
        </p:sp>
        <p:cxnSp>
          <p:nvCxnSpPr>
            <p:cNvPr id="85" name="Conector reto 84"/>
            <p:cNvCxnSpPr>
              <a:stCxn id="84" idx="3"/>
              <a:endCxn id="80" idx="1"/>
            </p:cNvCxnSpPr>
            <p:nvPr/>
          </p:nvCxnSpPr>
          <p:spPr>
            <a:xfrm>
              <a:off x="4884135" y="4092616"/>
              <a:ext cx="646988" cy="0"/>
            </a:xfrm>
            <a:prstGeom prst="line">
              <a:avLst/>
            </a:prstGeom>
            <a:noFill/>
            <a:ln w="38100" cap="flat" cmpd="sng" algn="ctr">
              <a:solidFill>
                <a:srgbClr val="0070C0"/>
              </a:solidFill>
              <a:prstDash val="solid"/>
            </a:ln>
            <a:effectLst/>
          </p:spPr>
        </p:cxnSp>
        <p:sp>
          <p:nvSpPr>
            <p:cNvPr id="86" name="Retângulo 85"/>
            <p:cNvSpPr/>
            <p:nvPr/>
          </p:nvSpPr>
          <p:spPr>
            <a:xfrm>
              <a:off x="2699893" y="4564229"/>
              <a:ext cx="1248138" cy="592947"/>
            </a:xfrm>
            <a:prstGeom prst="rect">
              <a:avLst/>
            </a:prstGeom>
            <a:solidFill>
              <a:schemeClr val="bg1">
                <a:lumMod val="85000"/>
              </a:schemeClr>
            </a:solidFill>
            <a:ln w="19050" cap="flat" cmpd="sng" algn="ctr">
              <a:solidFill>
                <a:schemeClr val="bg1">
                  <a:lumMod val="75000"/>
                </a:schemeClr>
              </a:solidFill>
              <a:prstDash val="solid"/>
            </a:ln>
            <a:effectLst/>
          </p:spPr>
          <p:txBody>
            <a:bodyPr lIns="107238" tIns="53617" rIns="107238" bIns="53617" rtlCol="0" anchor="ctr"/>
            <a:lstStyle/>
            <a:p>
              <a:pPr marL="0" marR="0" lvl="0" indent="0" algn="ctr" defTabSz="913777" eaLnBrk="1" fontAlgn="auto" latinLnBrk="0" hangingPunct="1">
                <a:lnSpc>
                  <a:spcPct val="100000"/>
                </a:lnSpc>
                <a:spcBef>
                  <a:spcPts val="0"/>
                </a:spcBef>
                <a:spcAft>
                  <a:spcPts val="0"/>
                </a:spcAft>
                <a:buClrTx/>
                <a:buSzTx/>
                <a:buFontTx/>
                <a:buNone/>
                <a:tabLst/>
                <a:defRPr/>
              </a:pPr>
              <a:r>
                <a:rPr kumimoji="0" lang="pt-BR" sz="1400" b="1" i="0" u="none" strike="noStrike" kern="0" cap="none" spc="0" normalizeH="0" baseline="0" noProof="0" dirty="0" smtClean="0">
                  <a:ln>
                    <a:noFill/>
                  </a:ln>
                  <a:solidFill>
                    <a:schemeClr val="accent6">
                      <a:lumMod val="50000"/>
                    </a:schemeClr>
                  </a:solidFill>
                  <a:effectLst/>
                  <a:uLnTx/>
                  <a:uFillTx/>
                  <a:latin typeface="Calibri"/>
                  <a:ea typeface="+mn-ea"/>
                  <a:cs typeface="+mn-cs"/>
                </a:rPr>
                <a:t>Banda Larga (CMTS)</a:t>
              </a:r>
            </a:p>
          </p:txBody>
        </p:sp>
        <p:sp>
          <p:nvSpPr>
            <p:cNvPr id="87" name="Retângulo 86"/>
            <p:cNvSpPr/>
            <p:nvPr/>
          </p:nvSpPr>
          <p:spPr>
            <a:xfrm>
              <a:off x="2699893" y="3028057"/>
              <a:ext cx="1248138" cy="592947"/>
            </a:xfrm>
            <a:prstGeom prst="rect">
              <a:avLst/>
            </a:prstGeom>
            <a:solidFill>
              <a:schemeClr val="bg1">
                <a:lumMod val="85000"/>
              </a:schemeClr>
            </a:solidFill>
            <a:ln w="19050" cap="flat" cmpd="sng" algn="ctr">
              <a:solidFill>
                <a:schemeClr val="bg1">
                  <a:lumMod val="75000"/>
                </a:schemeClr>
              </a:solidFill>
              <a:prstDash val="solid"/>
            </a:ln>
            <a:effectLst/>
          </p:spPr>
          <p:txBody>
            <a:bodyPr lIns="107238" tIns="53617" rIns="107238" bIns="53617" rtlCol="0" anchor="ctr"/>
            <a:lstStyle/>
            <a:p>
              <a:pPr marL="0" marR="0" lvl="0" indent="0" algn="ctr" defTabSz="913777" eaLnBrk="1" fontAlgn="auto" latinLnBrk="0" hangingPunct="1">
                <a:lnSpc>
                  <a:spcPct val="100000"/>
                </a:lnSpc>
                <a:spcBef>
                  <a:spcPts val="0"/>
                </a:spcBef>
                <a:spcAft>
                  <a:spcPts val="0"/>
                </a:spcAft>
                <a:buClrTx/>
                <a:buSzTx/>
                <a:buFontTx/>
                <a:buNone/>
                <a:tabLst/>
                <a:defRPr/>
              </a:pPr>
              <a:r>
                <a:rPr kumimoji="0" lang="pt-BR" sz="1400" b="1" i="0" u="none" strike="noStrike" kern="0" cap="none" spc="0" normalizeH="0" baseline="0" noProof="0" dirty="0" smtClean="0">
                  <a:ln>
                    <a:noFill/>
                  </a:ln>
                  <a:solidFill>
                    <a:schemeClr val="accent6">
                      <a:lumMod val="50000"/>
                    </a:schemeClr>
                  </a:solidFill>
                  <a:effectLst/>
                  <a:uLnTx/>
                  <a:uFillTx/>
                  <a:latin typeface="Calibri"/>
                  <a:ea typeface="+mn-ea"/>
                  <a:cs typeface="+mn-cs"/>
                </a:rPr>
                <a:t>TV</a:t>
              </a:r>
            </a:p>
          </p:txBody>
        </p:sp>
        <p:cxnSp>
          <p:nvCxnSpPr>
            <p:cNvPr id="88" name="Forma 153"/>
            <p:cNvCxnSpPr>
              <a:stCxn id="87" idx="3"/>
              <a:endCxn id="84" idx="0"/>
            </p:cNvCxnSpPr>
            <p:nvPr/>
          </p:nvCxnSpPr>
          <p:spPr>
            <a:xfrm>
              <a:off x="3948029" y="3324535"/>
              <a:ext cx="312038" cy="471612"/>
            </a:xfrm>
            <a:prstGeom prst="bentConnector2">
              <a:avLst/>
            </a:prstGeom>
            <a:noFill/>
            <a:ln w="19050" cap="flat" cmpd="sng" algn="ctr">
              <a:solidFill>
                <a:schemeClr val="bg1">
                  <a:lumMod val="65000"/>
                </a:schemeClr>
              </a:solidFill>
              <a:prstDash val="solid"/>
            </a:ln>
            <a:effectLst/>
          </p:spPr>
        </p:cxnSp>
        <p:cxnSp>
          <p:nvCxnSpPr>
            <p:cNvPr id="89" name="Forma 154"/>
            <p:cNvCxnSpPr>
              <a:stCxn id="86" idx="3"/>
              <a:endCxn id="84" idx="2"/>
            </p:cNvCxnSpPr>
            <p:nvPr/>
          </p:nvCxnSpPr>
          <p:spPr>
            <a:xfrm flipV="1">
              <a:off x="3948029" y="4389095"/>
              <a:ext cx="312038" cy="471612"/>
            </a:xfrm>
            <a:prstGeom prst="bentConnector2">
              <a:avLst/>
            </a:prstGeom>
            <a:noFill/>
            <a:ln w="19050" cap="flat" cmpd="sng" algn="ctr">
              <a:solidFill>
                <a:schemeClr val="bg1">
                  <a:lumMod val="65000"/>
                </a:schemeClr>
              </a:solidFill>
              <a:prstDash val="solid"/>
            </a:ln>
            <a:effectLst/>
          </p:spPr>
        </p:cxnSp>
        <p:grpSp>
          <p:nvGrpSpPr>
            <p:cNvPr id="90" name="Grupo 164"/>
            <p:cNvGrpSpPr/>
            <p:nvPr/>
          </p:nvGrpSpPr>
          <p:grpSpPr>
            <a:xfrm>
              <a:off x="8695386" y="2852937"/>
              <a:ext cx="548095" cy="697579"/>
              <a:chOff x="4447066" y="1988840"/>
              <a:chExt cx="505934" cy="523184"/>
            </a:xfrm>
          </p:grpSpPr>
          <p:sp>
            <p:nvSpPr>
              <p:cNvPr id="91" name="Seta para cima 90"/>
              <p:cNvSpPr/>
              <p:nvPr/>
            </p:nvSpPr>
            <p:spPr>
              <a:xfrm>
                <a:off x="4447066" y="1988840"/>
                <a:ext cx="505934" cy="523184"/>
              </a:xfrm>
              <a:prstGeom prst="upArrow">
                <a:avLst>
                  <a:gd name="adj1" fmla="val 74558"/>
                  <a:gd name="adj2" fmla="val 50000"/>
                </a:avLst>
              </a:prstGeom>
              <a:solidFill>
                <a:schemeClr val="accent6">
                  <a:lumMod val="40000"/>
                  <a:lumOff val="60000"/>
                </a:schemeClr>
              </a:solidFill>
              <a:ln w="22225" cap="flat" cmpd="sng" algn="ctr">
                <a:solidFill>
                  <a:srgbClr val="007AC0">
                    <a:shade val="50000"/>
                  </a:srgbClr>
                </a:solidFill>
                <a:prstDash val="solid"/>
              </a:ln>
              <a:effectLst/>
            </p:spPr>
            <p:txBody>
              <a:bodyPr rtlCol="0" anchor="ctr"/>
              <a:lstStyle/>
              <a:p>
                <a:pPr marL="0" marR="0" lvl="0" indent="0" algn="ctr" defTabSz="913777" eaLnBrk="1" fontAlgn="auto" latinLnBrk="0" hangingPunct="1">
                  <a:lnSpc>
                    <a:spcPct val="100000"/>
                  </a:lnSpc>
                  <a:spcBef>
                    <a:spcPts val="0"/>
                  </a:spcBef>
                  <a:spcAft>
                    <a:spcPts val="0"/>
                  </a:spcAft>
                  <a:buClrTx/>
                  <a:buSzTx/>
                  <a:buFontTx/>
                  <a:buNone/>
                  <a:tabLst/>
                  <a:defRPr/>
                </a:pPr>
                <a:endParaRPr kumimoji="0" lang="pt-BR" sz="1400" b="0" i="0" u="none" strike="noStrike" kern="0" cap="none" spc="0" normalizeH="0" baseline="0" noProof="0" dirty="0" smtClean="0">
                  <a:ln>
                    <a:noFill/>
                  </a:ln>
                  <a:solidFill>
                    <a:srgbClr val="FFFFFF"/>
                  </a:solidFill>
                  <a:effectLst/>
                  <a:uLnTx/>
                  <a:uFillTx/>
                  <a:latin typeface="Calibri"/>
                  <a:ea typeface="+mn-ea"/>
                  <a:cs typeface="+mn-cs"/>
                </a:endParaRPr>
              </a:p>
            </p:txBody>
          </p:sp>
          <p:sp>
            <p:nvSpPr>
              <p:cNvPr id="92" name="Retângulo 91"/>
              <p:cNvSpPr/>
              <p:nvPr/>
            </p:nvSpPr>
            <p:spPr>
              <a:xfrm>
                <a:off x="4520013" y="2296124"/>
                <a:ext cx="360040" cy="215900"/>
              </a:xfrm>
              <a:prstGeom prst="rect">
                <a:avLst/>
              </a:prstGeom>
              <a:noFill/>
              <a:ln w="25400" cap="flat" cmpd="sng" algn="ctr">
                <a:noFill/>
                <a:prstDash val="solid"/>
              </a:ln>
              <a:effectLst/>
            </p:spPr>
            <p:txBody>
              <a:bodyPr rtlCol="0" anchor="ctr"/>
              <a:lstStyle/>
              <a:p>
                <a:pPr marL="0" marR="0" lvl="0" indent="0" algn="ctr" defTabSz="913777" eaLnBrk="1" fontAlgn="auto" latinLnBrk="0" hangingPunct="1">
                  <a:lnSpc>
                    <a:spcPct val="100000"/>
                  </a:lnSpc>
                  <a:spcBef>
                    <a:spcPts val="0"/>
                  </a:spcBef>
                  <a:spcAft>
                    <a:spcPts val="0"/>
                  </a:spcAft>
                  <a:buClrTx/>
                  <a:buSzTx/>
                  <a:buFontTx/>
                  <a:buNone/>
                  <a:tabLst/>
                  <a:defRPr/>
                </a:pPr>
                <a:endParaRPr kumimoji="0" lang="pt-BR" sz="1800" b="0" i="0" u="none" strike="noStrike" kern="0" cap="none" spc="0" normalizeH="0" baseline="0" noProof="0" dirty="0" smtClean="0">
                  <a:ln>
                    <a:noFill/>
                  </a:ln>
                  <a:solidFill>
                    <a:srgbClr val="FFFFFF"/>
                  </a:solidFill>
                  <a:effectLst/>
                  <a:uLnTx/>
                  <a:uFillTx/>
                  <a:latin typeface="Calibri"/>
                  <a:ea typeface="+mn-ea"/>
                  <a:cs typeface="+mn-cs"/>
                </a:endParaRPr>
              </a:p>
            </p:txBody>
          </p:sp>
        </p:grpSp>
        <p:grpSp>
          <p:nvGrpSpPr>
            <p:cNvPr id="93" name="Grupo 167"/>
            <p:cNvGrpSpPr/>
            <p:nvPr/>
          </p:nvGrpSpPr>
          <p:grpSpPr>
            <a:xfrm>
              <a:off x="8695386" y="3765037"/>
              <a:ext cx="548095" cy="697579"/>
              <a:chOff x="4447066" y="1988840"/>
              <a:chExt cx="505934" cy="523184"/>
            </a:xfrm>
          </p:grpSpPr>
          <p:sp>
            <p:nvSpPr>
              <p:cNvPr id="94" name="Seta para cima 93"/>
              <p:cNvSpPr/>
              <p:nvPr/>
            </p:nvSpPr>
            <p:spPr>
              <a:xfrm>
                <a:off x="4447066" y="1988840"/>
                <a:ext cx="505934" cy="523184"/>
              </a:xfrm>
              <a:prstGeom prst="upArrow">
                <a:avLst>
                  <a:gd name="adj1" fmla="val 74558"/>
                  <a:gd name="adj2" fmla="val 50000"/>
                </a:avLst>
              </a:prstGeom>
              <a:solidFill>
                <a:schemeClr val="accent6">
                  <a:lumMod val="40000"/>
                  <a:lumOff val="60000"/>
                </a:schemeClr>
              </a:solidFill>
              <a:ln w="22225" cap="flat" cmpd="sng" algn="ctr">
                <a:solidFill>
                  <a:srgbClr val="007AC0">
                    <a:shade val="50000"/>
                  </a:srgbClr>
                </a:solidFill>
                <a:prstDash val="solid"/>
              </a:ln>
              <a:effectLst/>
            </p:spPr>
            <p:txBody>
              <a:bodyPr rtlCol="0" anchor="ctr"/>
              <a:lstStyle/>
              <a:p>
                <a:pPr marL="0" marR="0" lvl="0" indent="0" algn="ctr" defTabSz="913777" eaLnBrk="1" fontAlgn="auto" latinLnBrk="0" hangingPunct="1">
                  <a:lnSpc>
                    <a:spcPct val="100000"/>
                  </a:lnSpc>
                  <a:spcBef>
                    <a:spcPts val="0"/>
                  </a:spcBef>
                  <a:spcAft>
                    <a:spcPts val="0"/>
                  </a:spcAft>
                  <a:buClrTx/>
                  <a:buSzTx/>
                  <a:buFontTx/>
                  <a:buNone/>
                  <a:tabLst/>
                  <a:defRPr/>
                </a:pPr>
                <a:endParaRPr kumimoji="0" lang="pt-BR" sz="1400" b="0" i="0" u="none" strike="noStrike" kern="0" cap="none" spc="0" normalizeH="0" baseline="0" noProof="0" dirty="0" smtClean="0">
                  <a:ln>
                    <a:noFill/>
                  </a:ln>
                  <a:solidFill>
                    <a:srgbClr val="FFFFFF"/>
                  </a:solidFill>
                  <a:effectLst/>
                  <a:uLnTx/>
                  <a:uFillTx/>
                  <a:latin typeface="Calibri"/>
                  <a:ea typeface="+mn-ea"/>
                  <a:cs typeface="+mn-cs"/>
                </a:endParaRPr>
              </a:p>
            </p:txBody>
          </p:sp>
          <p:sp>
            <p:nvSpPr>
              <p:cNvPr id="95" name="Retângulo 94"/>
              <p:cNvSpPr/>
              <p:nvPr/>
            </p:nvSpPr>
            <p:spPr>
              <a:xfrm>
                <a:off x="4520013" y="2296124"/>
                <a:ext cx="360040" cy="215900"/>
              </a:xfrm>
              <a:prstGeom prst="rect">
                <a:avLst/>
              </a:prstGeom>
              <a:noFill/>
              <a:ln w="25400" cap="flat" cmpd="sng" algn="ctr">
                <a:noFill/>
                <a:prstDash val="solid"/>
              </a:ln>
              <a:effectLst/>
            </p:spPr>
            <p:txBody>
              <a:bodyPr rtlCol="0" anchor="ctr"/>
              <a:lstStyle/>
              <a:p>
                <a:pPr marL="0" marR="0" lvl="0" indent="0" algn="ctr" defTabSz="913777" eaLnBrk="1" fontAlgn="auto" latinLnBrk="0" hangingPunct="1">
                  <a:lnSpc>
                    <a:spcPct val="100000"/>
                  </a:lnSpc>
                  <a:spcBef>
                    <a:spcPts val="0"/>
                  </a:spcBef>
                  <a:spcAft>
                    <a:spcPts val="0"/>
                  </a:spcAft>
                  <a:buClrTx/>
                  <a:buSzTx/>
                  <a:buFontTx/>
                  <a:buNone/>
                  <a:tabLst/>
                  <a:defRPr/>
                </a:pPr>
                <a:endParaRPr kumimoji="0" lang="pt-BR" sz="1800" b="0" i="0" u="none" strike="noStrike" kern="0" cap="none" spc="0" normalizeH="0" baseline="0" noProof="0" dirty="0" smtClean="0">
                  <a:ln>
                    <a:noFill/>
                  </a:ln>
                  <a:solidFill>
                    <a:srgbClr val="FFFFFF"/>
                  </a:solidFill>
                  <a:effectLst/>
                  <a:uLnTx/>
                  <a:uFillTx/>
                  <a:latin typeface="Calibri"/>
                  <a:ea typeface="+mn-ea"/>
                  <a:cs typeface="+mn-cs"/>
                </a:endParaRPr>
              </a:p>
            </p:txBody>
          </p:sp>
        </p:grpSp>
        <p:grpSp>
          <p:nvGrpSpPr>
            <p:cNvPr id="96" name="Grupo 170"/>
            <p:cNvGrpSpPr/>
            <p:nvPr/>
          </p:nvGrpSpPr>
          <p:grpSpPr>
            <a:xfrm>
              <a:off x="8695386" y="4677141"/>
              <a:ext cx="548095" cy="697579"/>
              <a:chOff x="4447066" y="1988840"/>
              <a:chExt cx="505934" cy="523184"/>
            </a:xfrm>
          </p:grpSpPr>
          <p:sp>
            <p:nvSpPr>
              <p:cNvPr id="97" name="Seta para cima 96"/>
              <p:cNvSpPr/>
              <p:nvPr/>
            </p:nvSpPr>
            <p:spPr>
              <a:xfrm>
                <a:off x="4447066" y="1988840"/>
                <a:ext cx="505934" cy="523184"/>
              </a:xfrm>
              <a:prstGeom prst="upArrow">
                <a:avLst>
                  <a:gd name="adj1" fmla="val 74558"/>
                  <a:gd name="adj2" fmla="val 50000"/>
                </a:avLst>
              </a:prstGeom>
              <a:solidFill>
                <a:schemeClr val="accent6">
                  <a:lumMod val="40000"/>
                  <a:lumOff val="60000"/>
                </a:schemeClr>
              </a:solidFill>
              <a:ln w="22225" cap="flat" cmpd="sng" algn="ctr">
                <a:solidFill>
                  <a:srgbClr val="007AC0">
                    <a:shade val="50000"/>
                  </a:srgbClr>
                </a:solidFill>
                <a:prstDash val="solid"/>
              </a:ln>
              <a:effectLst/>
            </p:spPr>
            <p:txBody>
              <a:bodyPr rtlCol="0" anchor="ctr"/>
              <a:lstStyle/>
              <a:p>
                <a:pPr marL="0" marR="0" lvl="0" indent="0" algn="ctr" defTabSz="913777" eaLnBrk="1" fontAlgn="auto" latinLnBrk="0" hangingPunct="1">
                  <a:lnSpc>
                    <a:spcPct val="100000"/>
                  </a:lnSpc>
                  <a:spcBef>
                    <a:spcPts val="0"/>
                  </a:spcBef>
                  <a:spcAft>
                    <a:spcPts val="0"/>
                  </a:spcAft>
                  <a:buClrTx/>
                  <a:buSzTx/>
                  <a:buFontTx/>
                  <a:buNone/>
                  <a:tabLst/>
                  <a:defRPr/>
                </a:pPr>
                <a:endParaRPr kumimoji="0" lang="pt-BR" sz="1400" b="0" i="0" u="none" strike="noStrike" kern="0" cap="none" spc="0" normalizeH="0" baseline="0" noProof="0" dirty="0" smtClean="0">
                  <a:ln>
                    <a:noFill/>
                  </a:ln>
                  <a:solidFill>
                    <a:srgbClr val="FFFFFF"/>
                  </a:solidFill>
                  <a:effectLst/>
                  <a:uLnTx/>
                  <a:uFillTx/>
                  <a:latin typeface="Calibri"/>
                  <a:ea typeface="+mn-ea"/>
                  <a:cs typeface="+mn-cs"/>
                </a:endParaRPr>
              </a:p>
            </p:txBody>
          </p:sp>
          <p:sp>
            <p:nvSpPr>
              <p:cNvPr id="98" name="Retângulo 97"/>
              <p:cNvSpPr/>
              <p:nvPr/>
            </p:nvSpPr>
            <p:spPr>
              <a:xfrm>
                <a:off x="4520013" y="2296124"/>
                <a:ext cx="360040" cy="215900"/>
              </a:xfrm>
              <a:prstGeom prst="rect">
                <a:avLst/>
              </a:prstGeom>
              <a:noFill/>
              <a:ln w="25400" cap="flat" cmpd="sng" algn="ctr">
                <a:noFill/>
                <a:prstDash val="solid"/>
              </a:ln>
              <a:effectLst/>
            </p:spPr>
            <p:txBody>
              <a:bodyPr rtlCol="0" anchor="ctr"/>
              <a:lstStyle/>
              <a:p>
                <a:pPr marL="0" marR="0" lvl="0" indent="0" algn="ctr" defTabSz="913777" eaLnBrk="1" fontAlgn="auto" latinLnBrk="0" hangingPunct="1">
                  <a:lnSpc>
                    <a:spcPct val="100000"/>
                  </a:lnSpc>
                  <a:spcBef>
                    <a:spcPts val="0"/>
                  </a:spcBef>
                  <a:spcAft>
                    <a:spcPts val="0"/>
                  </a:spcAft>
                  <a:buClrTx/>
                  <a:buSzTx/>
                  <a:buFontTx/>
                  <a:buNone/>
                  <a:tabLst/>
                  <a:defRPr/>
                </a:pPr>
                <a:endParaRPr kumimoji="0" lang="pt-BR" sz="1800" b="0" i="0" u="none" strike="noStrike" kern="0" cap="none" spc="0" normalizeH="0" baseline="0" noProof="0" dirty="0" smtClean="0">
                  <a:ln>
                    <a:noFill/>
                  </a:ln>
                  <a:solidFill>
                    <a:srgbClr val="FFFFFF"/>
                  </a:solidFill>
                  <a:effectLst/>
                  <a:uLnTx/>
                  <a:uFillTx/>
                  <a:latin typeface="Calibri"/>
                  <a:ea typeface="+mn-ea"/>
                  <a:cs typeface="+mn-cs"/>
                </a:endParaRPr>
              </a:p>
            </p:txBody>
          </p:sp>
        </p:grpSp>
        <p:cxnSp>
          <p:nvCxnSpPr>
            <p:cNvPr id="99" name="Forma 14"/>
            <p:cNvCxnSpPr>
              <a:stCxn id="80" idx="3"/>
              <a:endCxn id="94" idx="1"/>
            </p:cNvCxnSpPr>
            <p:nvPr/>
          </p:nvCxnSpPr>
          <p:spPr>
            <a:xfrm>
              <a:off x="6070444" y="4092622"/>
              <a:ext cx="2624941" cy="9711"/>
            </a:xfrm>
            <a:prstGeom prst="bentConnector3">
              <a:avLst>
                <a:gd name="adj1" fmla="val 50000"/>
              </a:avLst>
            </a:prstGeom>
            <a:noFill/>
            <a:ln w="28575" cap="flat" cmpd="sng" algn="ctr">
              <a:solidFill>
                <a:srgbClr val="3B8030"/>
              </a:solidFill>
              <a:prstDash val="solid"/>
            </a:ln>
            <a:effectLst/>
          </p:spPr>
        </p:cxnSp>
        <p:sp>
          <p:nvSpPr>
            <p:cNvPr id="100" name="Pentágono 99"/>
            <p:cNvSpPr/>
            <p:nvPr/>
          </p:nvSpPr>
          <p:spPr>
            <a:xfrm>
              <a:off x="2543880" y="2084851"/>
              <a:ext cx="2418269" cy="480000"/>
            </a:xfrm>
            <a:prstGeom prst="homePlate">
              <a:avLst>
                <a:gd name="adj" fmla="val 0"/>
              </a:avLst>
            </a:prstGeom>
            <a:solidFill>
              <a:schemeClr val="accent6">
                <a:lumMod val="50000"/>
              </a:schemeClr>
            </a:solidFill>
            <a:ln w="25400" cap="flat" cmpd="sng" algn="ctr">
              <a:solidFill>
                <a:schemeClr val="accent6">
                  <a:lumMod val="50000"/>
                </a:schemeClr>
              </a:solidFill>
              <a:prstDash val="solid"/>
            </a:ln>
            <a:effectLst/>
          </p:spPr>
          <p:txBody>
            <a:bodyPr lIns="107238" tIns="53617" rIns="107238" bIns="53617" rtlCol="0" anchor="ctr"/>
            <a:lstStyle/>
            <a:p>
              <a:pPr marL="0" marR="0" lvl="0" indent="0" algn="ctr" defTabSz="913777" eaLnBrk="1" fontAlgn="auto" latinLnBrk="0" hangingPunct="1">
                <a:lnSpc>
                  <a:spcPct val="100000"/>
                </a:lnSpc>
                <a:spcBef>
                  <a:spcPts val="0"/>
                </a:spcBef>
                <a:spcAft>
                  <a:spcPts val="0"/>
                </a:spcAft>
                <a:buClrTx/>
                <a:buSzTx/>
                <a:buFontTx/>
                <a:buNone/>
                <a:tabLst/>
                <a:defRPr/>
              </a:pPr>
              <a:r>
                <a:rPr kumimoji="0" lang="pt-BR" sz="1400" b="1" i="0" u="none" strike="noStrike" kern="0" cap="none" spc="0" normalizeH="0" baseline="0" noProof="0" dirty="0" smtClean="0">
                  <a:ln>
                    <a:noFill/>
                  </a:ln>
                  <a:solidFill>
                    <a:srgbClr val="FFFFFF"/>
                  </a:solidFill>
                  <a:effectLst/>
                  <a:uLnTx/>
                  <a:uFillTx/>
                  <a:latin typeface="Calibri"/>
                  <a:ea typeface="+mn-ea"/>
                  <a:cs typeface="+mn-cs"/>
                </a:rPr>
                <a:t>Cidade / Área</a:t>
              </a:r>
            </a:p>
          </p:txBody>
        </p:sp>
        <p:sp>
          <p:nvSpPr>
            <p:cNvPr id="101" name="Pentágono 100"/>
            <p:cNvSpPr/>
            <p:nvPr/>
          </p:nvSpPr>
          <p:spPr>
            <a:xfrm>
              <a:off x="5391282" y="2084852"/>
              <a:ext cx="819000" cy="480037"/>
            </a:xfrm>
            <a:prstGeom prst="homePlate">
              <a:avLst>
                <a:gd name="adj" fmla="val 0"/>
              </a:avLst>
            </a:prstGeom>
            <a:solidFill>
              <a:schemeClr val="accent6">
                <a:lumMod val="50000"/>
              </a:schemeClr>
            </a:solidFill>
            <a:ln w="25400" cap="flat" cmpd="sng" algn="ctr">
              <a:solidFill>
                <a:schemeClr val="accent6">
                  <a:lumMod val="50000"/>
                </a:schemeClr>
              </a:solidFill>
              <a:prstDash val="solid"/>
            </a:ln>
            <a:effectLst/>
          </p:spPr>
          <p:txBody>
            <a:bodyPr lIns="0" tIns="53617" rIns="0" bIns="53617" rtlCol="0" anchor="ctr"/>
            <a:lstStyle/>
            <a:p>
              <a:pPr marL="0" marR="0" lvl="0" indent="0" algn="ctr" defTabSz="913777" eaLnBrk="1" fontAlgn="auto" latinLnBrk="0" hangingPunct="1">
                <a:lnSpc>
                  <a:spcPct val="100000"/>
                </a:lnSpc>
                <a:spcBef>
                  <a:spcPts val="0"/>
                </a:spcBef>
                <a:spcAft>
                  <a:spcPts val="0"/>
                </a:spcAft>
                <a:buClrTx/>
                <a:buSzTx/>
                <a:buFontTx/>
                <a:buNone/>
                <a:tabLst/>
                <a:defRPr/>
              </a:pPr>
              <a:r>
                <a:rPr kumimoji="0" lang="pt-BR" sz="1400" b="1" i="0" u="none" strike="noStrike" kern="0" cap="none" spc="0" normalizeH="0" baseline="0" noProof="0" dirty="0" smtClean="0">
                  <a:ln>
                    <a:noFill/>
                  </a:ln>
                  <a:solidFill>
                    <a:srgbClr val="FFFFFF"/>
                  </a:solidFill>
                  <a:effectLst/>
                  <a:uLnTx/>
                  <a:uFillTx/>
                  <a:latin typeface="Calibri"/>
                  <a:ea typeface="+mn-ea"/>
                  <a:cs typeface="+mn-cs"/>
                </a:rPr>
                <a:t>~60-70 domicílios </a:t>
              </a:r>
            </a:p>
          </p:txBody>
        </p:sp>
        <p:sp>
          <p:nvSpPr>
            <p:cNvPr id="102" name="Texto explicativo em forma de nuvem 101"/>
            <p:cNvSpPr/>
            <p:nvPr/>
          </p:nvSpPr>
          <p:spPr>
            <a:xfrm>
              <a:off x="584515" y="4485119"/>
              <a:ext cx="1404156" cy="1214124"/>
            </a:xfrm>
            <a:prstGeom prst="cloudCallout">
              <a:avLst>
                <a:gd name="adj1" fmla="val 14062"/>
                <a:gd name="adj2" fmla="val 33346"/>
              </a:avLst>
            </a:prstGeom>
            <a:solidFill>
              <a:schemeClr val="accent6">
                <a:lumMod val="40000"/>
                <a:lumOff val="60000"/>
              </a:schemeClr>
            </a:solidFill>
            <a:ln w="12700" cap="flat" cmpd="sng" algn="ctr">
              <a:solidFill>
                <a:srgbClr val="007AC0">
                  <a:shade val="50000"/>
                </a:srgbClr>
              </a:solidFill>
              <a:prstDash val="solid"/>
            </a:ln>
            <a:effectLst/>
          </p:spPr>
          <p:txBody>
            <a:bodyPr lIns="107238" tIns="53617" rIns="107238" bIns="53617" rtlCol="0" anchor="ctr"/>
            <a:lstStyle/>
            <a:p>
              <a:pPr marL="0" marR="0" lvl="0" indent="0" algn="ctr" defTabSz="913777" eaLnBrk="1" fontAlgn="auto" latinLnBrk="0" hangingPunct="1">
                <a:lnSpc>
                  <a:spcPct val="100000"/>
                </a:lnSpc>
                <a:spcBef>
                  <a:spcPts val="0"/>
                </a:spcBef>
                <a:spcAft>
                  <a:spcPts val="0"/>
                </a:spcAft>
                <a:buClrTx/>
                <a:buSzTx/>
                <a:buFontTx/>
                <a:buNone/>
                <a:tabLst/>
                <a:defRPr/>
              </a:pPr>
              <a:r>
                <a:rPr kumimoji="0" lang="pt-BR" sz="1800" b="0" i="0" u="none" strike="noStrike" kern="0" cap="none" spc="0" normalizeH="0" baseline="0" noProof="0" dirty="0" err="1" smtClean="0">
                  <a:ln>
                    <a:noFill/>
                  </a:ln>
                  <a:solidFill>
                    <a:schemeClr val="accent6">
                      <a:lumMod val="50000"/>
                    </a:schemeClr>
                  </a:solidFill>
                  <a:effectLst/>
                  <a:uLnTx/>
                  <a:uFillTx/>
                  <a:latin typeface="Calibri"/>
                  <a:ea typeface="+mn-ea"/>
                  <a:cs typeface="+mn-cs"/>
                </a:rPr>
                <a:t>OTTs</a:t>
              </a:r>
              <a:endParaRPr kumimoji="0" lang="pt-BR" sz="1800" b="0" i="0" u="none" strike="noStrike" kern="0" cap="none" spc="0" normalizeH="0" baseline="0" noProof="0" dirty="0" smtClean="0">
                <a:ln>
                  <a:noFill/>
                </a:ln>
                <a:solidFill>
                  <a:schemeClr val="accent6">
                    <a:lumMod val="50000"/>
                  </a:schemeClr>
                </a:solidFill>
                <a:effectLst/>
                <a:uLnTx/>
                <a:uFillTx/>
                <a:latin typeface="Calibri"/>
                <a:ea typeface="+mn-ea"/>
                <a:cs typeface="+mn-cs"/>
              </a:endParaRPr>
            </a:p>
          </p:txBody>
        </p:sp>
        <p:cxnSp>
          <p:nvCxnSpPr>
            <p:cNvPr id="103" name="Conector angulado 102"/>
            <p:cNvCxnSpPr>
              <a:stCxn id="102" idx="2"/>
              <a:endCxn id="95" idx="1"/>
            </p:cNvCxnSpPr>
            <p:nvPr/>
          </p:nvCxnSpPr>
          <p:spPr>
            <a:xfrm flipV="1">
              <a:off x="1987505" y="4318689"/>
              <a:ext cx="6786907" cy="773497"/>
            </a:xfrm>
            <a:prstGeom prst="bentConnector3">
              <a:avLst>
                <a:gd name="adj1" fmla="val 26929"/>
              </a:avLst>
            </a:prstGeom>
            <a:noFill/>
            <a:ln w="28575" cap="flat" cmpd="sng" algn="ctr">
              <a:solidFill>
                <a:srgbClr val="C00000"/>
              </a:solidFill>
              <a:prstDash val="sysDot"/>
              <a:tailEnd type="stealth" w="lg" len="lg"/>
            </a:ln>
            <a:effectLst/>
          </p:spPr>
        </p:cxnSp>
        <p:sp>
          <p:nvSpPr>
            <p:cNvPr id="104" name="CaixaDeTexto 103"/>
            <p:cNvSpPr txBox="1"/>
            <p:nvPr/>
          </p:nvSpPr>
          <p:spPr>
            <a:xfrm>
              <a:off x="2976142" y="5734013"/>
              <a:ext cx="5677361" cy="385280"/>
            </a:xfrm>
            <a:prstGeom prst="rect">
              <a:avLst/>
            </a:prstGeom>
            <a:noFill/>
          </p:spPr>
          <p:txBody>
            <a:bodyPr wrap="none" lIns="107238" tIns="53617" rIns="107238" bIns="53617" rtlCol="0">
              <a:spAutoFit/>
            </a:bodyPr>
            <a:lstStyle/>
            <a:p>
              <a:pPr defTabSz="913777"/>
              <a:r>
                <a:rPr lang="pt-BR" dirty="0">
                  <a:solidFill>
                    <a:schemeClr val="accent6">
                      <a:lumMod val="50000"/>
                    </a:schemeClr>
                  </a:solidFill>
                  <a:latin typeface="Calibri"/>
                </a:rPr>
                <a:t>Grupo AMX investiu mais de R$20 bilhões no últimos anos</a:t>
              </a:r>
            </a:p>
          </p:txBody>
        </p:sp>
        <p:sp>
          <p:nvSpPr>
            <p:cNvPr id="105" name="Chave direita 104"/>
            <p:cNvSpPr/>
            <p:nvPr/>
          </p:nvSpPr>
          <p:spPr>
            <a:xfrm rot="5400000">
              <a:off x="5729024" y="2232453"/>
              <a:ext cx="301697" cy="6727210"/>
            </a:xfrm>
            <a:prstGeom prst="rightBrace">
              <a:avLst>
                <a:gd name="adj1" fmla="val 61905"/>
                <a:gd name="adj2" fmla="val 50000"/>
              </a:avLst>
            </a:prstGeom>
            <a:noFill/>
            <a:ln w="9525" cap="flat" cmpd="sng" algn="ctr">
              <a:solidFill>
                <a:schemeClr val="accent4">
                  <a:lumMod val="65000"/>
                  <a:lumOff val="35000"/>
                </a:schemeClr>
              </a:solidFill>
              <a:prstDash val="solid"/>
            </a:ln>
            <a:effectLst/>
          </p:spPr>
          <p:txBody>
            <a:bodyPr lIns="107238" tIns="53617" rIns="107238" bIns="53617" rtlCol="0" anchor="ctr"/>
            <a:lstStyle/>
            <a:p>
              <a:pPr marL="0" marR="0" lvl="0" indent="0" algn="ctr" defTabSz="913777" eaLnBrk="1" fontAlgn="auto" latinLnBrk="0" hangingPunct="1">
                <a:lnSpc>
                  <a:spcPct val="100000"/>
                </a:lnSpc>
                <a:spcBef>
                  <a:spcPts val="0"/>
                </a:spcBef>
                <a:spcAft>
                  <a:spcPts val="0"/>
                </a:spcAft>
                <a:buClrTx/>
                <a:buSzTx/>
                <a:buFontTx/>
                <a:buNone/>
                <a:tabLst/>
                <a:defRPr/>
              </a:pPr>
              <a:endParaRPr kumimoji="0" lang="pt-BR" sz="1800" b="0" i="0" u="none" strike="noStrike" kern="0" cap="none" spc="0" normalizeH="0" baseline="0" noProof="0" smtClean="0">
                <a:ln>
                  <a:noFill/>
                </a:ln>
                <a:solidFill>
                  <a:srgbClr val="262626"/>
                </a:solidFill>
                <a:effectLst/>
                <a:uLnTx/>
                <a:uFillTx/>
                <a:latin typeface="Calibri"/>
                <a:ea typeface="+mn-ea"/>
                <a:cs typeface="+mn-cs"/>
              </a:endParaRPr>
            </a:p>
          </p:txBody>
        </p:sp>
      </p:grpSp>
    </p:spTree>
    <p:extLst>
      <p:ext uri="{BB962C8B-B14F-4D97-AF65-F5344CB8AC3E}">
        <p14:creationId xmlns:p14="http://schemas.microsoft.com/office/powerpoint/2010/main" val="26157312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tângulo 3"/>
          <p:cNvSpPr/>
          <p:nvPr/>
        </p:nvSpPr>
        <p:spPr bwMode="auto">
          <a:xfrm>
            <a:off x="152401" y="1145929"/>
            <a:ext cx="7610474" cy="5115170"/>
          </a:xfrm>
          <a:prstGeom prst="rect">
            <a:avLst/>
          </a:prstGeom>
          <a:solidFill>
            <a:schemeClr val="bg1"/>
          </a:solidFill>
          <a:ln w="9525" cap="flat" cmpd="sng" algn="ctr">
            <a:solidFill>
              <a:schemeClr val="accent6"/>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150813" marR="0" indent="-149225" algn="ctr" defTabSz="914400" rtl="0" eaLnBrk="1" fontAlgn="base" latinLnBrk="0" hangingPunct="1">
              <a:lnSpc>
                <a:spcPct val="100000"/>
              </a:lnSpc>
              <a:spcBef>
                <a:spcPct val="20000"/>
              </a:spcBef>
              <a:spcAft>
                <a:spcPct val="0"/>
              </a:spcAft>
              <a:buClr>
                <a:schemeClr val="tx1"/>
              </a:buClr>
              <a:buSzTx/>
              <a:buFontTx/>
              <a:buChar char="•"/>
              <a:tabLst/>
            </a:pPr>
            <a:endParaRPr kumimoji="0" lang="pt-BR" sz="1900" b="0" i="0" u="none" strike="noStrike" cap="none" normalizeH="0" baseline="0" dirty="0" smtClean="0">
              <a:ln>
                <a:noFill/>
              </a:ln>
              <a:solidFill>
                <a:schemeClr val="tx1"/>
              </a:solidFill>
              <a:effectLst/>
              <a:latin typeface="Arial" charset="0"/>
            </a:endParaRPr>
          </a:p>
        </p:txBody>
      </p:sp>
      <p:sp>
        <p:nvSpPr>
          <p:cNvPr id="5" name="Espaço Reservado para Número de Slide 4"/>
          <p:cNvSpPr>
            <a:spLocks noGrp="1"/>
          </p:cNvSpPr>
          <p:nvPr>
            <p:ph type="sldNum" sz="quarter" idx="12"/>
          </p:nvPr>
        </p:nvSpPr>
        <p:spPr/>
        <p:txBody>
          <a:bodyPr/>
          <a:lstStyle/>
          <a:p>
            <a:fld id="{383754F5-70C2-4042-BD93-84A46D2D374D}" type="slidenum">
              <a:rPr lang="pt-BR" smtClean="0">
                <a:solidFill>
                  <a:srgbClr val="FFFFFF">
                    <a:lumMod val="50000"/>
                  </a:srgbClr>
                </a:solidFill>
              </a:rPr>
              <a:pPr/>
              <a:t>4</a:t>
            </a:fld>
            <a:endParaRPr lang="pt-BR" dirty="0">
              <a:solidFill>
                <a:srgbClr val="FFFFFF">
                  <a:lumMod val="50000"/>
                </a:srgbClr>
              </a:solidFill>
            </a:endParaRPr>
          </a:p>
        </p:txBody>
      </p:sp>
      <p:sp>
        <p:nvSpPr>
          <p:cNvPr id="11" name="Título 1"/>
          <p:cNvSpPr>
            <a:spLocks noGrp="1"/>
          </p:cNvSpPr>
          <p:nvPr>
            <p:ph type="title"/>
          </p:nvPr>
        </p:nvSpPr>
        <p:spPr>
          <a:xfrm>
            <a:off x="273050" y="188913"/>
            <a:ext cx="9359900" cy="646331"/>
          </a:xfrm>
        </p:spPr>
        <p:txBody>
          <a:bodyPr/>
          <a:lstStyle>
            <a:lvl1pPr>
              <a:defRPr sz="2200">
                <a:solidFill>
                  <a:schemeClr val="accent6">
                    <a:lumMod val="50000"/>
                  </a:schemeClr>
                </a:solidFill>
              </a:defRPr>
            </a:lvl1pPr>
          </a:lstStyle>
          <a:p>
            <a:r>
              <a:rPr lang="pt-BR" sz="2100" dirty="0" smtClean="0">
                <a:solidFill>
                  <a:srgbClr val="8BAAC9">
                    <a:lumMod val="50000"/>
                  </a:srgbClr>
                </a:solidFill>
              </a:rPr>
              <a:t>TODO O PESO REGULATÓRIO RECAI SOBRE AS PRESTADORAS DE TELECOM QUE SÃO HOJE </a:t>
            </a:r>
            <a:r>
              <a:rPr lang="pt-BR" sz="2100" dirty="0" smtClean="0">
                <a:solidFill>
                  <a:srgbClr val="8BAAC9">
                    <a:lumMod val="50000"/>
                  </a:srgbClr>
                </a:solidFill>
              </a:rPr>
              <a:t>SOBRE-REGULADAS</a:t>
            </a:r>
            <a:endParaRPr lang="pt-BR" sz="2100" dirty="0">
              <a:solidFill>
                <a:srgbClr val="8BAAC9">
                  <a:lumMod val="50000"/>
                </a:srgbClr>
              </a:solidFill>
            </a:endParaRPr>
          </a:p>
        </p:txBody>
      </p:sp>
      <p:sp>
        <p:nvSpPr>
          <p:cNvPr id="16" name="Rectangle 40"/>
          <p:cNvSpPr txBox="1">
            <a:spLocks noChangeArrowheads="1"/>
          </p:cNvSpPr>
          <p:nvPr/>
        </p:nvSpPr>
        <p:spPr>
          <a:xfrm>
            <a:off x="273050" y="1335369"/>
            <a:ext cx="5201842" cy="4878259"/>
          </a:xfrm>
          <a:prstGeom prst="rect">
            <a:avLst/>
          </a:prstGeom>
        </p:spPr>
        <p:txBody>
          <a:bodyPr vert="horz" wrap="square" lIns="0" tIns="0" rIns="0" bIns="0" rtlCol="0">
            <a:sp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212241" indent="-212241">
              <a:spcBef>
                <a:spcPts val="600"/>
              </a:spcBef>
            </a:pPr>
            <a:r>
              <a:rPr lang="pt-BR" sz="1400" dirty="0">
                <a:solidFill>
                  <a:schemeClr val="accent6">
                    <a:lumMod val="50000"/>
                  </a:schemeClr>
                </a:solidFill>
              </a:rPr>
              <a:t>Indicadores dos </a:t>
            </a:r>
            <a:r>
              <a:rPr lang="pt-BR" sz="1400" dirty="0" err="1">
                <a:solidFill>
                  <a:schemeClr val="accent6">
                    <a:lumMod val="50000"/>
                  </a:schemeClr>
                </a:solidFill>
              </a:rPr>
              <a:t>RGQs</a:t>
            </a:r>
            <a:r>
              <a:rPr lang="pt-BR" sz="1400" dirty="0">
                <a:solidFill>
                  <a:schemeClr val="accent6">
                    <a:lumMod val="50000"/>
                  </a:schemeClr>
                </a:solidFill>
              </a:rPr>
              <a:t> e </a:t>
            </a:r>
            <a:r>
              <a:rPr lang="pt-BR" sz="1400" dirty="0" smtClean="0">
                <a:solidFill>
                  <a:schemeClr val="accent6">
                    <a:lumMod val="50000"/>
                  </a:schemeClr>
                </a:solidFill>
              </a:rPr>
              <a:t>PGMQ</a:t>
            </a:r>
            <a:endParaRPr lang="pt-BR" sz="1400" dirty="0">
              <a:solidFill>
                <a:schemeClr val="accent6">
                  <a:lumMod val="50000"/>
                </a:schemeClr>
              </a:solidFill>
            </a:endParaRPr>
          </a:p>
          <a:p>
            <a:pPr marL="212241" indent="-212241">
              <a:spcBef>
                <a:spcPts val="600"/>
              </a:spcBef>
            </a:pPr>
            <a:r>
              <a:rPr lang="pt-BR" sz="1400" dirty="0" smtClean="0">
                <a:solidFill>
                  <a:schemeClr val="accent6">
                    <a:lumMod val="50000"/>
                  </a:schemeClr>
                </a:solidFill>
              </a:rPr>
              <a:t>IDA</a:t>
            </a:r>
          </a:p>
          <a:p>
            <a:pPr marL="0" indent="0">
              <a:spcBef>
                <a:spcPts val="600"/>
              </a:spcBef>
              <a:buNone/>
            </a:pPr>
            <a:r>
              <a:rPr lang="pt-BR" sz="1400" dirty="0" smtClean="0">
                <a:solidFill>
                  <a:schemeClr val="accent6">
                    <a:lumMod val="50000"/>
                  </a:schemeClr>
                </a:solidFill>
              </a:rPr>
              <a:t/>
            </a:r>
            <a:br>
              <a:rPr lang="pt-BR" sz="1400" dirty="0" smtClean="0">
                <a:solidFill>
                  <a:schemeClr val="accent6">
                    <a:lumMod val="50000"/>
                  </a:schemeClr>
                </a:solidFill>
              </a:rPr>
            </a:br>
            <a:r>
              <a:rPr lang="pt-BR" sz="1400" dirty="0" smtClean="0">
                <a:solidFill>
                  <a:schemeClr val="accent6">
                    <a:lumMod val="50000"/>
                  </a:schemeClr>
                </a:solidFill>
              </a:rPr>
              <a:t/>
            </a:r>
            <a:br>
              <a:rPr lang="pt-BR" sz="1400" dirty="0" smtClean="0">
                <a:solidFill>
                  <a:schemeClr val="accent6">
                    <a:lumMod val="50000"/>
                  </a:schemeClr>
                </a:solidFill>
              </a:rPr>
            </a:br>
            <a:r>
              <a:rPr lang="pt-BR" sz="1400" dirty="0" smtClean="0">
                <a:solidFill>
                  <a:schemeClr val="accent6">
                    <a:lumMod val="50000"/>
                  </a:schemeClr>
                </a:solidFill>
              </a:rPr>
              <a:t/>
            </a:r>
            <a:br>
              <a:rPr lang="pt-BR" sz="1400" dirty="0" smtClean="0">
                <a:solidFill>
                  <a:schemeClr val="accent6">
                    <a:lumMod val="50000"/>
                  </a:schemeClr>
                </a:solidFill>
              </a:rPr>
            </a:br>
            <a:r>
              <a:rPr lang="pt-BR" sz="1400" dirty="0" smtClean="0">
                <a:solidFill>
                  <a:schemeClr val="accent6">
                    <a:lumMod val="50000"/>
                  </a:schemeClr>
                </a:solidFill>
              </a:rPr>
              <a:t/>
            </a:r>
            <a:br>
              <a:rPr lang="pt-BR" sz="1400" dirty="0" smtClean="0">
                <a:solidFill>
                  <a:schemeClr val="accent6">
                    <a:lumMod val="50000"/>
                  </a:schemeClr>
                </a:solidFill>
              </a:rPr>
            </a:br>
            <a:endParaRPr lang="pt-BR" sz="1400" dirty="0">
              <a:solidFill>
                <a:schemeClr val="accent6">
                  <a:lumMod val="50000"/>
                </a:schemeClr>
              </a:solidFill>
            </a:endParaRPr>
          </a:p>
          <a:p>
            <a:pPr marL="212241" indent="-212241">
              <a:spcBef>
                <a:spcPts val="600"/>
              </a:spcBef>
            </a:pPr>
            <a:endParaRPr lang="pt-BR" sz="1400" dirty="0">
              <a:solidFill>
                <a:schemeClr val="accent6">
                  <a:lumMod val="50000"/>
                </a:schemeClr>
              </a:solidFill>
            </a:endParaRPr>
          </a:p>
          <a:p>
            <a:pPr marL="0" indent="0">
              <a:spcBef>
                <a:spcPts val="600"/>
              </a:spcBef>
              <a:buNone/>
            </a:pPr>
            <a:endParaRPr lang="pt-BR" sz="1400" dirty="0" smtClean="0">
              <a:solidFill>
                <a:schemeClr val="accent6">
                  <a:lumMod val="50000"/>
                </a:schemeClr>
              </a:solidFill>
            </a:endParaRPr>
          </a:p>
          <a:p>
            <a:pPr marL="0" indent="0">
              <a:spcBef>
                <a:spcPts val="600"/>
              </a:spcBef>
              <a:buNone/>
            </a:pPr>
            <a:endParaRPr lang="pt-BR" sz="1400" dirty="0">
              <a:solidFill>
                <a:schemeClr val="accent6">
                  <a:lumMod val="50000"/>
                </a:schemeClr>
              </a:solidFill>
            </a:endParaRPr>
          </a:p>
          <a:p>
            <a:pPr marL="212241" indent="-212241">
              <a:spcBef>
                <a:spcPts val="600"/>
              </a:spcBef>
            </a:pPr>
            <a:endParaRPr lang="pt-BR" sz="1400" dirty="0">
              <a:solidFill>
                <a:schemeClr val="accent6">
                  <a:lumMod val="50000"/>
                </a:schemeClr>
              </a:solidFill>
            </a:endParaRPr>
          </a:p>
          <a:p>
            <a:pPr marL="212241" indent="-212241">
              <a:spcBef>
                <a:spcPts val="600"/>
              </a:spcBef>
            </a:pPr>
            <a:r>
              <a:rPr lang="pt-BR" sz="1400" dirty="0">
                <a:solidFill>
                  <a:schemeClr val="accent6">
                    <a:lumMod val="50000"/>
                  </a:schemeClr>
                </a:solidFill>
              </a:rPr>
              <a:t>IGQO (STFC), IDQ (STFC e SMP) e IGQP (STFC)</a:t>
            </a:r>
          </a:p>
          <a:p>
            <a:pPr marL="212241" indent="-212241">
              <a:spcBef>
                <a:spcPts val="600"/>
              </a:spcBef>
            </a:pPr>
            <a:r>
              <a:rPr lang="pt-BR" sz="1400" dirty="0">
                <a:solidFill>
                  <a:schemeClr val="accent6">
                    <a:lumMod val="50000"/>
                  </a:schemeClr>
                </a:solidFill>
              </a:rPr>
              <a:t>Pesquisa de satisfação</a:t>
            </a:r>
          </a:p>
          <a:p>
            <a:pPr marL="212241" indent="-212241">
              <a:spcBef>
                <a:spcPts val="600"/>
              </a:spcBef>
            </a:pPr>
            <a:r>
              <a:rPr lang="pt-BR" sz="1400" dirty="0">
                <a:solidFill>
                  <a:schemeClr val="accent6">
                    <a:lumMod val="50000"/>
                  </a:schemeClr>
                </a:solidFill>
              </a:rPr>
              <a:t>EAQ</a:t>
            </a:r>
          </a:p>
          <a:p>
            <a:pPr marL="212241" indent="-212241">
              <a:spcBef>
                <a:spcPts val="600"/>
              </a:spcBef>
            </a:pPr>
            <a:r>
              <a:rPr lang="pt-BR" sz="1400" dirty="0">
                <a:solidFill>
                  <a:schemeClr val="accent6">
                    <a:lumMod val="50000"/>
                  </a:schemeClr>
                </a:solidFill>
              </a:rPr>
              <a:t>Indicadores do SIEC</a:t>
            </a:r>
          </a:p>
          <a:p>
            <a:pPr marL="212241" indent="-212241">
              <a:spcBef>
                <a:spcPts val="600"/>
              </a:spcBef>
            </a:pPr>
            <a:r>
              <a:rPr lang="pt-BR" sz="1400" dirty="0">
                <a:solidFill>
                  <a:schemeClr val="accent6">
                    <a:lumMod val="50000"/>
                  </a:schemeClr>
                </a:solidFill>
              </a:rPr>
              <a:t>Certificação OCC</a:t>
            </a:r>
          </a:p>
          <a:p>
            <a:pPr marL="212241" indent="-212241">
              <a:spcBef>
                <a:spcPts val="600"/>
              </a:spcBef>
            </a:pPr>
            <a:r>
              <a:rPr lang="pt-BR" sz="1400" dirty="0">
                <a:solidFill>
                  <a:schemeClr val="accent6">
                    <a:lumMod val="50000"/>
                  </a:schemeClr>
                </a:solidFill>
              </a:rPr>
              <a:t>Plano de melhoria / ação (Ex. PMQ)</a:t>
            </a:r>
          </a:p>
          <a:p>
            <a:pPr marL="212241" indent="-212241">
              <a:spcBef>
                <a:spcPts val="600"/>
              </a:spcBef>
            </a:pPr>
            <a:r>
              <a:rPr lang="pt-BR" sz="1400" dirty="0">
                <a:solidFill>
                  <a:schemeClr val="accent6">
                    <a:lumMod val="50000"/>
                  </a:schemeClr>
                </a:solidFill>
              </a:rPr>
              <a:t>Monitoramento remoto</a:t>
            </a:r>
          </a:p>
        </p:txBody>
      </p:sp>
      <p:graphicFrame>
        <p:nvGraphicFramePr>
          <p:cNvPr id="17" name="Tabela 16"/>
          <p:cNvGraphicFramePr>
            <a:graphicFrameLocks noGrp="1"/>
          </p:cNvGraphicFramePr>
          <p:nvPr>
            <p:extLst>
              <p:ext uri="{D42A27DB-BD31-4B8C-83A1-F6EECF244321}">
                <p14:modId xmlns:p14="http://schemas.microsoft.com/office/powerpoint/2010/main" val="4165533615"/>
              </p:ext>
            </p:extLst>
          </p:nvPr>
        </p:nvGraphicFramePr>
        <p:xfrm>
          <a:off x="273050" y="1993901"/>
          <a:ext cx="7378875" cy="2011680"/>
        </p:xfrm>
        <a:graphic>
          <a:graphicData uri="http://schemas.openxmlformats.org/drawingml/2006/table">
            <a:tbl>
              <a:tblPr firstRow="1" bandRow="1"/>
              <a:tblGrid>
                <a:gridCol w="1282875"/>
                <a:gridCol w="1104900"/>
                <a:gridCol w="685800"/>
                <a:gridCol w="1171575"/>
                <a:gridCol w="2000250"/>
                <a:gridCol w="1133475"/>
              </a:tblGrid>
              <a:tr h="447040">
                <a:tc>
                  <a:txBody>
                    <a:bodyPr/>
                    <a:lstStyle>
                      <a:defPPr>
                        <a:defRPr lang="pt-BR"/>
                      </a:defPPr>
                      <a:lvl1pPr marL="0" algn="l" defTabSz="914400" rtl="0" eaLnBrk="1" latinLnBrk="0" hangingPunct="1">
                        <a:defRPr sz="1800" b="1" kern="1200">
                          <a:solidFill>
                            <a:schemeClr val="lt1"/>
                          </a:solidFill>
                          <a:latin typeface="Arial"/>
                        </a:defRPr>
                      </a:lvl1pPr>
                      <a:lvl2pPr marL="457200" algn="l" defTabSz="914400" rtl="0" eaLnBrk="1" latinLnBrk="0" hangingPunct="1">
                        <a:defRPr sz="1800" b="1" kern="1200">
                          <a:solidFill>
                            <a:schemeClr val="lt1"/>
                          </a:solidFill>
                          <a:latin typeface="Arial"/>
                        </a:defRPr>
                      </a:lvl2pPr>
                      <a:lvl3pPr marL="914400" algn="l" defTabSz="914400" rtl="0" eaLnBrk="1" latinLnBrk="0" hangingPunct="1">
                        <a:defRPr sz="1800" b="1" kern="1200">
                          <a:solidFill>
                            <a:schemeClr val="lt1"/>
                          </a:solidFill>
                          <a:latin typeface="Arial"/>
                        </a:defRPr>
                      </a:lvl3pPr>
                      <a:lvl4pPr marL="1371600" algn="l" defTabSz="914400" rtl="0" eaLnBrk="1" latinLnBrk="0" hangingPunct="1">
                        <a:defRPr sz="1800" b="1" kern="1200">
                          <a:solidFill>
                            <a:schemeClr val="lt1"/>
                          </a:solidFill>
                          <a:latin typeface="Arial"/>
                        </a:defRPr>
                      </a:lvl4pPr>
                      <a:lvl5pPr marL="1828800" algn="l" defTabSz="914400" rtl="0" eaLnBrk="1" latinLnBrk="0" hangingPunct="1">
                        <a:defRPr sz="1800" b="1" kern="1200">
                          <a:solidFill>
                            <a:schemeClr val="lt1"/>
                          </a:solidFill>
                          <a:latin typeface="Arial"/>
                        </a:defRPr>
                      </a:lvl5pPr>
                      <a:lvl6pPr marL="2286000" algn="l" defTabSz="914400" rtl="0" eaLnBrk="1" latinLnBrk="0" hangingPunct="1">
                        <a:defRPr sz="1800" b="1" kern="1200">
                          <a:solidFill>
                            <a:schemeClr val="lt1"/>
                          </a:solidFill>
                          <a:latin typeface="Arial"/>
                        </a:defRPr>
                      </a:lvl6pPr>
                      <a:lvl7pPr marL="2743200" algn="l" defTabSz="914400" rtl="0" eaLnBrk="1" latinLnBrk="0" hangingPunct="1">
                        <a:defRPr sz="1800" b="1" kern="1200">
                          <a:solidFill>
                            <a:schemeClr val="lt1"/>
                          </a:solidFill>
                          <a:latin typeface="Arial"/>
                        </a:defRPr>
                      </a:lvl7pPr>
                      <a:lvl8pPr marL="3200400" algn="l" defTabSz="914400" rtl="0" eaLnBrk="1" latinLnBrk="0" hangingPunct="1">
                        <a:defRPr sz="1800" b="1" kern="1200">
                          <a:solidFill>
                            <a:schemeClr val="lt1"/>
                          </a:solidFill>
                          <a:latin typeface="Arial"/>
                        </a:defRPr>
                      </a:lvl8pPr>
                      <a:lvl9pPr marL="3657600" algn="l" defTabSz="914400" rtl="0" eaLnBrk="1" latinLnBrk="0" hangingPunct="1">
                        <a:defRPr sz="1800" b="1" kern="1200">
                          <a:solidFill>
                            <a:schemeClr val="lt1"/>
                          </a:solidFill>
                          <a:latin typeface="Arial"/>
                        </a:defRPr>
                      </a:lvl9pPr>
                    </a:lstStyle>
                    <a:p>
                      <a:pPr algn="l"/>
                      <a:r>
                        <a:rPr lang="pt-BR" sz="1300" dirty="0" smtClean="0">
                          <a:solidFill>
                            <a:schemeClr val="bg1"/>
                          </a:solidFill>
                          <a:latin typeface="Arial" pitchFamily="34" charset="0"/>
                          <a:cs typeface="Arial" pitchFamily="34" charset="0"/>
                        </a:rPr>
                        <a:t>Regulamentos</a:t>
                      </a:r>
                      <a:endParaRPr lang="pt-BR" sz="1300" dirty="0">
                        <a:solidFill>
                          <a:schemeClr val="bg1"/>
                        </a:solidFill>
                        <a:latin typeface="Arial" pitchFamily="34" charset="0"/>
                        <a:cs typeface="Arial" pitchFamily="34" charset="0"/>
                      </a:endParaRPr>
                    </a:p>
                  </a:txBody>
                  <a:tcPr marR="36000" marT="0" marB="0" anchor="ctr">
                    <a:lnL w="12700" cap="flat" cmpd="sng" algn="ctr">
                      <a:solidFill>
                        <a:schemeClr val="accent6"/>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6">
                        <a:lumMod val="75000"/>
                      </a:schemeClr>
                    </a:solidFill>
                  </a:tcPr>
                </a:tc>
                <a:tc>
                  <a:txBody>
                    <a:bodyPr/>
                    <a:lstStyle>
                      <a:defPPr>
                        <a:defRPr lang="pt-BR"/>
                      </a:defPPr>
                      <a:lvl1pPr marL="0" algn="l" defTabSz="914400" rtl="0" eaLnBrk="1" latinLnBrk="0" hangingPunct="1">
                        <a:defRPr sz="1800" b="1" kern="1200">
                          <a:solidFill>
                            <a:schemeClr val="lt1"/>
                          </a:solidFill>
                          <a:latin typeface="Arial"/>
                        </a:defRPr>
                      </a:lvl1pPr>
                      <a:lvl2pPr marL="457200" algn="l" defTabSz="914400" rtl="0" eaLnBrk="1" latinLnBrk="0" hangingPunct="1">
                        <a:defRPr sz="1800" b="1" kern="1200">
                          <a:solidFill>
                            <a:schemeClr val="lt1"/>
                          </a:solidFill>
                          <a:latin typeface="Arial"/>
                        </a:defRPr>
                      </a:lvl2pPr>
                      <a:lvl3pPr marL="914400" algn="l" defTabSz="914400" rtl="0" eaLnBrk="1" latinLnBrk="0" hangingPunct="1">
                        <a:defRPr sz="1800" b="1" kern="1200">
                          <a:solidFill>
                            <a:schemeClr val="lt1"/>
                          </a:solidFill>
                          <a:latin typeface="Arial"/>
                        </a:defRPr>
                      </a:lvl3pPr>
                      <a:lvl4pPr marL="1371600" algn="l" defTabSz="914400" rtl="0" eaLnBrk="1" latinLnBrk="0" hangingPunct="1">
                        <a:defRPr sz="1800" b="1" kern="1200">
                          <a:solidFill>
                            <a:schemeClr val="lt1"/>
                          </a:solidFill>
                          <a:latin typeface="Arial"/>
                        </a:defRPr>
                      </a:lvl4pPr>
                      <a:lvl5pPr marL="1828800" algn="l" defTabSz="914400" rtl="0" eaLnBrk="1" latinLnBrk="0" hangingPunct="1">
                        <a:defRPr sz="1800" b="1" kern="1200">
                          <a:solidFill>
                            <a:schemeClr val="lt1"/>
                          </a:solidFill>
                          <a:latin typeface="Arial"/>
                        </a:defRPr>
                      </a:lvl5pPr>
                      <a:lvl6pPr marL="2286000" algn="l" defTabSz="914400" rtl="0" eaLnBrk="1" latinLnBrk="0" hangingPunct="1">
                        <a:defRPr sz="1800" b="1" kern="1200">
                          <a:solidFill>
                            <a:schemeClr val="lt1"/>
                          </a:solidFill>
                          <a:latin typeface="Arial"/>
                        </a:defRPr>
                      </a:lvl6pPr>
                      <a:lvl7pPr marL="2743200" algn="l" defTabSz="914400" rtl="0" eaLnBrk="1" latinLnBrk="0" hangingPunct="1">
                        <a:defRPr sz="1800" b="1" kern="1200">
                          <a:solidFill>
                            <a:schemeClr val="lt1"/>
                          </a:solidFill>
                          <a:latin typeface="Arial"/>
                        </a:defRPr>
                      </a:lvl7pPr>
                      <a:lvl8pPr marL="3200400" algn="l" defTabSz="914400" rtl="0" eaLnBrk="1" latinLnBrk="0" hangingPunct="1">
                        <a:defRPr sz="1800" b="1" kern="1200">
                          <a:solidFill>
                            <a:schemeClr val="lt1"/>
                          </a:solidFill>
                          <a:latin typeface="Arial"/>
                        </a:defRPr>
                      </a:lvl8pPr>
                      <a:lvl9pPr marL="3657600" algn="l" defTabSz="914400" rtl="0" eaLnBrk="1" latinLnBrk="0" hangingPunct="1">
                        <a:defRPr sz="1800" b="1" kern="1200">
                          <a:solidFill>
                            <a:schemeClr val="lt1"/>
                          </a:solidFill>
                          <a:latin typeface="Arial"/>
                        </a:defRPr>
                      </a:lvl9pPr>
                    </a:lstStyle>
                    <a:p>
                      <a:pPr algn="ctr"/>
                      <a:r>
                        <a:rPr lang="pt-BR" sz="1300" dirty="0" smtClean="0">
                          <a:solidFill>
                            <a:schemeClr val="bg1"/>
                          </a:solidFill>
                          <a:latin typeface="Arial" pitchFamily="34" charset="0"/>
                          <a:cs typeface="Arial" pitchFamily="34" charset="0"/>
                        </a:rPr>
                        <a:t>Indicadores</a:t>
                      </a:r>
                      <a:endParaRPr lang="pt-BR" sz="1300" dirty="0">
                        <a:solidFill>
                          <a:schemeClr val="bg1"/>
                        </a:solidFill>
                        <a:latin typeface="Arial" pitchFamily="34" charset="0"/>
                        <a:cs typeface="Arial" pitchFamily="34" charset="0"/>
                      </a:endParaRPr>
                    </a:p>
                  </a:txBody>
                  <a:tcPr marR="3600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6">
                        <a:lumMod val="75000"/>
                      </a:schemeClr>
                    </a:solidFill>
                  </a:tcPr>
                </a:tc>
                <a:tc>
                  <a:txBody>
                    <a:bodyPr/>
                    <a:lstStyle>
                      <a:defPPr>
                        <a:defRPr lang="pt-BR"/>
                      </a:defPPr>
                      <a:lvl1pPr marL="0" algn="l" defTabSz="914400" rtl="0" eaLnBrk="1" latinLnBrk="0" hangingPunct="1">
                        <a:defRPr sz="1800" b="1" kern="1200">
                          <a:solidFill>
                            <a:schemeClr val="lt1"/>
                          </a:solidFill>
                          <a:latin typeface="Arial"/>
                        </a:defRPr>
                      </a:lvl1pPr>
                      <a:lvl2pPr marL="457200" algn="l" defTabSz="914400" rtl="0" eaLnBrk="1" latinLnBrk="0" hangingPunct="1">
                        <a:defRPr sz="1800" b="1" kern="1200">
                          <a:solidFill>
                            <a:schemeClr val="lt1"/>
                          </a:solidFill>
                          <a:latin typeface="Arial"/>
                        </a:defRPr>
                      </a:lvl2pPr>
                      <a:lvl3pPr marL="914400" algn="l" defTabSz="914400" rtl="0" eaLnBrk="1" latinLnBrk="0" hangingPunct="1">
                        <a:defRPr sz="1800" b="1" kern="1200">
                          <a:solidFill>
                            <a:schemeClr val="lt1"/>
                          </a:solidFill>
                          <a:latin typeface="Arial"/>
                        </a:defRPr>
                      </a:lvl3pPr>
                      <a:lvl4pPr marL="1371600" algn="l" defTabSz="914400" rtl="0" eaLnBrk="1" latinLnBrk="0" hangingPunct="1">
                        <a:defRPr sz="1800" b="1" kern="1200">
                          <a:solidFill>
                            <a:schemeClr val="lt1"/>
                          </a:solidFill>
                          <a:latin typeface="Arial"/>
                        </a:defRPr>
                      </a:lvl4pPr>
                      <a:lvl5pPr marL="1828800" algn="l" defTabSz="914400" rtl="0" eaLnBrk="1" latinLnBrk="0" hangingPunct="1">
                        <a:defRPr sz="1800" b="1" kern="1200">
                          <a:solidFill>
                            <a:schemeClr val="lt1"/>
                          </a:solidFill>
                          <a:latin typeface="Arial"/>
                        </a:defRPr>
                      </a:lvl5pPr>
                      <a:lvl6pPr marL="2286000" algn="l" defTabSz="914400" rtl="0" eaLnBrk="1" latinLnBrk="0" hangingPunct="1">
                        <a:defRPr sz="1800" b="1" kern="1200">
                          <a:solidFill>
                            <a:schemeClr val="lt1"/>
                          </a:solidFill>
                          <a:latin typeface="Arial"/>
                        </a:defRPr>
                      </a:lvl6pPr>
                      <a:lvl7pPr marL="2743200" algn="l" defTabSz="914400" rtl="0" eaLnBrk="1" latinLnBrk="0" hangingPunct="1">
                        <a:defRPr sz="1800" b="1" kern="1200">
                          <a:solidFill>
                            <a:schemeClr val="lt1"/>
                          </a:solidFill>
                          <a:latin typeface="Arial"/>
                        </a:defRPr>
                      </a:lvl7pPr>
                      <a:lvl8pPr marL="3200400" algn="l" defTabSz="914400" rtl="0" eaLnBrk="1" latinLnBrk="0" hangingPunct="1">
                        <a:defRPr sz="1800" b="1" kern="1200">
                          <a:solidFill>
                            <a:schemeClr val="lt1"/>
                          </a:solidFill>
                          <a:latin typeface="Arial"/>
                        </a:defRPr>
                      </a:lvl8pPr>
                      <a:lvl9pPr marL="3657600" algn="l" defTabSz="914400" rtl="0" eaLnBrk="1" latinLnBrk="0" hangingPunct="1">
                        <a:defRPr sz="1800" b="1" kern="1200">
                          <a:solidFill>
                            <a:schemeClr val="lt1"/>
                          </a:solidFill>
                          <a:latin typeface="Arial"/>
                        </a:defRPr>
                      </a:lvl9pPr>
                    </a:lstStyle>
                    <a:p>
                      <a:pPr algn="ctr"/>
                      <a:r>
                        <a:rPr lang="pt-BR" sz="1300" dirty="0" smtClean="0">
                          <a:solidFill>
                            <a:schemeClr val="bg1"/>
                          </a:solidFill>
                          <a:latin typeface="Arial" pitchFamily="34" charset="0"/>
                          <a:cs typeface="Arial" pitchFamily="34" charset="0"/>
                        </a:rPr>
                        <a:t>2</a:t>
                      </a:r>
                      <a:r>
                        <a:rPr lang="pt-BR" sz="1300" u="sng" baseline="30000" dirty="0" smtClean="0">
                          <a:solidFill>
                            <a:schemeClr val="bg1"/>
                          </a:solidFill>
                          <a:latin typeface="Arial" pitchFamily="34" charset="0"/>
                          <a:cs typeface="Arial" pitchFamily="34" charset="0"/>
                        </a:rPr>
                        <a:t>as</a:t>
                      </a:r>
                      <a:r>
                        <a:rPr lang="pt-BR" sz="1300" dirty="0" smtClean="0">
                          <a:solidFill>
                            <a:schemeClr val="bg1"/>
                          </a:solidFill>
                          <a:latin typeface="Arial" pitchFamily="34" charset="0"/>
                          <a:cs typeface="Arial" pitchFamily="34" charset="0"/>
                        </a:rPr>
                        <a:t> metas</a:t>
                      </a:r>
                      <a:endParaRPr lang="pt-BR" sz="1300" dirty="0">
                        <a:solidFill>
                          <a:schemeClr val="bg1"/>
                        </a:solidFill>
                        <a:latin typeface="Arial" pitchFamily="34" charset="0"/>
                        <a:cs typeface="Arial" pitchFamily="34" charset="0"/>
                      </a:endParaRPr>
                    </a:p>
                  </a:txBody>
                  <a:tcPr marR="3600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6">
                        <a:lumMod val="75000"/>
                      </a:schemeClr>
                    </a:solidFill>
                  </a:tcPr>
                </a:tc>
                <a:tc>
                  <a:txBody>
                    <a:bodyPr/>
                    <a:lstStyle>
                      <a:defPPr>
                        <a:defRPr lang="pt-BR"/>
                      </a:defPPr>
                      <a:lvl1pPr marL="0" algn="l" defTabSz="914400" rtl="0" eaLnBrk="1" latinLnBrk="0" hangingPunct="1">
                        <a:defRPr sz="1800" b="1" kern="1200">
                          <a:solidFill>
                            <a:schemeClr val="lt1"/>
                          </a:solidFill>
                          <a:latin typeface="Arial"/>
                        </a:defRPr>
                      </a:lvl1pPr>
                      <a:lvl2pPr marL="457200" algn="l" defTabSz="914400" rtl="0" eaLnBrk="1" latinLnBrk="0" hangingPunct="1">
                        <a:defRPr sz="1800" b="1" kern="1200">
                          <a:solidFill>
                            <a:schemeClr val="lt1"/>
                          </a:solidFill>
                          <a:latin typeface="Arial"/>
                        </a:defRPr>
                      </a:lvl2pPr>
                      <a:lvl3pPr marL="914400" algn="l" defTabSz="914400" rtl="0" eaLnBrk="1" latinLnBrk="0" hangingPunct="1">
                        <a:defRPr sz="1800" b="1" kern="1200">
                          <a:solidFill>
                            <a:schemeClr val="lt1"/>
                          </a:solidFill>
                          <a:latin typeface="Arial"/>
                        </a:defRPr>
                      </a:lvl3pPr>
                      <a:lvl4pPr marL="1371600" algn="l" defTabSz="914400" rtl="0" eaLnBrk="1" latinLnBrk="0" hangingPunct="1">
                        <a:defRPr sz="1800" b="1" kern="1200">
                          <a:solidFill>
                            <a:schemeClr val="lt1"/>
                          </a:solidFill>
                          <a:latin typeface="Arial"/>
                        </a:defRPr>
                      </a:lvl4pPr>
                      <a:lvl5pPr marL="1828800" algn="l" defTabSz="914400" rtl="0" eaLnBrk="1" latinLnBrk="0" hangingPunct="1">
                        <a:defRPr sz="1800" b="1" kern="1200">
                          <a:solidFill>
                            <a:schemeClr val="lt1"/>
                          </a:solidFill>
                          <a:latin typeface="Arial"/>
                        </a:defRPr>
                      </a:lvl5pPr>
                      <a:lvl6pPr marL="2286000" algn="l" defTabSz="914400" rtl="0" eaLnBrk="1" latinLnBrk="0" hangingPunct="1">
                        <a:defRPr sz="1800" b="1" kern="1200">
                          <a:solidFill>
                            <a:schemeClr val="lt1"/>
                          </a:solidFill>
                          <a:latin typeface="Arial"/>
                        </a:defRPr>
                      </a:lvl6pPr>
                      <a:lvl7pPr marL="2743200" algn="l" defTabSz="914400" rtl="0" eaLnBrk="1" latinLnBrk="0" hangingPunct="1">
                        <a:defRPr sz="1800" b="1" kern="1200">
                          <a:solidFill>
                            <a:schemeClr val="lt1"/>
                          </a:solidFill>
                          <a:latin typeface="Arial"/>
                        </a:defRPr>
                      </a:lvl7pPr>
                      <a:lvl8pPr marL="3200400" algn="l" defTabSz="914400" rtl="0" eaLnBrk="1" latinLnBrk="0" hangingPunct="1">
                        <a:defRPr sz="1800" b="1" kern="1200">
                          <a:solidFill>
                            <a:schemeClr val="lt1"/>
                          </a:solidFill>
                          <a:latin typeface="Arial"/>
                        </a:defRPr>
                      </a:lvl8pPr>
                      <a:lvl9pPr marL="3657600" algn="l" defTabSz="914400" rtl="0" eaLnBrk="1" latinLnBrk="0" hangingPunct="1">
                        <a:defRPr sz="1800" b="1" kern="1200">
                          <a:solidFill>
                            <a:schemeClr val="lt1"/>
                          </a:solidFill>
                          <a:latin typeface="Arial"/>
                        </a:defRPr>
                      </a:lvl9pPr>
                    </a:lstStyle>
                    <a:p>
                      <a:pPr algn="l"/>
                      <a:r>
                        <a:rPr lang="pt-BR" sz="1300" dirty="0" smtClean="0">
                          <a:solidFill>
                            <a:schemeClr val="bg1"/>
                          </a:solidFill>
                          <a:latin typeface="Arial" pitchFamily="34" charset="0"/>
                          <a:cs typeface="Arial" pitchFamily="34" charset="0"/>
                        </a:rPr>
                        <a:t>Por regulamento</a:t>
                      </a:r>
                      <a:endParaRPr lang="pt-BR" sz="1300" dirty="0">
                        <a:solidFill>
                          <a:schemeClr val="bg1"/>
                        </a:solidFill>
                        <a:latin typeface="Arial" pitchFamily="34" charset="0"/>
                        <a:cs typeface="Arial" pitchFamily="34" charset="0"/>
                      </a:endParaRPr>
                    </a:p>
                  </a:txBody>
                  <a:tcPr marR="3600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6">
                        <a:lumMod val="75000"/>
                      </a:schemeClr>
                    </a:solidFill>
                  </a:tcPr>
                </a:tc>
                <a:tc>
                  <a:txBody>
                    <a:bodyPr/>
                    <a:lstStyle>
                      <a:defPPr>
                        <a:defRPr lang="pt-BR"/>
                      </a:defPPr>
                      <a:lvl1pPr marL="0" algn="l" defTabSz="914400" rtl="0" eaLnBrk="1" latinLnBrk="0" hangingPunct="1">
                        <a:defRPr sz="1800" b="1" kern="1200">
                          <a:solidFill>
                            <a:schemeClr val="lt1"/>
                          </a:solidFill>
                          <a:latin typeface="Arial"/>
                        </a:defRPr>
                      </a:lvl1pPr>
                      <a:lvl2pPr marL="457200" algn="l" defTabSz="914400" rtl="0" eaLnBrk="1" latinLnBrk="0" hangingPunct="1">
                        <a:defRPr sz="1800" b="1" kern="1200">
                          <a:solidFill>
                            <a:schemeClr val="lt1"/>
                          </a:solidFill>
                          <a:latin typeface="Arial"/>
                        </a:defRPr>
                      </a:lvl2pPr>
                      <a:lvl3pPr marL="914400" algn="l" defTabSz="914400" rtl="0" eaLnBrk="1" latinLnBrk="0" hangingPunct="1">
                        <a:defRPr sz="1800" b="1" kern="1200">
                          <a:solidFill>
                            <a:schemeClr val="lt1"/>
                          </a:solidFill>
                          <a:latin typeface="Arial"/>
                        </a:defRPr>
                      </a:lvl3pPr>
                      <a:lvl4pPr marL="1371600" algn="l" defTabSz="914400" rtl="0" eaLnBrk="1" latinLnBrk="0" hangingPunct="1">
                        <a:defRPr sz="1800" b="1" kern="1200">
                          <a:solidFill>
                            <a:schemeClr val="lt1"/>
                          </a:solidFill>
                          <a:latin typeface="Arial"/>
                        </a:defRPr>
                      </a:lvl4pPr>
                      <a:lvl5pPr marL="1828800" algn="l" defTabSz="914400" rtl="0" eaLnBrk="1" latinLnBrk="0" hangingPunct="1">
                        <a:defRPr sz="1800" b="1" kern="1200">
                          <a:solidFill>
                            <a:schemeClr val="lt1"/>
                          </a:solidFill>
                          <a:latin typeface="Arial"/>
                        </a:defRPr>
                      </a:lvl5pPr>
                      <a:lvl6pPr marL="2286000" algn="l" defTabSz="914400" rtl="0" eaLnBrk="1" latinLnBrk="0" hangingPunct="1">
                        <a:defRPr sz="1800" b="1" kern="1200">
                          <a:solidFill>
                            <a:schemeClr val="lt1"/>
                          </a:solidFill>
                          <a:latin typeface="Arial"/>
                        </a:defRPr>
                      </a:lvl6pPr>
                      <a:lvl7pPr marL="2743200" algn="l" defTabSz="914400" rtl="0" eaLnBrk="1" latinLnBrk="0" hangingPunct="1">
                        <a:defRPr sz="1800" b="1" kern="1200">
                          <a:solidFill>
                            <a:schemeClr val="lt1"/>
                          </a:solidFill>
                          <a:latin typeface="Arial"/>
                        </a:defRPr>
                      </a:lvl7pPr>
                      <a:lvl8pPr marL="3200400" algn="l" defTabSz="914400" rtl="0" eaLnBrk="1" latinLnBrk="0" hangingPunct="1">
                        <a:defRPr sz="1800" b="1" kern="1200">
                          <a:solidFill>
                            <a:schemeClr val="lt1"/>
                          </a:solidFill>
                          <a:latin typeface="Arial"/>
                        </a:defRPr>
                      </a:lvl8pPr>
                      <a:lvl9pPr marL="3657600" algn="l" defTabSz="914400" rtl="0" eaLnBrk="1" latinLnBrk="0" hangingPunct="1">
                        <a:defRPr sz="1800" b="1" kern="1200">
                          <a:solidFill>
                            <a:schemeClr val="lt1"/>
                          </a:solidFill>
                          <a:latin typeface="Arial"/>
                        </a:defRPr>
                      </a:lvl9pPr>
                    </a:lstStyle>
                    <a:p>
                      <a:pPr algn="l"/>
                      <a:r>
                        <a:rPr lang="pt-BR" sz="1300" dirty="0" smtClean="0">
                          <a:solidFill>
                            <a:schemeClr val="bg1"/>
                          </a:solidFill>
                          <a:latin typeface="Arial" pitchFamily="34" charset="0"/>
                          <a:cs typeface="Arial" pitchFamily="34" charset="0"/>
                        </a:rPr>
                        <a:t>Forma de consolidação</a:t>
                      </a:r>
                      <a:endParaRPr lang="pt-BR" sz="1300" dirty="0">
                        <a:solidFill>
                          <a:schemeClr val="bg1"/>
                        </a:solidFill>
                        <a:latin typeface="Arial" pitchFamily="34" charset="0"/>
                        <a:cs typeface="Arial" pitchFamily="34" charset="0"/>
                      </a:endParaRPr>
                    </a:p>
                  </a:txBody>
                  <a:tcPr marR="36000" marT="0" marB="0" anchor="ctr">
                    <a:lnL w="12700" cap="flat" cmpd="sng" algn="ctr">
                      <a:solidFill>
                        <a:srgbClr val="FFFFFF"/>
                      </a:solidFill>
                      <a:prstDash val="solid"/>
                      <a:round/>
                      <a:headEnd type="none" w="med" len="med"/>
                      <a:tailEnd type="none" w="med" len="med"/>
                    </a:lnL>
                    <a:lnR w="28575" cap="flat" cmpd="sng" algn="ctr">
                      <a:solidFill>
                        <a:schemeClr val="accent6">
                          <a:lumMod val="50000"/>
                        </a:schemeClr>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6">
                        <a:lumMod val="75000"/>
                      </a:schemeClr>
                    </a:solidFill>
                  </a:tcPr>
                </a:tc>
                <a:tc>
                  <a:txBody>
                    <a:bodyPr/>
                    <a:lstStyle>
                      <a:defPPr>
                        <a:defRPr lang="pt-BR"/>
                      </a:defPPr>
                      <a:lvl1pPr marL="0" algn="l" defTabSz="914400" rtl="0" eaLnBrk="1" latinLnBrk="0" hangingPunct="1">
                        <a:defRPr sz="1800" b="1" kern="1200">
                          <a:solidFill>
                            <a:schemeClr val="lt1"/>
                          </a:solidFill>
                          <a:latin typeface="Arial"/>
                        </a:defRPr>
                      </a:lvl1pPr>
                      <a:lvl2pPr marL="457200" algn="l" defTabSz="914400" rtl="0" eaLnBrk="1" latinLnBrk="0" hangingPunct="1">
                        <a:defRPr sz="1800" b="1" kern="1200">
                          <a:solidFill>
                            <a:schemeClr val="lt1"/>
                          </a:solidFill>
                          <a:latin typeface="Arial"/>
                        </a:defRPr>
                      </a:lvl2pPr>
                      <a:lvl3pPr marL="914400" algn="l" defTabSz="914400" rtl="0" eaLnBrk="1" latinLnBrk="0" hangingPunct="1">
                        <a:defRPr sz="1800" b="1" kern="1200">
                          <a:solidFill>
                            <a:schemeClr val="lt1"/>
                          </a:solidFill>
                          <a:latin typeface="Arial"/>
                        </a:defRPr>
                      </a:lvl3pPr>
                      <a:lvl4pPr marL="1371600" algn="l" defTabSz="914400" rtl="0" eaLnBrk="1" latinLnBrk="0" hangingPunct="1">
                        <a:defRPr sz="1800" b="1" kern="1200">
                          <a:solidFill>
                            <a:schemeClr val="lt1"/>
                          </a:solidFill>
                          <a:latin typeface="Arial"/>
                        </a:defRPr>
                      </a:lvl4pPr>
                      <a:lvl5pPr marL="1828800" algn="l" defTabSz="914400" rtl="0" eaLnBrk="1" latinLnBrk="0" hangingPunct="1">
                        <a:defRPr sz="1800" b="1" kern="1200">
                          <a:solidFill>
                            <a:schemeClr val="lt1"/>
                          </a:solidFill>
                          <a:latin typeface="Arial"/>
                        </a:defRPr>
                      </a:lvl5pPr>
                      <a:lvl6pPr marL="2286000" algn="l" defTabSz="914400" rtl="0" eaLnBrk="1" latinLnBrk="0" hangingPunct="1">
                        <a:defRPr sz="1800" b="1" kern="1200">
                          <a:solidFill>
                            <a:schemeClr val="lt1"/>
                          </a:solidFill>
                          <a:latin typeface="Arial"/>
                        </a:defRPr>
                      </a:lvl6pPr>
                      <a:lvl7pPr marL="2743200" algn="l" defTabSz="914400" rtl="0" eaLnBrk="1" latinLnBrk="0" hangingPunct="1">
                        <a:defRPr sz="1800" b="1" kern="1200">
                          <a:solidFill>
                            <a:schemeClr val="lt1"/>
                          </a:solidFill>
                          <a:latin typeface="Arial"/>
                        </a:defRPr>
                      </a:lvl7pPr>
                      <a:lvl8pPr marL="3200400" algn="l" defTabSz="914400" rtl="0" eaLnBrk="1" latinLnBrk="0" hangingPunct="1">
                        <a:defRPr sz="1800" b="1" kern="1200">
                          <a:solidFill>
                            <a:schemeClr val="lt1"/>
                          </a:solidFill>
                          <a:latin typeface="Arial"/>
                        </a:defRPr>
                      </a:lvl8pPr>
                      <a:lvl9pPr marL="3657600" algn="l" defTabSz="914400" rtl="0" eaLnBrk="1" latinLnBrk="0" hangingPunct="1">
                        <a:defRPr sz="1800" b="1" kern="1200">
                          <a:solidFill>
                            <a:schemeClr val="lt1"/>
                          </a:solidFill>
                          <a:latin typeface="Arial"/>
                        </a:defRPr>
                      </a:lvl9pPr>
                    </a:lstStyle>
                    <a:p>
                      <a:pPr algn="l"/>
                      <a:r>
                        <a:rPr lang="pt-BR" sz="1300" b="1" dirty="0" smtClean="0">
                          <a:solidFill>
                            <a:schemeClr val="bg1"/>
                          </a:solidFill>
                          <a:latin typeface="Arial" pitchFamily="34" charset="0"/>
                          <a:cs typeface="Arial" pitchFamily="34" charset="0"/>
                        </a:rPr>
                        <a:t>Total de indicadores</a:t>
                      </a:r>
                      <a:endParaRPr lang="pt-BR" sz="1300" b="1" dirty="0">
                        <a:solidFill>
                          <a:schemeClr val="bg1"/>
                        </a:solidFill>
                        <a:latin typeface="Arial" pitchFamily="34" charset="0"/>
                        <a:cs typeface="Arial" pitchFamily="34" charset="0"/>
                      </a:endParaRPr>
                    </a:p>
                  </a:txBody>
                  <a:tcPr marR="36000" marT="0" marB="0" anchor="ctr">
                    <a:lnL w="28575" cap="flat" cmpd="sng" algn="ctr">
                      <a:solidFill>
                        <a:schemeClr val="accent6">
                          <a:lumMod val="50000"/>
                        </a:schemeClr>
                      </a:solidFill>
                      <a:prstDash val="solid"/>
                      <a:round/>
                      <a:headEnd type="none" w="med" len="med"/>
                      <a:tailEnd type="none" w="med" len="med"/>
                    </a:lnL>
                    <a:lnR w="28575" cap="flat" cmpd="sng" algn="ctr">
                      <a:solidFill>
                        <a:schemeClr val="accent6">
                          <a:lumMod val="50000"/>
                        </a:schemeClr>
                      </a:solidFill>
                      <a:prstDash val="solid"/>
                      <a:round/>
                      <a:headEnd type="none" w="med" len="med"/>
                      <a:tailEnd type="none" w="med" len="med"/>
                    </a:lnR>
                    <a:lnT w="28575" cap="flat" cmpd="sng" algn="ctr">
                      <a:solidFill>
                        <a:schemeClr val="accent6">
                          <a:lumMod val="50000"/>
                        </a:schemeClr>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6">
                        <a:lumMod val="75000"/>
                      </a:schemeClr>
                    </a:solidFill>
                  </a:tcPr>
                </a:tc>
              </a:tr>
              <a:tr h="447040">
                <a:tc>
                  <a:txBody>
                    <a:bodyPr/>
                    <a:lstStyle>
                      <a:defPPr>
                        <a:defRPr lang="pt-BR"/>
                      </a:defPPr>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lvl="0" algn="l"/>
                      <a:r>
                        <a:rPr lang="pt-BR" sz="1300" b="1" dirty="0" smtClean="0">
                          <a:solidFill>
                            <a:schemeClr val="accent6">
                              <a:lumMod val="50000"/>
                            </a:schemeClr>
                          </a:solidFill>
                          <a:latin typeface="Arial" pitchFamily="34" charset="0"/>
                          <a:cs typeface="Arial" pitchFamily="34" charset="0"/>
                        </a:rPr>
                        <a:t>PGMQ-TV</a:t>
                      </a:r>
                    </a:p>
                  </a:txBody>
                  <a:tcPr marR="36000" marT="0" marB="0" anchor="ctr">
                    <a:lnL w="12700" cap="flat" cmpd="sng" algn="ctr">
                      <a:solidFill>
                        <a:schemeClr val="accent6"/>
                      </a:solidFill>
                      <a:prstDash val="solid"/>
                      <a:round/>
                      <a:headEnd type="none" w="med" len="med"/>
                      <a:tailEnd type="none" w="med" len="med"/>
                    </a:lnL>
                    <a:lnR w="12700" cap="flat" cmpd="sng" algn="ctr">
                      <a:solidFill>
                        <a:srgbClr val="8BAAC9"/>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EBF0F5"/>
                    </a:solidFill>
                  </a:tcPr>
                </a:tc>
                <a:tc>
                  <a:txBody>
                    <a:bodyPr/>
                    <a:lstStyle>
                      <a:defPPr>
                        <a:defRPr lang="pt-BR"/>
                      </a:defPPr>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lvl="0" algn="ctr"/>
                      <a:r>
                        <a:rPr lang="pt-BR" sz="1300" b="1" dirty="0" smtClean="0">
                          <a:solidFill>
                            <a:schemeClr val="accent6">
                              <a:lumMod val="50000"/>
                            </a:schemeClr>
                          </a:solidFill>
                          <a:latin typeface="Arial" pitchFamily="34" charset="0"/>
                          <a:cs typeface="Arial" pitchFamily="34" charset="0"/>
                        </a:rPr>
                        <a:t>10</a:t>
                      </a:r>
                    </a:p>
                  </a:txBody>
                  <a:tcPr marR="36000" marT="0" marB="0" anchor="ctr">
                    <a:lnL w="12700" cap="flat" cmpd="sng" algn="ctr">
                      <a:solidFill>
                        <a:srgbClr val="8BAAC9"/>
                      </a:solidFill>
                      <a:prstDash val="solid"/>
                      <a:round/>
                      <a:headEnd type="none" w="med" len="med"/>
                      <a:tailEnd type="none" w="med" len="med"/>
                    </a:lnL>
                    <a:lnR w="12700" cap="flat" cmpd="sng" algn="ctr">
                      <a:solidFill>
                        <a:srgbClr val="8BAAC9"/>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EBF0F5"/>
                    </a:solidFill>
                  </a:tcPr>
                </a:tc>
                <a:tc>
                  <a:txBody>
                    <a:bodyPr/>
                    <a:lstStyle>
                      <a:defPPr>
                        <a:defRPr lang="pt-BR"/>
                      </a:defPPr>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lvl="0" algn="ctr"/>
                      <a:r>
                        <a:rPr lang="pt-BR" sz="1300" b="1" dirty="0" smtClean="0">
                          <a:solidFill>
                            <a:schemeClr val="accent6">
                              <a:lumMod val="50000"/>
                            </a:schemeClr>
                          </a:solidFill>
                          <a:latin typeface="Arial" pitchFamily="34" charset="0"/>
                          <a:cs typeface="Arial" pitchFamily="34" charset="0"/>
                        </a:rPr>
                        <a:t>10</a:t>
                      </a:r>
                    </a:p>
                  </a:txBody>
                  <a:tcPr marR="36000" marT="0" marB="0" anchor="ctr">
                    <a:lnL w="12700" cap="flat" cmpd="sng" algn="ctr">
                      <a:solidFill>
                        <a:srgbClr val="8BAAC9"/>
                      </a:solidFill>
                      <a:prstDash val="solid"/>
                      <a:round/>
                      <a:headEnd type="none" w="med" len="med"/>
                      <a:tailEnd type="none" w="med" len="med"/>
                    </a:lnL>
                    <a:lnR w="12700" cap="flat" cmpd="sng" algn="ctr">
                      <a:solidFill>
                        <a:srgbClr val="8BAAC9"/>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EBF0F5"/>
                    </a:solidFill>
                  </a:tcPr>
                </a:tc>
                <a:tc>
                  <a:txBody>
                    <a:bodyPr/>
                    <a:lstStyle>
                      <a:defPPr>
                        <a:defRPr lang="pt-BR"/>
                      </a:defPPr>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lvl="0" algn="ctr"/>
                      <a:r>
                        <a:rPr lang="pt-BR" sz="1300" b="1" dirty="0" smtClean="0">
                          <a:solidFill>
                            <a:schemeClr val="accent6">
                              <a:lumMod val="50000"/>
                            </a:schemeClr>
                          </a:solidFill>
                          <a:latin typeface="Arial" pitchFamily="34" charset="0"/>
                          <a:cs typeface="Arial" pitchFamily="34" charset="0"/>
                        </a:rPr>
                        <a:t>20</a:t>
                      </a:r>
                    </a:p>
                  </a:txBody>
                  <a:tcPr marR="36000" marT="0" marB="0" anchor="ctr">
                    <a:lnL w="12700" cap="flat" cmpd="sng" algn="ctr">
                      <a:solidFill>
                        <a:srgbClr val="8BAAC9"/>
                      </a:solidFill>
                      <a:prstDash val="solid"/>
                      <a:round/>
                      <a:headEnd type="none" w="med" len="med"/>
                      <a:tailEnd type="none" w="med" len="med"/>
                    </a:lnL>
                    <a:lnR w="12700" cap="flat" cmpd="sng" algn="ctr">
                      <a:solidFill>
                        <a:srgbClr val="8BAAC9"/>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EBF0F5"/>
                    </a:solidFill>
                  </a:tcPr>
                </a:tc>
                <a:tc>
                  <a:txBody>
                    <a:bodyPr/>
                    <a:lstStyle>
                      <a:defPPr>
                        <a:defRPr lang="pt-BR"/>
                      </a:defPPr>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lvl="0" algn="l"/>
                      <a:r>
                        <a:rPr lang="pt-BR" sz="1300" b="1" dirty="0" smtClean="0">
                          <a:solidFill>
                            <a:schemeClr val="accent6">
                              <a:lumMod val="50000"/>
                            </a:schemeClr>
                          </a:solidFill>
                          <a:latin typeface="Arial" pitchFamily="34" charset="0"/>
                          <a:cs typeface="Arial" pitchFamily="34" charset="0"/>
                        </a:rPr>
                        <a:t>191 municípios (TVC) </a:t>
                      </a:r>
                      <a:br>
                        <a:rPr lang="pt-BR" sz="1300" b="1" dirty="0" smtClean="0">
                          <a:solidFill>
                            <a:schemeClr val="accent6">
                              <a:lumMod val="50000"/>
                            </a:schemeClr>
                          </a:solidFill>
                          <a:latin typeface="Arial" pitchFamily="34" charset="0"/>
                          <a:cs typeface="Arial" pitchFamily="34" charset="0"/>
                        </a:rPr>
                      </a:br>
                      <a:r>
                        <a:rPr lang="pt-BR" sz="1300" b="1" dirty="0" smtClean="0">
                          <a:solidFill>
                            <a:schemeClr val="accent6">
                              <a:lumMod val="50000"/>
                            </a:schemeClr>
                          </a:solidFill>
                          <a:latin typeface="Arial" pitchFamily="34" charset="0"/>
                          <a:cs typeface="Arial" pitchFamily="34" charset="0"/>
                        </a:rPr>
                        <a:t>e</a:t>
                      </a:r>
                      <a:r>
                        <a:rPr lang="pt-BR" sz="1300" b="1" baseline="0" dirty="0" smtClean="0">
                          <a:solidFill>
                            <a:schemeClr val="accent6">
                              <a:lumMod val="50000"/>
                            </a:schemeClr>
                          </a:solidFill>
                          <a:latin typeface="Arial" pitchFamily="34" charset="0"/>
                          <a:cs typeface="Arial" pitchFamily="34" charset="0"/>
                        </a:rPr>
                        <a:t> </a:t>
                      </a:r>
                      <a:r>
                        <a:rPr lang="pt-BR" sz="1300" b="1" dirty="0" smtClean="0">
                          <a:solidFill>
                            <a:schemeClr val="accent6">
                              <a:lumMod val="50000"/>
                            </a:schemeClr>
                          </a:solidFill>
                          <a:latin typeface="Arial" pitchFamily="34" charset="0"/>
                          <a:cs typeface="Arial" pitchFamily="34" charset="0"/>
                        </a:rPr>
                        <a:t>Brasil (DTH)</a:t>
                      </a:r>
                    </a:p>
                  </a:txBody>
                  <a:tcPr marR="36000" marT="0" marB="0" anchor="ctr">
                    <a:lnL w="12700" cap="flat" cmpd="sng" algn="ctr">
                      <a:solidFill>
                        <a:srgbClr val="8BAAC9"/>
                      </a:solidFill>
                      <a:prstDash val="solid"/>
                      <a:round/>
                      <a:headEnd type="none" w="med" len="med"/>
                      <a:tailEnd type="none" w="med" len="med"/>
                    </a:lnL>
                    <a:lnR w="28575" cap="flat" cmpd="sng" algn="ctr">
                      <a:solidFill>
                        <a:schemeClr val="accent6">
                          <a:lumMod val="50000"/>
                        </a:schemeClr>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EBF0F5"/>
                    </a:solidFill>
                  </a:tcPr>
                </a:tc>
                <a:tc>
                  <a:txBody>
                    <a:bodyPr/>
                    <a:lstStyle>
                      <a:defPPr>
                        <a:defRPr lang="pt-BR"/>
                      </a:defPPr>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lvl="0" algn="ctr"/>
                      <a:r>
                        <a:rPr lang="pt-BR" sz="1300" b="1" dirty="0" smtClean="0">
                          <a:solidFill>
                            <a:schemeClr val="accent6">
                              <a:lumMod val="50000"/>
                            </a:schemeClr>
                          </a:solidFill>
                          <a:latin typeface="Arial" pitchFamily="34" charset="0"/>
                          <a:cs typeface="Arial" pitchFamily="34" charset="0"/>
                        </a:rPr>
                        <a:t>3.821</a:t>
                      </a:r>
                    </a:p>
                  </a:txBody>
                  <a:tcPr marR="36000" marT="0" marB="0" anchor="ctr">
                    <a:lnL w="28575" cap="flat" cmpd="sng" algn="ctr">
                      <a:solidFill>
                        <a:schemeClr val="accent6">
                          <a:lumMod val="50000"/>
                        </a:schemeClr>
                      </a:solidFill>
                      <a:prstDash val="solid"/>
                      <a:round/>
                      <a:headEnd type="none" w="med" len="med"/>
                      <a:tailEnd type="none" w="med" len="med"/>
                    </a:lnL>
                    <a:lnR w="28575" cap="flat" cmpd="sng" algn="ctr">
                      <a:solidFill>
                        <a:schemeClr val="accent6">
                          <a:lumMod val="50000"/>
                        </a:schemeClr>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EBF0F5"/>
                    </a:solidFill>
                  </a:tcPr>
                </a:tc>
              </a:tr>
              <a:tr h="223520">
                <a:tc>
                  <a:txBody>
                    <a:bodyPr/>
                    <a:lstStyle>
                      <a:defPPr>
                        <a:defRPr lang="pt-BR"/>
                      </a:defPPr>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lvl="0" algn="l"/>
                      <a:r>
                        <a:rPr lang="pt-BR" sz="1300" b="1" dirty="0" smtClean="0">
                          <a:solidFill>
                            <a:schemeClr val="accent6">
                              <a:lumMod val="50000"/>
                            </a:schemeClr>
                          </a:solidFill>
                          <a:latin typeface="Arial" pitchFamily="34" charset="0"/>
                          <a:cs typeface="Arial" pitchFamily="34" charset="0"/>
                        </a:rPr>
                        <a:t>RGQ-SCM</a:t>
                      </a:r>
                    </a:p>
                  </a:txBody>
                  <a:tcPr marR="36000" marT="0" marB="0" anchor="ctr">
                    <a:lnL w="12700" cap="flat" cmpd="sng" algn="ctr">
                      <a:solidFill>
                        <a:schemeClr val="accent6"/>
                      </a:solidFill>
                      <a:prstDash val="solid"/>
                      <a:round/>
                      <a:headEnd type="none" w="med" len="med"/>
                      <a:tailEnd type="none" w="med" len="med"/>
                    </a:lnL>
                    <a:lnR w="12700" cap="flat" cmpd="sng" algn="ctr">
                      <a:solidFill>
                        <a:srgbClr val="8BAAC9"/>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DAE4EE"/>
                    </a:solidFill>
                  </a:tcPr>
                </a:tc>
                <a:tc>
                  <a:txBody>
                    <a:bodyPr/>
                    <a:lstStyle>
                      <a:defPPr>
                        <a:defRPr lang="pt-BR"/>
                      </a:defPPr>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lvl="0" algn="ctr"/>
                      <a:r>
                        <a:rPr lang="pt-BR" sz="1300" b="1" dirty="0" smtClean="0">
                          <a:solidFill>
                            <a:schemeClr val="accent6">
                              <a:lumMod val="50000"/>
                            </a:schemeClr>
                          </a:solidFill>
                          <a:latin typeface="Arial" pitchFamily="34" charset="0"/>
                          <a:cs typeface="Arial" pitchFamily="34" charset="0"/>
                        </a:rPr>
                        <a:t>14</a:t>
                      </a:r>
                    </a:p>
                  </a:txBody>
                  <a:tcPr marR="36000" marT="0" marB="0" anchor="ctr">
                    <a:lnL w="12700" cap="flat" cmpd="sng" algn="ctr">
                      <a:solidFill>
                        <a:srgbClr val="8BAAC9"/>
                      </a:solidFill>
                      <a:prstDash val="solid"/>
                      <a:round/>
                      <a:headEnd type="none" w="med" len="med"/>
                      <a:tailEnd type="none" w="med" len="med"/>
                    </a:lnL>
                    <a:lnR w="12700" cap="flat" cmpd="sng" algn="ctr">
                      <a:solidFill>
                        <a:srgbClr val="8BAAC9"/>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DAE4EE"/>
                    </a:solidFill>
                  </a:tcPr>
                </a:tc>
                <a:tc>
                  <a:txBody>
                    <a:bodyPr/>
                    <a:lstStyle>
                      <a:defPPr>
                        <a:defRPr lang="pt-BR"/>
                      </a:defPPr>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lvl="0" algn="ctr"/>
                      <a:r>
                        <a:rPr lang="pt-BR" sz="1300" b="1" dirty="0" smtClean="0">
                          <a:solidFill>
                            <a:schemeClr val="accent6">
                              <a:lumMod val="50000"/>
                            </a:schemeClr>
                          </a:solidFill>
                          <a:latin typeface="Arial" pitchFamily="34" charset="0"/>
                          <a:cs typeface="Arial" pitchFamily="34" charset="0"/>
                        </a:rPr>
                        <a:t>0</a:t>
                      </a:r>
                    </a:p>
                  </a:txBody>
                  <a:tcPr marR="36000" marT="0" marB="0" anchor="ctr">
                    <a:lnL w="12700" cap="flat" cmpd="sng" algn="ctr">
                      <a:solidFill>
                        <a:srgbClr val="8BAAC9"/>
                      </a:solidFill>
                      <a:prstDash val="solid"/>
                      <a:round/>
                      <a:headEnd type="none" w="med" len="med"/>
                      <a:tailEnd type="none" w="med" len="med"/>
                    </a:lnL>
                    <a:lnR w="12700" cap="flat" cmpd="sng" algn="ctr">
                      <a:solidFill>
                        <a:srgbClr val="8BAAC9"/>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DAE4EE"/>
                    </a:solidFill>
                  </a:tcPr>
                </a:tc>
                <a:tc>
                  <a:txBody>
                    <a:bodyPr/>
                    <a:lstStyle>
                      <a:defPPr>
                        <a:defRPr lang="pt-BR"/>
                      </a:defPPr>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lvl="0" algn="ctr"/>
                      <a:r>
                        <a:rPr lang="pt-BR" sz="1300" b="1" dirty="0" smtClean="0">
                          <a:solidFill>
                            <a:schemeClr val="accent6">
                              <a:lumMod val="50000"/>
                            </a:schemeClr>
                          </a:solidFill>
                          <a:latin typeface="Arial" pitchFamily="34" charset="0"/>
                          <a:cs typeface="Arial" pitchFamily="34" charset="0"/>
                        </a:rPr>
                        <a:t>14</a:t>
                      </a:r>
                    </a:p>
                  </a:txBody>
                  <a:tcPr marR="36000" marT="0" marB="0" anchor="ctr">
                    <a:lnL w="12700" cap="flat" cmpd="sng" algn="ctr">
                      <a:solidFill>
                        <a:srgbClr val="8BAAC9"/>
                      </a:solidFill>
                      <a:prstDash val="solid"/>
                      <a:round/>
                      <a:headEnd type="none" w="med" len="med"/>
                      <a:tailEnd type="none" w="med" len="med"/>
                    </a:lnL>
                    <a:lnR w="12700" cap="flat" cmpd="sng" algn="ctr">
                      <a:solidFill>
                        <a:srgbClr val="8BAAC9"/>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DAE4EE"/>
                    </a:solidFill>
                  </a:tcPr>
                </a:tc>
                <a:tc>
                  <a:txBody>
                    <a:bodyPr/>
                    <a:lstStyle>
                      <a:defPPr>
                        <a:defRPr lang="pt-BR"/>
                      </a:defPPr>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lvl="0" algn="l"/>
                      <a:r>
                        <a:rPr lang="pt-BR" sz="1300" b="1" dirty="0" smtClean="0">
                          <a:solidFill>
                            <a:schemeClr val="accent6">
                              <a:lumMod val="50000"/>
                            </a:schemeClr>
                          </a:solidFill>
                          <a:latin typeface="Arial" pitchFamily="34" charset="0"/>
                          <a:cs typeface="Arial" pitchFamily="34" charset="0"/>
                        </a:rPr>
                        <a:t>27 </a:t>
                      </a:r>
                      <a:r>
                        <a:rPr lang="pt-BR" sz="1300" b="1" dirty="0" err="1" smtClean="0">
                          <a:solidFill>
                            <a:schemeClr val="accent6">
                              <a:lumMod val="50000"/>
                            </a:schemeClr>
                          </a:solidFill>
                          <a:latin typeface="Arial" pitchFamily="34" charset="0"/>
                          <a:cs typeface="Arial" pitchFamily="34" charset="0"/>
                        </a:rPr>
                        <a:t>UFs</a:t>
                      </a:r>
                      <a:endParaRPr lang="pt-BR" sz="1300" b="1" dirty="0" smtClean="0">
                        <a:solidFill>
                          <a:schemeClr val="accent6">
                            <a:lumMod val="50000"/>
                          </a:schemeClr>
                        </a:solidFill>
                        <a:latin typeface="Arial" pitchFamily="34" charset="0"/>
                        <a:cs typeface="Arial" pitchFamily="34" charset="0"/>
                      </a:endParaRPr>
                    </a:p>
                  </a:txBody>
                  <a:tcPr marR="36000" marT="0" marB="0" anchor="ctr">
                    <a:lnL w="12700" cap="flat" cmpd="sng" algn="ctr">
                      <a:solidFill>
                        <a:srgbClr val="8BAAC9"/>
                      </a:solidFill>
                      <a:prstDash val="solid"/>
                      <a:round/>
                      <a:headEnd type="none" w="med" len="med"/>
                      <a:tailEnd type="none" w="med" len="med"/>
                    </a:lnL>
                    <a:lnR w="28575" cap="flat" cmpd="sng" algn="ctr">
                      <a:solidFill>
                        <a:schemeClr val="accent6">
                          <a:lumMod val="50000"/>
                        </a:schemeClr>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DAE4EE"/>
                    </a:solidFill>
                  </a:tcPr>
                </a:tc>
                <a:tc>
                  <a:txBody>
                    <a:bodyPr/>
                    <a:lstStyle>
                      <a:defPPr>
                        <a:defRPr lang="pt-BR"/>
                      </a:defPPr>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lvl="0" algn="ctr"/>
                      <a:r>
                        <a:rPr lang="pt-BR" sz="1300" b="1" dirty="0" smtClean="0">
                          <a:solidFill>
                            <a:schemeClr val="accent6">
                              <a:lumMod val="50000"/>
                            </a:schemeClr>
                          </a:solidFill>
                          <a:latin typeface="Arial" pitchFamily="34" charset="0"/>
                          <a:cs typeface="Arial" pitchFamily="34" charset="0"/>
                        </a:rPr>
                        <a:t>378</a:t>
                      </a:r>
                    </a:p>
                  </a:txBody>
                  <a:tcPr marR="36000" marT="0" marB="0" anchor="ctr">
                    <a:lnL w="28575" cap="flat" cmpd="sng" algn="ctr">
                      <a:solidFill>
                        <a:schemeClr val="accent6">
                          <a:lumMod val="50000"/>
                        </a:schemeClr>
                      </a:solidFill>
                      <a:prstDash val="solid"/>
                      <a:round/>
                      <a:headEnd type="none" w="med" len="med"/>
                      <a:tailEnd type="none" w="med" len="med"/>
                    </a:lnL>
                    <a:lnR w="28575" cap="flat" cmpd="sng" algn="ctr">
                      <a:solidFill>
                        <a:schemeClr val="accent6">
                          <a:lumMod val="50000"/>
                        </a:schemeClr>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DAE4EE"/>
                    </a:solidFill>
                  </a:tcPr>
                </a:tc>
              </a:tr>
              <a:tr h="223520">
                <a:tc>
                  <a:txBody>
                    <a:bodyPr/>
                    <a:lstStyle>
                      <a:defPPr>
                        <a:defRPr lang="pt-BR"/>
                      </a:defPPr>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lvl="0" algn="l"/>
                      <a:r>
                        <a:rPr lang="pt-BR" sz="1300" b="1" dirty="0" err="1" smtClean="0">
                          <a:solidFill>
                            <a:schemeClr val="accent6">
                              <a:lumMod val="50000"/>
                            </a:schemeClr>
                          </a:solidFill>
                          <a:latin typeface="Arial" pitchFamily="34" charset="0"/>
                          <a:cs typeface="Arial" pitchFamily="34" charset="0"/>
                        </a:rPr>
                        <a:t>RGQ-STFC</a:t>
                      </a:r>
                      <a:endParaRPr lang="pt-BR" sz="1300" b="1" dirty="0" smtClean="0">
                        <a:solidFill>
                          <a:schemeClr val="accent6">
                            <a:lumMod val="50000"/>
                          </a:schemeClr>
                        </a:solidFill>
                        <a:latin typeface="Arial" pitchFamily="34" charset="0"/>
                        <a:cs typeface="Arial" pitchFamily="34" charset="0"/>
                      </a:endParaRPr>
                    </a:p>
                  </a:txBody>
                  <a:tcPr marR="36000" marT="0" marB="0" anchor="ctr">
                    <a:lnL w="12700" cap="flat" cmpd="sng" algn="ctr">
                      <a:solidFill>
                        <a:schemeClr val="accent6"/>
                      </a:solidFill>
                      <a:prstDash val="solid"/>
                      <a:round/>
                      <a:headEnd type="none" w="med" len="med"/>
                      <a:tailEnd type="none" w="med" len="med"/>
                    </a:lnL>
                    <a:lnR w="12700" cap="flat" cmpd="sng" algn="ctr">
                      <a:solidFill>
                        <a:srgbClr val="8BAAC9"/>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EBF0F5"/>
                    </a:solidFill>
                  </a:tcPr>
                </a:tc>
                <a:tc>
                  <a:txBody>
                    <a:bodyPr/>
                    <a:lstStyle>
                      <a:defPPr>
                        <a:defRPr lang="pt-BR"/>
                      </a:defPPr>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lvl="0" algn="ctr"/>
                      <a:r>
                        <a:rPr lang="pt-BR" sz="1300" b="1" dirty="0" smtClean="0">
                          <a:solidFill>
                            <a:schemeClr val="accent6">
                              <a:lumMod val="50000"/>
                            </a:schemeClr>
                          </a:solidFill>
                          <a:latin typeface="Arial" pitchFamily="34" charset="0"/>
                          <a:cs typeface="Arial" pitchFamily="34" charset="0"/>
                        </a:rPr>
                        <a:t>16</a:t>
                      </a:r>
                    </a:p>
                  </a:txBody>
                  <a:tcPr marR="36000" marT="0" marB="0" anchor="ctr">
                    <a:lnL w="12700" cap="flat" cmpd="sng" algn="ctr">
                      <a:solidFill>
                        <a:srgbClr val="8BAAC9"/>
                      </a:solidFill>
                      <a:prstDash val="solid"/>
                      <a:round/>
                      <a:headEnd type="none" w="med" len="med"/>
                      <a:tailEnd type="none" w="med" len="med"/>
                    </a:lnL>
                    <a:lnR w="12700" cap="flat" cmpd="sng" algn="ctr">
                      <a:solidFill>
                        <a:srgbClr val="8BAAC9"/>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EBF0F5"/>
                    </a:solidFill>
                  </a:tcPr>
                </a:tc>
                <a:tc>
                  <a:txBody>
                    <a:bodyPr/>
                    <a:lstStyle>
                      <a:defPPr>
                        <a:defRPr lang="pt-BR"/>
                      </a:defPPr>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lvl="0" algn="ctr"/>
                      <a:r>
                        <a:rPr lang="pt-BR" sz="1300" b="1" dirty="0" smtClean="0">
                          <a:solidFill>
                            <a:schemeClr val="accent6">
                              <a:lumMod val="50000"/>
                            </a:schemeClr>
                          </a:solidFill>
                          <a:latin typeface="Arial" pitchFamily="34" charset="0"/>
                          <a:cs typeface="Arial" pitchFamily="34" charset="0"/>
                        </a:rPr>
                        <a:t>4</a:t>
                      </a:r>
                    </a:p>
                  </a:txBody>
                  <a:tcPr marR="36000" marT="0" marB="0" anchor="ctr">
                    <a:lnL w="12700" cap="flat" cmpd="sng" algn="ctr">
                      <a:solidFill>
                        <a:srgbClr val="8BAAC9"/>
                      </a:solidFill>
                      <a:prstDash val="solid"/>
                      <a:round/>
                      <a:headEnd type="none" w="med" len="med"/>
                      <a:tailEnd type="none" w="med" len="med"/>
                    </a:lnL>
                    <a:lnR w="12700" cap="flat" cmpd="sng" algn="ctr">
                      <a:solidFill>
                        <a:srgbClr val="8BAAC9"/>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EBF0F5"/>
                    </a:solidFill>
                  </a:tcPr>
                </a:tc>
                <a:tc>
                  <a:txBody>
                    <a:bodyPr/>
                    <a:lstStyle>
                      <a:defPPr>
                        <a:defRPr lang="pt-BR"/>
                      </a:defPPr>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lvl="0" algn="ctr"/>
                      <a:r>
                        <a:rPr lang="pt-BR" sz="1300" b="1" dirty="0" smtClean="0">
                          <a:solidFill>
                            <a:schemeClr val="accent6">
                              <a:lumMod val="50000"/>
                            </a:schemeClr>
                          </a:solidFill>
                          <a:latin typeface="Arial" pitchFamily="34" charset="0"/>
                          <a:cs typeface="Arial" pitchFamily="34" charset="0"/>
                        </a:rPr>
                        <a:t>20</a:t>
                      </a:r>
                    </a:p>
                  </a:txBody>
                  <a:tcPr marR="36000" marT="0" marB="0" anchor="ctr">
                    <a:lnL w="12700" cap="flat" cmpd="sng" algn="ctr">
                      <a:solidFill>
                        <a:srgbClr val="8BAAC9"/>
                      </a:solidFill>
                      <a:prstDash val="solid"/>
                      <a:round/>
                      <a:headEnd type="none" w="med" len="med"/>
                      <a:tailEnd type="none" w="med" len="med"/>
                    </a:lnL>
                    <a:lnR w="12700" cap="flat" cmpd="sng" algn="ctr">
                      <a:solidFill>
                        <a:srgbClr val="8BAAC9"/>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EBF0F5"/>
                    </a:solidFill>
                  </a:tcPr>
                </a:tc>
                <a:tc>
                  <a:txBody>
                    <a:bodyPr/>
                    <a:lstStyle>
                      <a:defPPr>
                        <a:defRPr lang="pt-BR"/>
                      </a:defPPr>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lvl="0" algn="l"/>
                      <a:r>
                        <a:rPr lang="pt-BR" sz="1300" b="1" dirty="0" smtClean="0">
                          <a:solidFill>
                            <a:schemeClr val="accent6">
                              <a:lumMod val="50000"/>
                            </a:schemeClr>
                          </a:solidFill>
                          <a:latin typeface="Arial" pitchFamily="34" charset="0"/>
                          <a:cs typeface="Arial" pitchFamily="34" charset="0"/>
                        </a:rPr>
                        <a:t>67 </a:t>
                      </a:r>
                      <a:r>
                        <a:rPr lang="pt-BR" sz="1300" b="1" dirty="0" err="1" smtClean="0">
                          <a:solidFill>
                            <a:schemeClr val="accent6">
                              <a:lumMod val="50000"/>
                            </a:schemeClr>
                          </a:solidFill>
                          <a:latin typeface="Arial" pitchFamily="34" charset="0"/>
                          <a:cs typeface="Arial" pitchFamily="34" charset="0"/>
                        </a:rPr>
                        <a:t>CNs</a:t>
                      </a:r>
                      <a:endParaRPr lang="pt-BR" sz="1300" b="1" dirty="0" smtClean="0">
                        <a:solidFill>
                          <a:schemeClr val="accent6">
                            <a:lumMod val="50000"/>
                          </a:schemeClr>
                        </a:solidFill>
                        <a:latin typeface="Arial" pitchFamily="34" charset="0"/>
                        <a:cs typeface="Arial" pitchFamily="34" charset="0"/>
                      </a:endParaRPr>
                    </a:p>
                  </a:txBody>
                  <a:tcPr marR="36000" marT="0" marB="0" anchor="ctr">
                    <a:lnL w="12700" cap="flat" cmpd="sng" algn="ctr">
                      <a:solidFill>
                        <a:srgbClr val="8BAAC9"/>
                      </a:solidFill>
                      <a:prstDash val="solid"/>
                      <a:round/>
                      <a:headEnd type="none" w="med" len="med"/>
                      <a:tailEnd type="none" w="med" len="med"/>
                    </a:lnL>
                    <a:lnR w="28575" cap="flat" cmpd="sng" algn="ctr">
                      <a:solidFill>
                        <a:schemeClr val="accent6">
                          <a:lumMod val="50000"/>
                        </a:schemeClr>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EBF0F5"/>
                    </a:solidFill>
                  </a:tcPr>
                </a:tc>
                <a:tc>
                  <a:txBody>
                    <a:bodyPr/>
                    <a:lstStyle>
                      <a:defPPr>
                        <a:defRPr lang="pt-BR"/>
                      </a:defPPr>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lvl="0" algn="ctr"/>
                      <a:r>
                        <a:rPr lang="pt-BR" sz="1300" b="1" dirty="0" smtClean="0">
                          <a:solidFill>
                            <a:schemeClr val="accent6">
                              <a:lumMod val="50000"/>
                            </a:schemeClr>
                          </a:solidFill>
                          <a:latin typeface="Arial" pitchFamily="34" charset="0"/>
                          <a:cs typeface="Arial" pitchFamily="34" charset="0"/>
                        </a:rPr>
                        <a:t>944</a:t>
                      </a:r>
                    </a:p>
                  </a:txBody>
                  <a:tcPr marR="36000" marT="0" marB="0" anchor="ctr">
                    <a:lnL w="28575" cap="flat" cmpd="sng" algn="ctr">
                      <a:solidFill>
                        <a:schemeClr val="accent6">
                          <a:lumMod val="50000"/>
                        </a:schemeClr>
                      </a:solidFill>
                      <a:prstDash val="solid"/>
                      <a:round/>
                      <a:headEnd type="none" w="med" len="med"/>
                      <a:tailEnd type="none" w="med" len="med"/>
                    </a:lnL>
                    <a:lnR w="28575" cap="flat" cmpd="sng" algn="ctr">
                      <a:solidFill>
                        <a:schemeClr val="accent6">
                          <a:lumMod val="50000"/>
                        </a:schemeClr>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EBF0F5"/>
                    </a:solidFill>
                  </a:tcPr>
                </a:tc>
              </a:tr>
              <a:tr h="223520">
                <a:tc>
                  <a:txBody>
                    <a:bodyPr/>
                    <a:lstStyle>
                      <a:defPPr>
                        <a:defRPr lang="pt-BR"/>
                      </a:defPPr>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lvl="0" algn="l"/>
                      <a:r>
                        <a:rPr lang="pt-BR" sz="1300" b="1" dirty="0" smtClean="0">
                          <a:solidFill>
                            <a:schemeClr val="accent6">
                              <a:lumMod val="50000"/>
                            </a:schemeClr>
                          </a:solidFill>
                          <a:latin typeface="Arial" pitchFamily="34" charset="0"/>
                          <a:cs typeface="Arial" pitchFamily="34" charset="0"/>
                        </a:rPr>
                        <a:t>RGQ-SMP</a:t>
                      </a:r>
                    </a:p>
                  </a:txBody>
                  <a:tcPr marR="36000" marT="0" marB="0" anchor="ctr">
                    <a:lnL w="12700" cap="flat" cmpd="sng" algn="ctr">
                      <a:solidFill>
                        <a:schemeClr val="accent6"/>
                      </a:solidFill>
                      <a:prstDash val="solid"/>
                      <a:round/>
                      <a:headEnd type="none" w="med" len="med"/>
                      <a:tailEnd type="none" w="med" len="med"/>
                    </a:lnL>
                    <a:lnR w="12700" cap="flat" cmpd="sng" algn="ctr">
                      <a:solidFill>
                        <a:srgbClr val="8BAAC9"/>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DAE4EE"/>
                    </a:solidFill>
                  </a:tcPr>
                </a:tc>
                <a:tc>
                  <a:txBody>
                    <a:bodyPr/>
                    <a:lstStyle>
                      <a:defPPr>
                        <a:defRPr lang="pt-BR"/>
                      </a:defPPr>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lvl="0" algn="ctr"/>
                      <a:r>
                        <a:rPr lang="pt-BR" sz="1300" b="1" dirty="0" smtClean="0">
                          <a:solidFill>
                            <a:schemeClr val="accent6">
                              <a:lumMod val="50000"/>
                            </a:schemeClr>
                          </a:solidFill>
                          <a:latin typeface="Arial" pitchFamily="34" charset="0"/>
                          <a:cs typeface="Arial" pitchFamily="34" charset="0"/>
                        </a:rPr>
                        <a:t>14</a:t>
                      </a:r>
                    </a:p>
                  </a:txBody>
                  <a:tcPr marR="36000" marT="0" marB="0" anchor="ctr">
                    <a:lnL w="12700" cap="flat" cmpd="sng" algn="ctr">
                      <a:solidFill>
                        <a:srgbClr val="8BAAC9"/>
                      </a:solidFill>
                      <a:prstDash val="solid"/>
                      <a:round/>
                      <a:headEnd type="none" w="med" len="med"/>
                      <a:tailEnd type="none" w="med" len="med"/>
                    </a:lnL>
                    <a:lnR w="12700" cap="flat" cmpd="sng" algn="ctr">
                      <a:solidFill>
                        <a:srgbClr val="8BAAC9"/>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DAE4EE"/>
                    </a:solidFill>
                  </a:tcPr>
                </a:tc>
                <a:tc>
                  <a:txBody>
                    <a:bodyPr/>
                    <a:lstStyle>
                      <a:defPPr>
                        <a:defRPr lang="pt-BR"/>
                      </a:defPPr>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lvl="0" algn="ctr"/>
                      <a:r>
                        <a:rPr lang="pt-BR" sz="1300" b="1" dirty="0" smtClean="0">
                          <a:solidFill>
                            <a:schemeClr val="accent6">
                              <a:lumMod val="50000"/>
                            </a:schemeClr>
                          </a:solidFill>
                          <a:latin typeface="Arial" pitchFamily="34" charset="0"/>
                          <a:cs typeface="Arial" pitchFamily="34" charset="0"/>
                        </a:rPr>
                        <a:t>10</a:t>
                      </a:r>
                    </a:p>
                  </a:txBody>
                  <a:tcPr marR="36000" marT="0" marB="0" anchor="ctr">
                    <a:lnL w="12700" cap="flat" cmpd="sng" algn="ctr">
                      <a:solidFill>
                        <a:srgbClr val="8BAAC9"/>
                      </a:solidFill>
                      <a:prstDash val="solid"/>
                      <a:round/>
                      <a:headEnd type="none" w="med" len="med"/>
                      <a:tailEnd type="none" w="med" len="med"/>
                    </a:lnL>
                    <a:lnR w="12700" cap="flat" cmpd="sng" algn="ctr">
                      <a:solidFill>
                        <a:srgbClr val="8BAAC9"/>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DAE4EE"/>
                    </a:solidFill>
                  </a:tcPr>
                </a:tc>
                <a:tc>
                  <a:txBody>
                    <a:bodyPr/>
                    <a:lstStyle>
                      <a:defPPr>
                        <a:defRPr lang="pt-BR"/>
                      </a:defPPr>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lvl="0" algn="ctr"/>
                      <a:r>
                        <a:rPr lang="pt-BR" sz="1300" b="1" dirty="0" smtClean="0">
                          <a:solidFill>
                            <a:schemeClr val="accent6">
                              <a:lumMod val="50000"/>
                            </a:schemeClr>
                          </a:solidFill>
                          <a:latin typeface="Arial" pitchFamily="34" charset="0"/>
                          <a:cs typeface="Arial" pitchFamily="34" charset="0"/>
                        </a:rPr>
                        <a:t>24</a:t>
                      </a:r>
                    </a:p>
                  </a:txBody>
                  <a:tcPr marR="36000" marT="0" marB="0" anchor="ctr">
                    <a:lnL w="12700" cap="flat" cmpd="sng" algn="ctr">
                      <a:solidFill>
                        <a:srgbClr val="8BAAC9"/>
                      </a:solidFill>
                      <a:prstDash val="solid"/>
                      <a:round/>
                      <a:headEnd type="none" w="med" len="med"/>
                      <a:tailEnd type="none" w="med" len="med"/>
                    </a:lnL>
                    <a:lnR w="12700" cap="flat" cmpd="sng" algn="ctr">
                      <a:solidFill>
                        <a:srgbClr val="8BAAC9"/>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DAE4EE"/>
                    </a:solidFill>
                  </a:tcPr>
                </a:tc>
                <a:tc>
                  <a:txBody>
                    <a:bodyPr/>
                    <a:lstStyle>
                      <a:defPPr>
                        <a:defRPr lang="pt-BR"/>
                      </a:defPPr>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lvl="0" algn="l"/>
                      <a:r>
                        <a:rPr lang="pt-BR" sz="1300" b="1" dirty="0" smtClean="0">
                          <a:solidFill>
                            <a:schemeClr val="accent6">
                              <a:lumMod val="50000"/>
                            </a:schemeClr>
                          </a:solidFill>
                          <a:latin typeface="Arial" pitchFamily="34" charset="0"/>
                          <a:cs typeface="Arial" pitchFamily="34" charset="0"/>
                        </a:rPr>
                        <a:t>67 </a:t>
                      </a:r>
                      <a:r>
                        <a:rPr lang="pt-BR" sz="1300" b="1" dirty="0" err="1" smtClean="0">
                          <a:solidFill>
                            <a:schemeClr val="accent6">
                              <a:lumMod val="50000"/>
                            </a:schemeClr>
                          </a:solidFill>
                          <a:latin typeface="Arial" pitchFamily="34" charset="0"/>
                          <a:cs typeface="Arial" pitchFamily="34" charset="0"/>
                        </a:rPr>
                        <a:t>CNs</a:t>
                      </a:r>
                      <a:r>
                        <a:rPr lang="pt-BR" sz="1300" b="1" dirty="0" smtClean="0">
                          <a:solidFill>
                            <a:schemeClr val="accent6">
                              <a:lumMod val="50000"/>
                            </a:schemeClr>
                          </a:solidFill>
                          <a:latin typeface="Arial" pitchFamily="34" charset="0"/>
                          <a:cs typeface="Arial" pitchFamily="34" charset="0"/>
                        </a:rPr>
                        <a:t> ou 27 </a:t>
                      </a:r>
                      <a:r>
                        <a:rPr lang="pt-BR" sz="1300" b="1" dirty="0" err="1" smtClean="0">
                          <a:solidFill>
                            <a:schemeClr val="accent6">
                              <a:lumMod val="50000"/>
                            </a:schemeClr>
                          </a:solidFill>
                          <a:latin typeface="Arial" pitchFamily="34" charset="0"/>
                          <a:cs typeface="Arial" pitchFamily="34" charset="0"/>
                        </a:rPr>
                        <a:t>UFs</a:t>
                      </a:r>
                      <a:r>
                        <a:rPr lang="pt-BR" sz="1300" b="1" dirty="0" smtClean="0">
                          <a:solidFill>
                            <a:schemeClr val="accent6">
                              <a:lumMod val="50000"/>
                            </a:schemeClr>
                          </a:solidFill>
                          <a:latin typeface="Arial" pitchFamily="34" charset="0"/>
                          <a:cs typeface="Arial" pitchFamily="34" charset="0"/>
                        </a:rPr>
                        <a:t>**</a:t>
                      </a:r>
                    </a:p>
                  </a:txBody>
                  <a:tcPr marR="36000" marT="0" marB="0" anchor="ctr">
                    <a:lnL w="12700" cap="flat" cmpd="sng" algn="ctr">
                      <a:solidFill>
                        <a:srgbClr val="8BAAC9"/>
                      </a:solidFill>
                      <a:prstDash val="solid"/>
                      <a:round/>
                      <a:headEnd type="none" w="med" len="med"/>
                      <a:tailEnd type="none" w="med" len="med"/>
                    </a:lnL>
                    <a:lnR w="28575" cap="flat" cmpd="sng" algn="ctr">
                      <a:solidFill>
                        <a:schemeClr val="accent6">
                          <a:lumMod val="50000"/>
                        </a:schemeClr>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DAE4EE"/>
                    </a:solidFill>
                  </a:tcPr>
                </a:tc>
                <a:tc>
                  <a:txBody>
                    <a:bodyPr/>
                    <a:lstStyle>
                      <a:defPPr>
                        <a:defRPr lang="pt-BR"/>
                      </a:defPPr>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lvl="0" algn="ctr"/>
                      <a:r>
                        <a:rPr lang="pt-BR" sz="1300" b="1" dirty="0" smtClean="0">
                          <a:solidFill>
                            <a:schemeClr val="accent6">
                              <a:lumMod val="50000"/>
                            </a:schemeClr>
                          </a:solidFill>
                          <a:latin typeface="Arial" pitchFamily="34" charset="0"/>
                          <a:cs typeface="Arial" pitchFamily="34" charset="0"/>
                        </a:rPr>
                        <a:t>1207</a:t>
                      </a:r>
                    </a:p>
                  </a:txBody>
                  <a:tcPr marR="36000" marT="0" marB="0" anchor="ctr">
                    <a:lnL w="28575" cap="flat" cmpd="sng" algn="ctr">
                      <a:solidFill>
                        <a:schemeClr val="accent6">
                          <a:lumMod val="50000"/>
                        </a:schemeClr>
                      </a:solidFill>
                      <a:prstDash val="solid"/>
                      <a:round/>
                      <a:headEnd type="none" w="med" len="med"/>
                      <a:tailEnd type="none" w="med" len="med"/>
                    </a:lnL>
                    <a:lnR w="28575" cap="flat" cmpd="sng" algn="ctr">
                      <a:solidFill>
                        <a:schemeClr val="accent6">
                          <a:lumMod val="50000"/>
                        </a:schemeClr>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DAE4EE"/>
                    </a:solidFill>
                  </a:tcPr>
                </a:tc>
              </a:tr>
              <a:tr h="223520">
                <a:tc>
                  <a:txBody>
                    <a:bodyPr/>
                    <a:lstStyle>
                      <a:defPPr>
                        <a:defRPr lang="pt-BR"/>
                      </a:defPPr>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lvl="0" algn="l"/>
                      <a:r>
                        <a:rPr lang="pt-BR" sz="1300" b="1" dirty="0" smtClean="0">
                          <a:solidFill>
                            <a:schemeClr val="accent6">
                              <a:lumMod val="50000"/>
                            </a:schemeClr>
                          </a:solidFill>
                          <a:latin typeface="Arial" pitchFamily="34" charset="0"/>
                          <a:cs typeface="Arial" pitchFamily="34" charset="0"/>
                        </a:rPr>
                        <a:t>IDA</a:t>
                      </a:r>
                    </a:p>
                  </a:txBody>
                  <a:tcPr marR="36000" marT="0" marB="0" anchor="ctr">
                    <a:lnL w="12700" cap="flat" cmpd="sng" algn="ctr">
                      <a:solidFill>
                        <a:schemeClr val="accent6"/>
                      </a:solidFill>
                      <a:prstDash val="solid"/>
                      <a:round/>
                      <a:headEnd type="none" w="med" len="med"/>
                      <a:tailEnd type="none" w="med" len="med"/>
                    </a:lnL>
                    <a:lnR w="12700" cap="flat" cmpd="sng" algn="ctr">
                      <a:solidFill>
                        <a:srgbClr val="8BAAC9"/>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EBF0F5"/>
                    </a:solidFill>
                  </a:tcPr>
                </a:tc>
                <a:tc>
                  <a:txBody>
                    <a:bodyPr/>
                    <a:lstStyle>
                      <a:defPPr>
                        <a:defRPr lang="pt-BR"/>
                      </a:defPPr>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lvl="0" algn="ctr"/>
                      <a:r>
                        <a:rPr lang="pt-BR" sz="1300" b="1" dirty="0" smtClean="0">
                          <a:solidFill>
                            <a:schemeClr val="accent6">
                              <a:lumMod val="50000"/>
                            </a:schemeClr>
                          </a:solidFill>
                          <a:latin typeface="Arial" pitchFamily="34" charset="0"/>
                          <a:cs typeface="Arial" pitchFamily="34" charset="0"/>
                        </a:rPr>
                        <a:t>4</a:t>
                      </a:r>
                    </a:p>
                  </a:txBody>
                  <a:tcPr marR="36000" marT="0" marB="0" anchor="ctr">
                    <a:lnL w="12700" cap="flat" cmpd="sng" algn="ctr">
                      <a:solidFill>
                        <a:srgbClr val="8BAAC9"/>
                      </a:solidFill>
                      <a:prstDash val="solid"/>
                      <a:round/>
                      <a:headEnd type="none" w="med" len="med"/>
                      <a:tailEnd type="none" w="med" len="med"/>
                    </a:lnL>
                    <a:lnR w="12700" cap="flat" cmpd="sng" algn="ctr">
                      <a:solidFill>
                        <a:srgbClr val="8BAAC9"/>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EBF0F5"/>
                    </a:solidFill>
                  </a:tcPr>
                </a:tc>
                <a:tc>
                  <a:txBody>
                    <a:bodyPr/>
                    <a:lstStyle>
                      <a:defPPr>
                        <a:defRPr lang="pt-BR"/>
                      </a:defPPr>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lvl="0" algn="ctr"/>
                      <a:r>
                        <a:rPr lang="pt-BR" sz="1300" b="1" dirty="0" smtClean="0">
                          <a:solidFill>
                            <a:schemeClr val="accent6">
                              <a:lumMod val="50000"/>
                            </a:schemeClr>
                          </a:solidFill>
                          <a:latin typeface="Arial" pitchFamily="34" charset="0"/>
                          <a:cs typeface="Arial" pitchFamily="34" charset="0"/>
                        </a:rPr>
                        <a:t>0</a:t>
                      </a:r>
                    </a:p>
                  </a:txBody>
                  <a:tcPr marR="36000" marT="0" marB="0" anchor="ctr">
                    <a:lnL w="12700" cap="flat" cmpd="sng" algn="ctr">
                      <a:solidFill>
                        <a:srgbClr val="8BAAC9"/>
                      </a:solidFill>
                      <a:prstDash val="solid"/>
                      <a:round/>
                      <a:headEnd type="none" w="med" len="med"/>
                      <a:tailEnd type="none" w="med" len="med"/>
                    </a:lnL>
                    <a:lnR w="12700" cap="flat" cmpd="sng" algn="ctr">
                      <a:solidFill>
                        <a:srgbClr val="8BAAC9"/>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EBF0F5"/>
                    </a:solidFill>
                  </a:tcPr>
                </a:tc>
                <a:tc>
                  <a:txBody>
                    <a:bodyPr/>
                    <a:lstStyle>
                      <a:defPPr>
                        <a:defRPr lang="pt-BR"/>
                      </a:defPPr>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lvl="0" algn="ctr"/>
                      <a:r>
                        <a:rPr lang="pt-BR" sz="1300" b="1" dirty="0" smtClean="0">
                          <a:solidFill>
                            <a:schemeClr val="accent6">
                              <a:lumMod val="50000"/>
                            </a:schemeClr>
                          </a:solidFill>
                          <a:latin typeface="Arial" pitchFamily="34" charset="0"/>
                          <a:cs typeface="Arial" pitchFamily="34" charset="0"/>
                        </a:rPr>
                        <a:t>4</a:t>
                      </a:r>
                    </a:p>
                  </a:txBody>
                  <a:tcPr marR="36000" marT="0" marB="0" anchor="ctr">
                    <a:lnL w="12700" cap="flat" cmpd="sng" algn="ctr">
                      <a:solidFill>
                        <a:srgbClr val="8BAAC9"/>
                      </a:solidFill>
                      <a:prstDash val="solid"/>
                      <a:round/>
                      <a:headEnd type="none" w="med" len="med"/>
                      <a:tailEnd type="none" w="med" len="med"/>
                    </a:lnL>
                    <a:lnR w="12700" cap="flat" cmpd="sng" algn="ctr">
                      <a:solidFill>
                        <a:srgbClr val="8BAAC9"/>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EBF0F5"/>
                    </a:solidFill>
                  </a:tcPr>
                </a:tc>
                <a:tc>
                  <a:txBody>
                    <a:bodyPr/>
                    <a:lstStyle>
                      <a:defPPr>
                        <a:defRPr lang="pt-BR"/>
                      </a:defPPr>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lvl="0" algn="l"/>
                      <a:r>
                        <a:rPr lang="pt-BR" sz="1300" b="1" dirty="0" smtClean="0">
                          <a:solidFill>
                            <a:schemeClr val="accent6">
                              <a:lumMod val="50000"/>
                            </a:schemeClr>
                          </a:solidFill>
                          <a:latin typeface="Arial" pitchFamily="34" charset="0"/>
                          <a:cs typeface="Arial" pitchFamily="34" charset="0"/>
                        </a:rPr>
                        <a:t>Total</a:t>
                      </a:r>
                    </a:p>
                  </a:txBody>
                  <a:tcPr marR="36000" marT="0" marB="0" anchor="ctr">
                    <a:lnL w="12700" cap="flat" cmpd="sng" algn="ctr">
                      <a:solidFill>
                        <a:srgbClr val="8BAAC9"/>
                      </a:solidFill>
                      <a:prstDash val="solid"/>
                      <a:round/>
                      <a:headEnd type="none" w="med" len="med"/>
                      <a:tailEnd type="none" w="med" len="med"/>
                    </a:lnL>
                    <a:lnR w="28575" cap="flat" cmpd="sng" algn="ctr">
                      <a:solidFill>
                        <a:schemeClr val="accent6">
                          <a:lumMod val="50000"/>
                        </a:schemeClr>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EBF0F5"/>
                    </a:solidFill>
                  </a:tcPr>
                </a:tc>
                <a:tc>
                  <a:txBody>
                    <a:bodyPr/>
                    <a:lstStyle>
                      <a:defPPr>
                        <a:defRPr lang="pt-BR"/>
                      </a:defPPr>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lvl="0" algn="ctr"/>
                      <a:r>
                        <a:rPr lang="pt-BR" sz="1300" b="1" dirty="0" smtClean="0">
                          <a:solidFill>
                            <a:schemeClr val="accent6">
                              <a:lumMod val="50000"/>
                            </a:schemeClr>
                          </a:solidFill>
                          <a:latin typeface="Arial" pitchFamily="34" charset="0"/>
                          <a:cs typeface="Arial" pitchFamily="34" charset="0"/>
                        </a:rPr>
                        <a:t>4</a:t>
                      </a:r>
                    </a:p>
                  </a:txBody>
                  <a:tcPr marR="36000" marT="0" marB="0" anchor="ctr">
                    <a:lnL w="28575" cap="flat" cmpd="sng" algn="ctr">
                      <a:solidFill>
                        <a:schemeClr val="accent6">
                          <a:lumMod val="50000"/>
                        </a:schemeClr>
                      </a:solidFill>
                      <a:prstDash val="solid"/>
                      <a:round/>
                      <a:headEnd type="none" w="med" len="med"/>
                      <a:tailEnd type="none" w="med" len="med"/>
                    </a:lnL>
                    <a:lnR w="28575" cap="flat" cmpd="sng" algn="ctr">
                      <a:solidFill>
                        <a:schemeClr val="accent6">
                          <a:lumMod val="50000"/>
                        </a:schemeClr>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EBF0F5"/>
                    </a:solidFill>
                  </a:tcPr>
                </a:tc>
              </a:tr>
              <a:tr h="223520">
                <a:tc>
                  <a:txBody>
                    <a:bodyPr/>
                    <a:lstStyle>
                      <a:defPPr>
                        <a:defRPr lang="pt-BR"/>
                      </a:defPPr>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lvl="0" algn="l"/>
                      <a:r>
                        <a:rPr lang="pt-BR" sz="1300" b="1" dirty="0" smtClean="0">
                          <a:solidFill>
                            <a:schemeClr val="accent6">
                              <a:lumMod val="50000"/>
                            </a:schemeClr>
                          </a:solidFill>
                          <a:latin typeface="Arial" pitchFamily="34" charset="0"/>
                          <a:cs typeface="Arial" pitchFamily="34" charset="0"/>
                        </a:rPr>
                        <a:t>Total</a:t>
                      </a:r>
                    </a:p>
                  </a:txBody>
                  <a:tcPr marR="36000" marT="0" marB="0" anchor="ctr">
                    <a:lnL w="12700" cap="flat" cmpd="sng" algn="ctr">
                      <a:solidFill>
                        <a:schemeClr val="accent6"/>
                      </a:solidFill>
                      <a:prstDash val="solid"/>
                      <a:round/>
                      <a:headEnd type="none" w="med" len="med"/>
                      <a:tailEnd type="none" w="med" len="med"/>
                    </a:lnL>
                    <a:lnR w="12700" cap="flat" cmpd="sng" algn="ctr">
                      <a:solidFill>
                        <a:srgbClr val="8BAAC9"/>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solidFill>
                      <a:schemeClr val="accent6">
                        <a:lumMod val="60000"/>
                        <a:lumOff val="40000"/>
                      </a:schemeClr>
                    </a:solidFill>
                  </a:tcPr>
                </a:tc>
                <a:tc>
                  <a:txBody>
                    <a:bodyPr/>
                    <a:lstStyle>
                      <a:defPPr>
                        <a:defRPr lang="pt-BR"/>
                      </a:defPPr>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lvl="0" algn="ctr"/>
                      <a:endParaRPr lang="pt-BR" sz="1300" b="0" dirty="0" smtClean="0">
                        <a:solidFill>
                          <a:schemeClr val="accent6">
                            <a:lumMod val="50000"/>
                          </a:schemeClr>
                        </a:solidFill>
                        <a:latin typeface="Arial" pitchFamily="34" charset="0"/>
                        <a:cs typeface="Arial" pitchFamily="34" charset="0"/>
                      </a:endParaRPr>
                    </a:p>
                  </a:txBody>
                  <a:tcPr marR="36000" marT="0" marB="0" anchor="ctr">
                    <a:lnL w="12700" cap="flat" cmpd="sng" algn="ctr">
                      <a:solidFill>
                        <a:srgbClr val="8BAAC9"/>
                      </a:solidFill>
                      <a:prstDash val="solid"/>
                      <a:round/>
                      <a:headEnd type="none" w="med" len="med"/>
                      <a:tailEnd type="none" w="med" len="med"/>
                    </a:lnL>
                    <a:lnR w="12700" cap="flat" cmpd="sng" algn="ctr">
                      <a:solidFill>
                        <a:srgbClr val="8BAAC9"/>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solidFill>
                      <a:schemeClr val="accent6">
                        <a:lumMod val="60000"/>
                        <a:lumOff val="40000"/>
                      </a:schemeClr>
                    </a:solidFill>
                  </a:tcPr>
                </a:tc>
                <a:tc>
                  <a:txBody>
                    <a:bodyPr/>
                    <a:lstStyle>
                      <a:defPPr>
                        <a:defRPr lang="pt-BR"/>
                      </a:defPPr>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lvl="0" algn="ctr"/>
                      <a:endParaRPr lang="pt-BR" sz="1300" b="0" dirty="0" smtClean="0">
                        <a:solidFill>
                          <a:schemeClr val="accent6">
                            <a:lumMod val="50000"/>
                          </a:schemeClr>
                        </a:solidFill>
                        <a:latin typeface="Arial" pitchFamily="34" charset="0"/>
                        <a:cs typeface="Arial" pitchFamily="34" charset="0"/>
                      </a:endParaRPr>
                    </a:p>
                  </a:txBody>
                  <a:tcPr marR="36000" marT="0" marB="0" anchor="ctr">
                    <a:lnL w="12700" cap="flat" cmpd="sng" algn="ctr">
                      <a:solidFill>
                        <a:srgbClr val="8BAAC9"/>
                      </a:solidFill>
                      <a:prstDash val="solid"/>
                      <a:round/>
                      <a:headEnd type="none" w="med" len="med"/>
                      <a:tailEnd type="none" w="med" len="med"/>
                    </a:lnL>
                    <a:lnR w="12700" cap="flat" cmpd="sng" algn="ctr">
                      <a:solidFill>
                        <a:srgbClr val="8BAAC9"/>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solidFill>
                      <a:schemeClr val="accent6">
                        <a:lumMod val="60000"/>
                        <a:lumOff val="40000"/>
                      </a:schemeClr>
                    </a:solidFill>
                  </a:tcPr>
                </a:tc>
                <a:tc>
                  <a:txBody>
                    <a:bodyPr/>
                    <a:lstStyle>
                      <a:defPPr>
                        <a:defRPr lang="pt-BR"/>
                      </a:defPPr>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lvl="0" algn="ctr"/>
                      <a:r>
                        <a:rPr lang="pt-BR" sz="1300" b="1" dirty="0" smtClean="0">
                          <a:solidFill>
                            <a:schemeClr val="accent6">
                              <a:lumMod val="50000"/>
                            </a:schemeClr>
                          </a:solidFill>
                          <a:latin typeface="Arial" pitchFamily="34" charset="0"/>
                          <a:cs typeface="Arial" pitchFamily="34" charset="0"/>
                        </a:rPr>
                        <a:t>85</a:t>
                      </a:r>
                    </a:p>
                  </a:txBody>
                  <a:tcPr marR="36000" marT="0" marB="0" anchor="ctr">
                    <a:lnL w="12700" cap="flat" cmpd="sng" algn="ctr">
                      <a:solidFill>
                        <a:srgbClr val="8BAAC9"/>
                      </a:solidFill>
                      <a:prstDash val="solid"/>
                      <a:round/>
                      <a:headEnd type="none" w="med" len="med"/>
                      <a:tailEnd type="none" w="med" len="med"/>
                    </a:lnL>
                    <a:lnR w="12700" cap="flat" cmpd="sng" algn="ctr">
                      <a:solidFill>
                        <a:srgbClr val="8BAAC9"/>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solidFill>
                      <a:schemeClr val="accent6">
                        <a:lumMod val="60000"/>
                        <a:lumOff val="40000"/>
                      </a:schemeClr>
                    </a:solidFill>
                  </a:tcPr>
                </a:tc>
                <a:tc>
                  <a:txBody>
                    <a:bodyPr/>
                    <a:lstStyle>
                      <a:defPPr>
                        <a:defRPr lang="pt-BR"/>
                      </a:defPPr>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lvl="0" algn="l"/>
                      <a:endParaRPr lang="pt-BR" sz="1300" b="1" dirty="0" smtClean="0">
                        <a:solidFill>
                          <a:schemeClr val="accent6">
                            <a:lumMod val="50000"/>
                          </a:schemeClr>
                        </a:solidFill>
                        <a:latin typeface="Arial" pitchFamily="34" charset="0"/>
                        <a:cs typeface="Arial" pitchFamily="34" charset="0"/>
                      </a:endParaRPr>
                    </a:p>
                  </a:txBody>
                  <a:tcPr marR="36000" marT="0" marB="0" anchor="ctr">
                    <a:lnL w="12700" cap="flat" cmpd="sng" algn="ctr">
                      <a:solidFill>
                        <a:srgbClr val="8BAAC9"/>
                      </a:solidFill>
                      <a:prstDash val="solid"/>
                      <a:round/>
                      <a:headEnd type="none" w="med" len="med"/>
                      <a:tailEnd type="none" w="med" len="med"/>
                    </a:lnL>
                    <a:lnR w="28575" cap="flat" cmpd="sng" algn="ctr">
                      <a:solidFill>
                        <a:schemeClr val="accent6">
                          <a:lumMod val="50000"/>
                        </a:schemeClr>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solidFill>
                      <a:schemeClr val="accent6">
                        <a:lumMod val="60000"/>
                        <a:lumOff val="40000"/>
                      </a:schemeClr>
                    </a:solidFill>
                  </a:tcPr>
                </a:tc>
                <a:tc>
                  <a:txBody>
                    <a:bodyPr/>
                    <a:lstStyle>
                      <a:defPPr>
                        <a:defRPr lang="pt-BR"/>
                      </a:defPPr>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lvl="0" algn="ctr"/>
                      <a:r>
                        <a:rPr lang="pt-BR" sz="1300" b="1" dirty="0" smtClean="0">
                          <a:solidFill>
                            <a:schemeClr val="accent6">
                              <a:lumMod val="50000"/>
                            </a:schemeClr>
                          </a:solidFill>
                          <a:latin typeface="Arial" pitchFamily="34" charset="0"/>
                          <a:cs typeface="Arial" pitchFamily="34" charset="0"/>
                        </a:rPr>
                        <a:t>6.354</a:t>
                      </a:r>
                    </a:p>
                  </a:txBody>
                  <a:tcPr marR="36000" marT="0" marB="0" anchor="ctr">
                    <a:lnL w="28575" cap="flat" cmpd="sng" algn="ctr">
                      <a:solidFill>
                        <a:schemeClr val="accent6">
                          <a:lumMod val="50000"/>
                        </a:schemeClr>
                      </a:solidFill>
                      <a:prstDash val="solid"/>
                      <a:round/>
                      <a:headEnd type="none" w="med" len="med"/>
                      <a:tailEnd type="none" w="med" len="med"/>
                    </a:lnL>
                    <a:lnR w="28575" cap="flat" cmpd="sng" algn="ctr">
                      <a:solidFill>
                        <a:schemeClr val="accent6">
                          <a:lumMod val="50000"/>
                        </a:schemeClr>
                      </a:solidFill>
                      <a:prstDash val="solid"/>
                      <a:round/>
                      <a:headEnd type="none" w="med" len="med"/>
                      <a:tailEnd type="none" w="med" len="med"/>
                    </a:lnR>
                    <a:lnT w="12700" cap="flat" cmpd="sng" algn="ctr">
                      <a:noFill/>
                      <a:prstDash val="solid"/>
                      <a:round/>
                      <a:headEnd type="none" w="med" len="med"/>
                      <a:tailEnd type="none" w="med" len="med"/>
                    </a:lnT>
                    <a:lnB w="28575" cap="flat" cmpd="sng" algn="ctr">
                      <a:solidFill>
                        <a:schemeClr val="accent6">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accent6">
                        <a:lumMod val="60000"/>
                        <a:lumOff val="40000"/>
                      </a:schemeClr>
                    </a:solidFill>
                  </a:tcPr>
                </a:tc>
              </a:tr>
            </a:tbl>
          </a:graphicData>
        </a:graphic>
      </p:graphicFrame>
      <p:sp>
        <p:nvSpPr>
          <p:cNvPr id="18" name="Seta para a direita 17"/>
          <p:cNvSpPr/>
          <p:nvPr/>
        </p:nvSpPr>
        <p:spPr bwMode="auto">
          <a:xfrm>
            <a:off x="7920963" y="1059410"/>
            <a:ext cx="352338" cy="5109092"/>
          </a:xfrm>
          <a:prstGeom prst="rightArrow">
            <a:avLst>
              <a:gd name="adj1" fmla="val 50000"/>
              <a:gd name="adj2" fmla="val 102878"/>
            </a:avLst>
          </a:prstGeom>
          <a:solidFill>
            <a:schemeClr val="bg1">
              <a:lumMod val="75000"/>
            </a:schemeClr>
          </a:solidFill>
          <a:ln w="9525" cap="flat" cmpd="sng" algn="ctr">
            <a:solidFill>
              <a:schemeClr val="bg1">
                <a:lumMod val="75000"/>
              </a:schemeClr>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50813" marR="0" indent="-149225" algn="ctr" defTabSz="914400" rtl="0" eaLnBrk="1" fontAlgn="base" latinLnBrk="0" hangingPunct="1">
              <a:lnSpc>
                <a:spcPct val="100000"/>
              </a:lnSpc>
              <a:spcBef>
                <a:spcPct val="20000"/>
              </a:spcBef>
              <a:spcAft>
                <a:spcPct val="0"/>
              </a:spcAft>
              <a:buClr>
                <a:schemeClr val="tx1"/>
              </a:buClr>
              <a:buSzTx/>
              <a:buFontTx/>
              <a:buChar char="•"/>
              <a:tabLst/>
            </a:pPr>
            <a:endParaRPr kumimoji="0" lang="en-US" sz="1900" b="0" i="0" u="none" strike="noStrike" cap="none" normalizeH="0" baseline="0" smtClean="0">
              <a:ln>
                <a:noFill/>
              </a:ln>
              <a:solidFill>
                <a:schemeClr val="tx1"/>
              </a:solidFill>
              <a:effectLst/>
              <a:latin typeface="+mj-lt"/>
            </a:endParaRPr>
          </a:p>
        </p:txBody>
      </p:sp>
      <p:sp>
        <p:nvSpPr>
          <p:cNvPr id="23" name="AutoShape 8"/>
          <p:cNvSpPr>
            <a:spLocks noChangeArrowheads="1"/>
          </p:cNvSpPr>
          <p:nvPr/>
        </p:nvSpPr>
        <p:spPr bwMode="gray">
          <a:xfrm>
            <a:off x="8431390" y="2933954"/>
            <a:ext cx="1243089" cy="1654087"/>
          </a:xfrm>
          <a:prstGeom prst="rect">
            <a:avLst/>
          </a:prstGeom>
          <a:solidFill>
            <a:schemeClr val="accent6"/>
          </a:solidFill>
          <a:ln w="9525" cap="flat" cmpd="sng" algn="ctr">
            <a:solidFill>
              <a:schemeClr val="accent6"/>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50813" indent="-149225" algn="ctr" fontAlgn="base">
              <a:spcBef>
                <a:spcPct val="20000"/>
              </a:spcBef>
              <a:spcAft>
                <a:spcPct val="0"/>
              </a:spcAft>
              <a:buClr>
                <a:schemeClr val="tx1"/>
              </a:buClr>
              <a:buFontTx/>
              <a:buChar char="•"/>
            </a:pPr>
            <a:endParaRPr lang="en-US" sz="1500" dirty="0">
              <a:latin typeface="Arial" charset="0"/>
            </a:endParaRPr>
          </a:p>
        </p:txBody>
      </p:sp>
      <p:sp>
        <p:nvSpPr>
          <p:cNvPr id="24" name="Rectangle 90"/>
          <p:cNvSpPr txBox="1">
            <a:spLocks noChangeArrowheads="1"/>
          </p:cNvSpPr>
          <p:nvPr/>
        </p:nvSpPr>
        <p:spPr bwMode="auto">
          <a:xfrm>
            <a:off x="8481301" y="2998403"/>
            <a:ext cx="1193178" cy="1477328"/>
          </a:xfrm>
          <a:prstGeom prst="rect">
            <a:avLst/>
          </a:prstGeom>
          <a:noFill/>
          <a:ln w="9525">
            <a:noFill/>
            <a:miter lim="800000"/>
            <a:headEnd/>
            <a:tailEnd/>
          </a:ln>
        </p:spPr>
        <p:txBody>
          <a:bodyPr vert="horz" wrap="square" lIns="0" tIns="0" rIns="0" bIns="0" numCol="1" anchor="t" anchorCtr="0" compatLnSpc="1">
            <a:prstTxWarp prst="textNoShape">
              <a:avLst/>
            </a:prstTxWarp>
            <a:spAutoFit/>
          </a:bodyPr>
          <a:lstStyle>
            <a:lvl1pPr marL="342900" indent="-342900" algn="l" defTabSz="955675" rtl="0" eaLnBrk="0" fontAlgn="base" hangingPunct="0">
              <a:spcBef>
                <a:spcPct val="20000"/>
              </a:spcBef>
              <a:spcAft>
                <a:spcPct val="0"/>
              </a:spcAft>
              <a:buClr>
                <a:schemeClr val="tx1"/>
              </a:buClr>
              <a:defRPr sz="1600">
                <a:solidFill>
                  <a:schemeClr val="tx1"/>
                </a:solidFill>
                <a:latin typeface="+mn-lt"/>
                <a:ea typeface="+mn-ea"/>
                <a:cs typeface="+mn-cs"/>
              </a:defRPr>
            </a:lvl1pPr>
            <a:lvl2pPr marL="150813" indent="-149225" algn="l" defTabSz="955675" rtl="0" eaLnBrk="0" fontAlgn="base" hangingPunct="0">
              <a:spcBef>
                <a:spcPct val="20000"/>
              </a:spcBef>
              <a:spcAft>
                <a:spcPct val="0"/>
              </a:spcAft>
              <a:buClr>
                <a:schemeClr val="tx1"/>
              </a:buClr>
              <a:buChar char="•"/>
              <a:defRPr sz="1600">
                <a:solidFill>
                  <a:schemeClr val="tx1"/>
                </a:solidFill>
                <a:latin typeface="+mn-lt"/>
              </a:defRPr>
            </a:lvl2pPr>
            <a:lvl3pPr marL="323850" indent="-171450" algn="l" defTabSz="955675" rtl="0" eaLnBrk="0" fontAlgn="base" hangingPunct="0">
              <a:spcBef>
                <a:spcPct val="20000"/>
              </a:spcBef>
              <a:spcAft>
                <a:spcPct val="0"/>
              </a:spcAft>
              <a:buClr>
                <a:schemeClr val="tx1"/>
              </a:buClr>
              <a:buChar char="–"/>
              <a:defRPr sz="1600">
                <a:solidFill>
                  <a:schemeClr val="tx1"/>
                </a:solidFill>
                <a:latin typeface="+mn-lt"/>
              </a:defRPr>
            </a:lvl3pPr>
            <a:lvl4pPr marL="495300" indent="-150813" algn="l" defTabSz="955675" rtl="0" eaLnBrk="0" fontAlgn="base" hangingPunct="0">
              <a:spcBef>
                <a:spcPct val="20000"/>
              </a:spcBef>
              <a:spcAft>
                <a:spcPct val="0"/>
              </a:spcAft>
              <a:buClr>
                <a:schemeClr val="tx1"/>
              </a:buClr>
              <a:buSzPct val="80000"/>
              <a:buChar char="•"/>
              <a:defRPr sz="1600">
                <a:solidFill>
                  <a:schemeClr val="tx1"/>
                </a:solidFill>
                <a:latin typeface="+mn-lt"/>
              </a:defRPr>
            </a:lvl4pPr>
            <a:lvl5pPr marL="696913" indent="-200025" algn="l" defTabSz="955675" rtl="0" eaLnBrk="0" fontAlgn="base" hangingPunct="0">
              <a:spcBef>
                <a:spcPct val="20000"/>
              </a:spcBef>
              <a:spcAft>
                <a:spcPct val="0"/>
              </a:spcAft>
              <a:buClr>
                <a:schemeClr val="tx1"/>
              </a:buClr>
              <a:buSzPct val="80000"/>
              <a:buChar char="–"/>
              <a:defRPr sz="1600">
                <a:solidFill>
                  <a:schemeClr val="tx1"/>
                </a:solidFill>
                <a:latin typeface="+mn-lt"/>
              </a:defRPr>
            </a:lvl5pPr>
            <a:lvl6pPr marL="1154113" indent="-200025" algn="l" defTabSz="955675" rtl="0" fontAlgn="base">
              <a:spcBef>
                <a:spcPct val="20000"/>
              </a:spcBef>
              <a:spcAft>
                <a:spcPct val="0"/>
              </a:spcAft>
              <a:buClr>
                <a:schemeClr val="tx1"/>
              </a:buClr>
              <a:buSzPct val="80000"/>
              <a:buChar char="–"/>
              <a:defRPr sz="1600">
                <a:solidFill>
                  <a:schemeClr val="tx1"/>
                </a:solidFill>
                <a:latin typeface="+mn-lt"/>
              </a:defRPr>
            </a:lvl6pPr>
            <a:lvl7pPr marL="1611313" indent="-200025" algn="l" defTabSz="955675" rtl="0" fontAlgn="base">
              <a:spcBef>
                <a:spcPct val="20000"/>
              </a:spcBef>
              <a:spcAft>
                <a:spcPct val="0"/>
              </a:spcAft>
              <a:buClr>
                <a:schemeClr val="tx1"/>
              </a:buClr>
              <a:buSzPct val="80000"/>
              <a:buChar char="–"/>
              <a:defRPr sz="1600">
                <a:solidFill>
                  <a:schemeClr val="tx1"/>
                </a:solidFill>
                <a:latin typeface="+mn-lt"/>
              </a:defRPr>
            </a:lvl7pPr>
            <a:lvl8pPr marL="2068513" indent="-200025" algn="l" defTabSz="955675" rtl="0" fontAlgn="base">
              <a:spcBef>
                <a:spcPct val="20000"/>
              </a:spcBef>
              <a:spcAft>
                <a:spcPct val="0"/>
              </a:spcAft>
              <a:buClr>
                <a:schemeClr val="tx1"/>
              </a:buClr>
              <a:buSzPct val="80000"/>
              <a:buChar char="–"/>
              <a:defRPr sz="1600">
                <a:solidFill>
                  <a:schemeClr val="tx1"/>
                </a:solidFill>
                <a:latin typeface="+mn-lt"/>
              </a:defRPr>
            </a:lvl8pPr>
            <a:lvl9pPr marL="2525713" indent="-200025" algn="l" defTabSz="955675" rtl="0" fontAlgn="base">
              <a:spcBef>
                <a:spcPct val="20000"/>
              </a:spcBef>
              <a:spcAft>
                <a:spcPct val="0"/>
              </a:spcAft>
              <a:buClr>
                <a:schemeClr val="tx1"/>
              </a:buClr>
              <a:buSzPct val="80000"/>
              <a:buChar char="–"/>
              <a:defRPr sz="1600">
                <a:solidFill>
                  <a:schemeClr val="tx1"/>
                </a:solidFill>
                <a:latin typeface="+mn-lt"/>
              </a:defRPr>
            </a:lvl9pPr>
          </a:lstStyle>
          <a:p>
            <a:pPr lvl="1">
              <a:spcBef>
                <a:spcPts val="1200"/>
              </a:spcBef>
              <a:buClr>
                <a:schemeClr val="bg1"/>
              </a:buClr>
            </a:pPr>
            <a:r>
              <a:rPr lang="pt-BR" kern="0" dirty="0" err="1">
                <a:solidFill>
                  <a:schemeClr val="bg1"/>
                </a:solidFill>
              </a:rPr>
              <a:t>OTTs</a:t>
            </a:r>
            <a:r>
              <a:rPr lang="pt-BR" kern="0" dirty="0">
                <a:solidFill>
                  <a:schemeClr val="bg1"/>
                </a:solidFill>
              </a:rPr>
              <a:t> não possuem </a:t>
            </a:r>
            <a:r>
              <a:rPr lang="pt-BR" kern="0" dirty="0" smtClean="0">
                <a:solidFill>
                  <a:schemeClr val="bg1"/>
                </a:solidFill>
              </a:rPr>
              <a:t>nenhuma regulamentação de qualidade</a:t>
            </a:r>
            <a:endParaRPr lang="pt-BR" kern="0" dirty="0">
              <a:solidFill>
                <a:schemeClr val="bg1"/>
              </a:solidFill>
            </a:endParaRPr>
          </a:p>
        </p:txBody>
      </p:sp>
      <p:sp>
        <p:nvSpPr>
          <p:cNvPr id="2" name="Retângulo 1"/>
          <p:cNvSpPr/>
          <p:nvPr/>
        </p:nvSpPr>
        <p:spPr bwMode="auto">
          <a:xfrm>
            <a:off x="233595" y="924364"/>
            <a:ext cx="3622210" cy="338554"/>
          </a:xfrm>
          <a:prstGeom prst="rect">
            <a:avLst/>
          </a:prstGeom>
          <a:solidFill>
            <a:schemeClr val="bg1"/>
          </a:solidFill>
          <a:ln w="9525" cap="flat" cmpd="sng" algn="ctr">
            <a:solidFill>
              <a:schemeClr val="accent6"/>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spAutoFit/>
          </a:bodyPr>
          <a:lstStyle/>
          <a:p>
            <a:pPr marL="1588" marR="0" algn="ctr" defTabSz="914400" rtl="0" eaLnBrk="1" fontAlgn="base" latinLnBrk="0" hangingPunct="1">
              <a:lnSpc>
                <a:spcPct val="100000"/>
              </a:lnSpc>
              <a:spcBef>
                <a:spcPct val="20000"/>
              </a:spcBef>
              <a:spcAft>
                <a:spcPct val="0"/>
              </a:spcAft>
              <a:buClr>
                <a:schemeClr val="tx1"/>
              </a:buClr>
              <a:buSzTx/>
              <a:tabLst/>
            </a:pPr>
            <a:r>
              <a:rPr lang="pt-BR" sz="1600" b="1" dirty="0">
                <a:solidFill>
                  <a:schemeClr val="accent6">
                    <a:lumMod val="50000"/>
                  </a:schemeClr>
                </a:solidFill>
              </a:rPr>
              <a:t>Indicadores de qualidade da Anatel</a:t>
            </a:r>
          </a:p>
        </p:txBody>
      </p:sp>
    </p:spTree>
    <p:extLst>
      <p:ext uri="{BB962C8B-B14F-4D97-AF65-F5344CB8AC3E}">
        <p14:creationId xmlns:p14="http://schemas.microsoft.com/office/powerpoint/2010/main" val="2252857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ço Reservado para Número de Slide 4"/>
          <p:cNvSpPr>
            <a:spLocks noGrp="1"/>
          </p:cNvSpPr>
          <p:nvPr>
            <p:ph type="sldNum" sz="quarter" idx="12"/>
          </p:nvPr>
        </p:nvSpPr>
        <p:spPr/>
        <p:txBody>
          <a:bodyPr/>
          <a:lstStyle/>
          <a:p>
            <a:fld id="{383754F5-70C2-4042-BD93-84A46D2D374D}" type="slidenum">
              <a:rPr lang="pt-BR" smtClean="0">
                <a:solidFill>
                  <a:srgbClr val="FFFFFF">
                    <a:lumMod val="50000"/>
                  </a:srgbClr>
                </a:solidFill>
              </a:rPr>
              <a:pPr/>
              <a:t>5</a:t>
            </a:fld>
            <a:endParaRPr lang="pt-BR" dirty="0">
              <a:solidFill>
                <a:srgbClr val="FFFFFF">
                  <a:lumMod val="50000"/>
                </a:srgbClr>
              </a:solidFill>
            </a:endParaRPr>
          </a:p>
        </p:txBody>
      </p:sp>
      <p:sp>
        <p:nvSpPr>
          <p:cNvPr id="11" name="Título 1"/>
          <p:cNvSpPr>
            <a:spLocks noGrp="1"/>
          </p:cNvSpPr>
          <p:nvPr>
            <p:ph type="title"/>
          </p:nvPr>
        </p:nvSpPr>
        <p:spPr>
          <a:xfrm>
            <a:off x="273050" y="188913"/>
            <a:ext cx="9359900" cy="323165"/>
          </a:xfrm>
        </p:spPr>
        <p:txBody>
          <a:bodyPr/>
          <a:lstStyle>
            <a:lvl1pPr>
              <a:defRPr sz="2200">
                <a:solidFill>
                  <a:schemeClr val="accent6">
                    <a:lumMod val="50000"/>
                  </a:schemeClr>
                </a:solidFill>
              </a:defRPr>
            </a:lvl1pPr>
          </a:lstStyle>
          <a:p>
            <a:r>
              <a:rPr lang="pt-BR" sz="2100" dirty="0">
                <a:solidFill>
                  <a:srgbClr val="8BAAC9">
                    <a:lumMod val="50000"/>
                  </a:srgbClr>
                </a:solidFill>
              </a:rPr>
              <a:t>EXEMPLOS </a:t>
            </a:r>
            <a:r>
              <a:rPr lang="pt-BR" sz="2100" dirty="0" smtClean="0">
                <a:solidFill>
                  <a:srgbClr val="8BAAC9">
                    <a:lumMod val="50000"/>
                  </a:srgbClr>
                </a:solidFill>
              </a:rPr>
              <a:t>DE </a:t>
            </a:r>
            <a:r>
              <a:rPr lang="pt-BR" sz="2100" dirty="0">
                <a:solidFill>
                  <a:srgbClr val="8BAAC9">
                    <a:lumMod val="50000"/>
                  </a:srgbClr>
                </a:solidFill>
              </a:rPr>
              <a:t>ASSIMETRIA NAS REGULAMENTAÇÕES</a:t>
            </a:r>
          </a:p>
        </p:txBody>
      </p:sp>
      <p:graphicFrame>
        <p:nvGraphicFramePr>
          <p:cNvPr id="18" name="Tabela 17"/>
          <p:cNvGraphicFramePr>
            <a:graphicFrameLocks noGrp="1"/>
          </p:cNvGraphicFramePr>
          <p:nvPr>
            <p:extLst>
              <p:ext uri="{D42A27DB-BD31-4B8C-83A1-F6EECF244321}">
                <p14:modId xmlns:p14="http://schemas.microsoft.com/office/powerpoint/2010/main" val="2869699109"/>
              </p:ext>
            </p:extLst>
          </p:nvPr>
        </p:nvGraphicFramePr>
        <p:xfrm>
          <a:off x="469118" y="828675"/>
          <a:ext cx="8967765" cy="5270188"/>
        </p:xfrm>
        <a:graphic>
          <a:graphicData uri="http://schemas.openxmlformats.org/drawingml/2006/table">
            <a:tbl>
              <a:tblPr firstRow="1" bandRow="1"/>
              <a:tblGrid>
                <a:gridCol w="2347547"/>
                <a:gridCol w="856493"/>
                <a:gridCol w="2669223"/>
                <a:gridCol w="3094502"/>
              </a:tblGrid>
              <a:tr h="381000">
                <a:tc>
                  <a:txBody>
                    <a:bodyPr/>
                    <a:lstStyle/>
                    <a:p>
                      <a:pPr algn="ctr"/>
                      <a:endParaRPr lang="pt-BR" sz="1200" b="1" dirty="0">
                        <a:solidFill>
                          <a:schemeClr val="bg1"/>
                        </a:solidFill>
                        <a:latin typeface="Arial" pitchFamily="34" charset="0"/>
                        <a:cs typeface="Arial" pitchFamily="34" charset="0"/>
                      </a:endParaRPr>
                    </a:p>
                  </a:txBody>
                  <a:tcPr marR="36000" marT="0" marB="0" anchor="ctr">
                    <a:lnL w="12700" cap="flat" cmpd="sng" algn="ctr">
                      <a:no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gridSpan="3">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pt-BR" sz="1200" b="1" dirty="0" smtClean="0">
                          <a:solidFill>
                            <a:schemeClr val="bg1"/>
                          </a:solidFill>
                          <a:latin typeface="Arial" pitchFamily="34" charset="0"/>
                          <a:cs typeface="Arial" pitchFamily="34" charset="0"/>
                        </a:rPr>
                        <a:t>Assimetria</a:t>
                      </a:r>
                      <a:r>
                        <a:rPr lang="pt-BR" sz="1200" b="1" baseline="0" dirty="0" smtClean="0">
                          <a:solidFill>
                            <a:schemeClr val="bg1"/>
                          </a:solidFill>
                          <a:latin typeface="Arial" pitchFamily="34" charset="0"/>
                          <a:cs typeface="Arial" pitchFamily="34" charset="0"/>
                        </a:rPr>
                        <a:t> na Regulamentação</a:t>
                      </a:r>
                      <a:endParaRPr lang="pt-BR" sz="1200" b="1" dirty="0" smtClean="0">
                        <a:solidFill>
                          <a:schemeClr val="bg1"/>
                        </a:solidFill>
                        <a:latin typeface="Arial" pitchFamily="34" charset="0"/>
                        <a:cs typeface="Arial" pitchFamily="34" charset="0"/>
                      </a:endParaRPr>
                    </a:p>
                  </a:txBody>
                  <a:tcPr marR="36000" marT="0" marB="0" anchor="ctr">
                    <a:lnL w="12700" cap="flat" cmpd="sng" algn="ctr">
                      <a:solidFill>
                        <a:schemeClr val="accent6"/>
                      </a:solidFill>
                      <a:prstDash val="solid"/>
                      <a:round/>
                      <a:headEnd type="none" w="med" len="med"/>
                      <a:tailEnd type="none" w="med" len="med"/>
                    </a:lnL>
                    <a:lnR w="12700" cap="flat" cmpd="sng" algn="ctr">
                      <a:solidFill>
                        <a:schemeClr val="accent6">
                          <a:lumMod val="75000"/>
                        </a:schemeClr>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6">
                        <a:lumMod val="50000"/>
                      </a:schemeClr>
                    </a:solidFill>
                  </a:tcPr>
                </a:tc>
                <a:tc hMerge="1">
                  <a:txBody>
                    <a:bodyPr/>
                    <a:lstStyle/>
                    <a:p>
                      <a:endParaRPr lang="pt-BR"/>
                    </a:p>
                  </a:txBody>
                  <a:tcPr/>
                </a:tc>
                <a:tc hMerge="1">
                  <a:txBody>
                    <a:bodyPr/>
                    <a:lstStyle/>
                    <a:p>
                      <a:pPr algn="ctr"/>
                      <a:endParaRPr lang="pt-BR" sz="1300" dirty="0">
                        <a:solidFill>
                          <a:schemeClr val="bg1"/>
                        </a:solidFill>
                        <a:latin typeface="Arial" pitchFamily="34" charset="0"/>
                        <a:cs typeface="Arial" pitchFamily="34" charset="0"/>
                      </a:endParaRPr>
                    </a:p>
                  </a:txBody>
                  <a:tcPr marR="3600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6">
                        <a:lumMod val="75000"/>
                      </a:schemeClr>
                    </a:solidFill>
                  </a:tcPr>
                </a:tc>
              </a:tr>
              <a:tr h="390525">
                <a:tc>
                  <a:txBody>
                    <a:bodyPr/>
                    <a:lstStyle>
                      <a:defPPr>
                        <a:defRPr lang="pt-BR"/>
                      </a:defPPr>
                      <a:lvl1pPr marL="0" algn="l" defTabSz="914400" rtl="0" eaLnBrk="1" latinLnBrk="0" hangingPunct="1">
                        <a:defRPr sz="1800" b="1" kern="1200">
                          <a:solidFill>
                            <a:schemeClr val="lt1"/>
                          </a:solidFill>
                          <a:latin typeface="Arial"/>
                        </a:defRPr>
                      </a:lvl1pPr>
                      <a:lvl2pPr marL="457200" algn="l" defTabSz="914400" rtl="0" eaLnBrk="1" latinLnBrk="0" hangingPunct="1">
                        <a:defRPr sz="1800" b="1" kern="1200">
                          <a:solidFill>
                            <a:schemeClr val="lt1"/>
                          </a:solidFill>
                          <a:latin typeface="Arial"/>
                        </a:defRPr>
                      </a:lvl2pPr>
                      <a:lvl3pPr marL="914400" algn="l" defTabSz="914400" rtl="0" eaLnBrk="1" latinLnBrk="0" hangingPunct="1">
                        <a:defRPr sz="1800" b="1" kern="1200">
                          <a:solidFill>
                            <a:schemeClr val="lt1"/>
                          </a:solidFill>
                          <a:latin typeface="Arial"/>
                        </a:defRPr>
                      </a:lvl3pPr>
                      <a:lvl4pPr marL="1371600" algn="l" defTabSz="914400" rtl="0" eaLnBrk="1" latinLnBrk="0" hangingPunct="1">
                        <a:defRPr sz="1800" b="1" kern="1200">
                          <a:solidFill>
                            <a:schemeClr val="lt1"/>
                          </a:solidFill>
                          <a:latin typeface="Arial"/>
                        </a:defRPr>
                      </a:lvl4pPr>
                      <a:lvl5pPr marL="1828800" algn="l" defTabSz="914400" rtl="0" eaLnBrk="1" latinLnBrk="0" hangingPunct="1">
                        <a:defRPr sz="1800" b="1" kern="1200">
                          <a:solidFill>
                            <a:schemeClr val="lt1"/>
                          </a:solidFill>
                          <a:latin typeface="Arial"/>
                        </a:defRPr>
                      </a:lvl5pPr>
                      <a:lvl6pPr marL="2286000" algn="l" defTabSz="914400" rtl="0" eaLnBrk="1" latinLnBrk="0" hangingPunct="1">
                        <a:defRPr sz="1800" b="1" kern="1200">
                          <a:solidFill>
                            <a:schemeClr val="lt1"/>
                          </a:solidFill>
                          <a:latin typeface="Arial"/>
                        </a:defRPr>
                      </a:lvl6pPr>
                      <a:lvl7pPr marL="2743200" algn="l" defTabSz="914400" rtl="0" eaLnBrk="1" latinLnBrk="0" hangingPunct="1">
                        <a:defRPr sz="1800" b="1" kern="1200">
                          <a:solidFill>
                            <a:schemeClr val="lt1"/>
                          </a:solidFill>
                          <a:latin typeface="Arial"/>
                        </a:defRPr>
                      </a:lvl7pPr>
                      <a:lvl8pPr marL="3200400" algn="l" defTabSz="914400" rtl="0" eaLnBrk="1" latinLnBrk="0" hangingPunct="1">
                        <a:defRPr sz="1800" b="1" kern="1200">
                          <a:solidFill>
                            <a:schemeClr val="lt1"/>
                          </a:solidFill>
                          <a:latin typeface="Arial"/>
                        </a:defRPr>
                      </a:lvl8pPr>
                      <a:lvl9pPr marL="3657600" algn="l" defTabSz="914400" rtl="0" eaLnBrk="1" latinLnBrk="0" hangingPunct="1">
                        <a:defRPr sz="1800" b="1" kern="1200">
                          <a:solidFill>
                            <a:schemeClr val="lt1"/>
                          </a:solidFill>
                          <a:latin typeface="Arial"/>
                        </a:defRPr>
                      </a:lvl9pPr>
                    </a:lstStyle>
                    <a:p>
                      <a:pPr algn="l"/>
                      <a:endParaRPr lang="pt-BR" sz="1200" b="1" dirty="0">
                        <a:solidFill>
                          <a:schemeClr val="bg1"/>
                        </a:solidFill>
                        <a:latin typeface="Arial" pitchFamily="34" charset="0"/>
                        <a:cs typeface="Arial" pitchFamily="34" charset="0"/>
                      </a:endParaRPr>
                    </a:p>
                  </a:txBody>
                  <a:tcPr marR="36000" marT="0" marB="0" anchor="ctr">
                    <a:lnL w="12700" cap="flat" cmpd="sng" algn="ctr">
                      <a:no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gridSpan="2">
                  <a:txBody>
                    <a:bodyPr/>
                    <a:lstStyle>
                      <a:defPPr>
                        <a:defRPr lang="pt-BR"/>
                      </a:defPPr>
                      <a:lvl1pPr marL="0" algn="l" defTabSz="914400" rtl="0" eaLnBrk="1" latinLnBrk="0" hangingPunct="1">
                        <a:defRPr sz="1800" b="1" kern="1200">
                          <a:solidFill>
                            <a:schemeClr val="lt1"/>
                          </a:solidFill>
                          <a:latin typeface="Arial"/>
                        </a:defRPr>
                      </a:lvl1pPr>
                      <a:lvl2pPr marL="457200" algn="l" defTabSz="914400" rtl="0" eaLnBrk="1" latinLnBrk="0" hangingPunct="1">
                        <a:defRPr sz="1800" b="1" kern="1200">
                          <a:solidFill>
                            <a:schemeClr val="lt1"/>
                          </a:solidFill>
                          <a:latin typeface="Arial"/>
                        </a:defRPr>
                      </a:lvl2pPr>
                      <a:lvl3pPr marL="914400" algn="l" defTabSz="914400" rtl="0" eaLnBrk="1" latinLnBrk="0" hangingPunct="1">
                        <a:defRPr sz="1800" b="1" kern="1200">
                          <a:solidFill>
                            <a:schemeClr val="lt1"/>
                          </a:solidFill>
                          <a:latin typeface="Arial"/>
                        </a:defRPr>
                      </a:lvl3pPr>
                      <a:lvl4pPr marL="1371600" algn="l" defTabSz="914400" rtl="0" eaLnBrk="1" latinLnBrk="0" hangingPunct="1">
                        <a:defRPr sz="1800" b="1" kern="1200">
                          <a:solidFill>
                            <a:schemeClr val="lt1"/>
                          </a:solidFill>
                          <a:latin typeface="Arial"/>
                        </a:defRPr>
                      </a:lvl4pPr>
                      <a:lvl5pPr marL="1828800" algn="l" defTabSz="914400" rtl="0" eaLnBrk="1" latinLnBrk="0" hangingPunct="1">
                        <a:defRPr sz="1800" b="1" kern="1200">
                          <a:solidFill>
                            <a:schemeClr val="lt1"/>
                          </a:solidFill>
                          <a:latin typeface="Arial"/>
                        </a:defRPr>
                      </a:lvl5pPr>
                      <a:lvl6pPr marL="2286000" algn="l" defTabSz="914400" rtl="0" eaLnBrk="1" latinLnBrk="0" hangingPunct="1">
                        <a:defRPr sz="1800" b="1" kern="1200">
                          <a:solidFill>
                            <a:schemeClr val="lt1"/>
                          </a:solidFill>
                          <a:latin typeface="Arial"/>
                        </a:defRPr>
                      </a:lvl6pPr>
                      <a:lvl7pPr marL="2743200" algn="l" defTabSz="914400" rtl="0" eaLnBrk="1" latinLnBrk="0" hangingPunct="1">
                        <a:defRPr sz="1800" b="1" kern="1200">
                          <a:solidFill>
                            <a:schemeClr val="lt1"/>
                          </a:solidFill>
                          <a:latin typeface="Arial"/>
                        </a:defRPr>
                      </a:lvl7pPr>
                      <a:lvl8pPr marL="3200400" algn="l" defTabSz="914400" rtl="0" eaLnBrk="1" latinLnBrk="0" hangingPunct="1">
                        <a:defRPr sz="1800" b="1" kern="1200">
                          <a:solidFill>
                            <a:schemeClr val="lt1"/>
                          </a:solidFill>
                          <a:latin typeface="Arial"/>
                        </a:defRPr>
                      </a:lvl8pPr>
                      <a:lvl9pPr marL="3657600" algn="l" defTabSz="914400" rtl="0" eaLnBrk="1" latinLnBrk="0" hangingPunct="1">
                        <a:defRPr sz="1800" b="1" kern="1200">
                          <a:solidFill>
                            <a:schemeClr val="lt1"/>
                          </a:solidFill>
                          <a:latin typeface="Arial"/>
                        </a:defRPr>
                      </a:lvl9pPr>
                    </a:lstStyle>
                    <a:p>
                      <a:pPr algn="ctr"/>
                      <a:r>
                        <a:rPr lang="pt-BR" sz="1200" b="1" dirty="0" smtClean="0">
                          <a:solidFill>
                            <a:schemeClr val="bg1"/>
                          </a:solidFill>
                          <a:latin typeface="Arial" pitchFamily="34" charset="0"/>
                          <a:cs typeface="Arial" pitchFamily="34" charset="0"/>
                        </a:rPr>
                        <a:t>Serviços de Telecomunicações</a:t>
                      </a:r>
                      <a:r>
                        <a:rPr lang="pt-BR" sz="1200" b="1" baseline="0" dirty="0" smtClean="0">
                          <a:solidFill>
                            <a:schemeClr val="bg1"/>
                          </a:solidFill>
                          <a:latin typeface="Arial" pitchFamily="34" charset="0"/>
                          <a:cs typeface="Arial" pitchFamily="34" charset="0"/>
                        </a:rPr>
                        <a:t>        </a:t>
                      </a:r>
                      <a:endParaRPr lang="pt-BR" sz="1200" b="1" dirty="0">
                        <a:solidFill>
                          <a:schemeClr val="bg1"/>
                        </a:solidFill>
                        <a:latin typeface="Arial" pitchFamily="34" charset="0"/>
                        <a:cs typeface="Arial" pitchFamily="34" charset="0"/>
                      </a:endParaRPr>
                    </a:p>
                  </a:txBody>
                  <a:tcPr marR="36000" marT="0" marB="0" anchor="ctr">
                    <a:lnL w="12700" cap="flat" cmpd="sng" algn="ctr">
                      <a:solidFill>
                        <a:schemeClr val="accent6"/>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6">
                        <a:lumMod val="50000"/>
                      </a:schemeClr>
                    </a:solidFill>
                  </a:tcPr>
                </a:tc>
                <a:tc hMerge="1">
                  <a:txBody>
                    <a:bodyPr/>
                    <a:lstStyle/>
                    <a:p>
                      <a:pPr algn="ctr"/>
                      <a:endParaRPr lang="pt-BR" sz="1200" b="1" dirty="0">
                        <a:solidFill>
                          <a:schemeClr val="bg1"/>
                        </a:solidFill>
                        <a:latin typeface="Arial" pitchFamily="34" charset="0"/>
                        <a:cs typeface="Arial" pitchFamily="34" charset="0"/>
                      </a:endParaRPr>
                    </a:p>
                  </a:txBody>
                  <a:tcPr marR="3600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6">
                        <a:lumMod val="75000"/>
                      </a:schemeClr>
                    </a:solidFill>
                  </a:tcPr>
                </a:tc>
                <a:tc>
                  <a:txBody>
                    <a:bodyPr/>
                    <a:lstStyle>
                      <a:defPPr>
                        <a:defRPr lang="pt-BR"/>
                      </a:defPPr>
                      <a:lvl1pPr marL="0" algn="l" defTabSz="914400" rtl="0" eaLnBrk="1" latinLnBrk="0" hangingPunct="1">
                        <a:defRPr sz="1800" b="1" kern="1200">
                          <a:solidFill>
                            <a:schemeClr val="lt1"/>
                          </a:solidFill>
                          <a:latin typeface="Arial"/>
                        </a:defRPr>
                      </a:lvl1pPr>
                      <a:lvl2pPr marL="457200" algn="l" defTabSz="914400" rtl="0" eaLnBrk="1" latinLnBrk="0" hangingPunct="1">
                        <a:defRPr sz="1800" b="1" kern="1200">
                          <a:solidFill>
                            <a:schemeClr val="lt1"/>
                          </a:solidFill>
                          <a:latin typeface="Arial"/>
                        </a:defRPr>
                      </a:lvl2pPr>
                      <a:lvl3pPr marL="914400" algn="l" defTabSz="914400" rtl="0" eaLnBrk="1" latinLnBrk="0" hangingPunct="1">
                        <a:defRPr sz="1800" b="1" kern="1200">
                          <a:solidFill>
                            <a:schemeClr val="lt1"/>
                          </a:solidFill>
                          <a:latin typeface="Arial"/>
                        </a:defRPr>
                      </a:lvl3pPr>
                      <a:lvl4pPr marL="1371600" algn="l" defTabSz="914400" rtl="0" eaLnBrk="1" latinLnBrk="0" hangingPunct="1">
                        <a:defRPr sz="1800" b="1" kern="1200">
                          <a:solidFill>
                            <a:schemeClr val="lt1"/>
                          </a:solidFill>
                          <a:latin typeface="Arial"/>
                        </a:defRPr>
                      </a:lvl4pPr>
                      <a:lvl5pPr marL="1828800" algn="l" defTabSz="914400" rtl="0" eaLnBrk="1" latinLnBrk="0" hangingPunct="1">
                        <a:defRPr sz="1800" b="1" kern="1200">
                          <a:solidFill>
                            <a:schemeClr val="lt1"/>
                          </a:solidFill>
                          <a:latin typeface="Arial"/>
                        </a:defRPr>
                      </a:lvl5pPr>
                      <a:lvl6pPr marL="2286000" algn="l" defTabSz="914400" rtl="0" eaLnBrk="1" latinLnBrk="0" hangingPunct="1">
                        <a:defRPr sz="1800" b="1" kern="1200">
                          <a:solidFill>
                            <a:schemeClr val="lt1"/>
                          </a:solidFill>
                          <a:latin typeface="Arial"/>
                        </a:defRPr>
                      </a:lvl6pPr>
                      <a:lvl7pPr marL="2743200" algn="l" defTabSz="914400" rtl="0" eaLnBrk="1" latinLnBrk="0" hangingPunct="1">
                        <a:defRPr sz="1800" b="1" kern="1200">
                          <a:solidFill>
                            <a:schemeClr val="lt1"/>
                          </a:solidFill>
                          <a:latin typeface="Arial"/>
                        </a:defRPr>
                      </a:lvl7pPr>
                      <a:lvl8pPr marL="3200400" algn="l" defTabSz="914400" rtl="0" eaLnBrk="1" latinLnBrk="0" hangingPunct="1">
                        <a:defRPr sz="1800" b="1" kern="1200">
                          <a:solidFill>
                            <a:schemeClr val="lt1"/>
                          </a:solidFill>
                          <a:latin typeface="Arial"/>
                        </a:defRPr>
                      </a:lvl8pPr>
                      <a:lvl9pPr marL="3657600" algn="l" defTabSz="914400" rtl="0" eaLnBrk="1" latinLnBrk="0" hangingPunct="1">
                        <a:defRPr sz="1800" b="1" kern="1200">
                          <a:solidFill>
                            <a:schemeClr val="lt1"/>
                          </a:solidFill>
                          <a:latin typeface="Arial"/>
                        </a:defRPr>
                      </a:lvl9pPr>
                    </a:lstStyle>
                    <a:p>
                      <a:pPr algn="ctr"/>
                      <a:r>
                        <a:rPr lang="pt-BR" sz="1200" b="1" dirty="0" err="1" smtClean="0">
                          <a:solidFill>
                            <a:schemeClr val="bg1"/>
                          </a:solidFill>
                          <a:latin typeface="Arial" pitchFamily="34" charset="0"/>
                          <a:cs typeface="Arial" pitchFamily="34" charset="0"/>
                        </a:rPr>
                        <a:t>OTT’s</a:t>
                      </a:r>
                      <a:endParaRPr lang="pt-BR" sz="1200" b="1" dirty="0">
                        <a:solidFill>
                          <a:schemeClr val="bg1"/>
                        </a:solidFill>
                        <a:latin typeface="Arial" pitchFamily="34" charset="0"/>
                        <a:cs typeface="Arial" pitchFamily="34" charset="0"/>
                      </a:endParaRPr>
                    </a:p>
                  </a:txBody>
                  <a:tcPr marR="36000" marT="0" marB="0" anchor="ctr">
                    <a:lnL w="12700" cap="flat" cmpd="sng" algn="ctr">
                      <a:solidFill>
                        <a:schemeClr val="bg1"/>
                      </a:solidFill>
                      <a:prstDash val="solid"/>
                      <a:round/>
                      <a:headEnd type="none" w="med" len="med"/>
                      <a:tailEnd type="none" w="med" len="med"/>
                    </a:lnL>
                    <a:lnR w="12700" cap="flat" cmpd="sng" algn="ctr">
                      <a:solidFill>
                        <a:schemeClr val="accent6">
                          <a:lumMod val="75000"/>
                        </a:schemeClr>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6">
                        <a:lumMod val="50000"/>
                      </a:schemeClr>
                    </a:solidFill>
                  </a:tcPr>
                </a:tc>
              </a:tr>
              <a:tr h="783807">
                <a:tc>
                  <a:txBody>
                    <a:bodyPr/>
                    <a:lstStyle>
                      <a:defPPr>
                        <a:defRPr lang="pt-BR"/>
                      </a:defPPr>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lvl="0" algn="l"/>
                      <a:r>
                        <a:rPr lang="pt-BR" sz="1200" b="1" dirty="0" smtClean="0">
                          <a:solidFill>
                            <a:schemeClr val="accent6">
                              <a:lumMod val="50000"/>
                            </a:schemeClr>
                          </a:solidFill>
                          <a:latin typeface="Arial" pitchFamily="34" charset="0"/>
                          <a:cs typeface="Arial" pitchFamily="34" charset="0"/>
                        </a:rPr>
                        <a:t>Impostos</a:t>
                      </a:r>
                    </a:p>
                  </a:txBody>
                  <a:tcPr marR="36000" marT="0" marB="0" anchor="ctr">
                    <a:lnL w="12700" cap="flat" cmpd="sng" algn="ctr">
                      <a:solidFill>
                        <a:schemeClr val="accent6"/>
                      </a:solidFill>
                      <a:prstDash val="solid"/>
                      <a:round/>
                      <a:headEnd type="none" w="med" len="med"/>
                      <a:tailEnd type="none" w="med" len="med"/>
                    </a:lnL>
                    <a:lnR w="12700" cap="flat" cmpd="sng" algn="ctr">
                      <a:solidFill>
                        <a:srgbClr val="8BAAC9"/>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EBF0F5"/>
                    </a:solidFill>
                  </a:tcPr>
                </a:tc>
                <a:tc>
                  <a:txBody>
                    <a:bodyPr/>
                    <a:lstStyle>
                      <a:defPPr>
                        <a:defRPr lang="pt-BR"/>
                      </a:defPPr>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marL="123825" lvl="0" indent="-123825" algn="l">
                        <a:buFont typeface="Arial" panose="020B0604020202020204" pitchFamily="34" charset="0"/>
                        <a:buChar char="•"/>
                      </a:pPr>
                      <a:r>
                        <a:rPr lang="pt-BR" sz="1200" b="0" dirty="0" smtClean="0">
                          <a:solidFill>
                            <a:schemeClr val="accent6">
                              <a:lumMod val="50000"/>
                            </a:schemeClr>
                          </a:solidFill>
                          <a:latin typeface="Arial" pitchFamily="34" charset="0"/>
                          <a:cs typeface="Arial" pitchFamily="34" charset="0"/>
                        </a:rPr>
                        <a:t>ICMS</a:t>
                      </a:r>
                    </a:p>
                    <a:p>
                      <a:pPr marL="123825" lvl="0" indent="-123825" algn="l">
                        <a:buFont typeface="Arial" panose="020B0604020202020204" pitchFamily="34" charset="0"/>
                        <a:buChar char="•"/>
                      </a:pPr>
                      <a:r>
                        <a:rPr lang="pt-BR" sz="1200" b="0" dirty="0" smtClean="0">
                          <a:solidFill>
                            <a:schemeClr val="accent6">
                              <a:lumMod val="50000"/>
                            </a:schemeClr>
                          </a:solidFill>
                          <a:latin typeface="Arial" pitchFamily="34" charset="0"/>
                          <a:cs typeface="Arial" pitchFamily="34" charset="0"/>
                        </a:rPr>
                        <a:t>ISS</a:t>
                      </a:r>
                    </a:p>
                    <a:p>
                      <a:pPr marL="123825" lvl="0" indent="-123825" algn="l">
                        <a:buFont typeface="Arial" panose="020B0604020202020204" pitchFamily="34" charset="0"/>
                        <a:buChar char="•"/>
                      </a:pPr>
                      <a:r>
                        <a:rPr lang="pt-BR" sz="1200" b="0" dirty="0" err="1" smtClean="0">
                          <a:solidFill>
                            <a:schemeClr val="accent6">
                              <a:lumMod val="50000"/>
                            </a:schemeClr>
                          </a:solidFill>
                          <a:latin typeface="Arial" pitchFamily="34" charset="0"/>
                          <a:cs typeface="Arial" pitchFamily="34" charset="0"/>
                        </a:rPr>
                        <a:t>Cofins</a:t>
                      </a:r>
                      <a:endParaRPr lang="pt-BR" sz="1200" b="0" dirty="0" smtClean="0">
                        <a:solidFill>
                          <a:schemeClr val="accent6">
                            <a:lumMod val="50000"/>
                          </a:schemeClr>
                        </a:solidFill>
                        <a:latin typeface="Arial" pitchFamily="34" charset="0"/>
                        <a:cs typeface="Arial" pitchFamily="34" charset="0"/>
                      </a:endParaRPr>
                    </a:p>
                    <a:p>
                      <a:pPr marL="123825" lvl="0" indent="-123825" algn="l">
                        <a:buFont typeface="Arial" panose="020B0604020202020204" pitchFamily="34" charset="0"/>
                        <a:buChar char="•"/>
                      </a:pPr>
                      <a:r>
                        <a:rPr lang="pt-BR" sz="1200" b="0" dirty="0" err="1" smtClean="0">
                          <a:solidFill>
                            <a:schemeClr val="accent6">
                              <a:lumMod val="50000"/>
                            </a:schemeClr>
                          </a:solidFill>
                          <a:latin typeface="Arial" pitchFamily="34" charset="0"/>
                          <a:cs typeface="Arial" pitchFamily="34" charset="0"/>
                        </a:rPr>
                        <a:t>Fust</a:t>
                      </a:r>
                      <a:endParaRPr lang="pt-BR" sz="1200" b="0" dirty="0" smtClean="0">
                        <a:solidFill>
                          <a:schemeClr val="accent6">
                            <a:lumMod val="50000"/>
                          </a:schemeClr>
                        </a:solidFill>
                        <a:latin typeface="Arial" pitchFamily="34" charset="0"/>
                        <a:cs typeface="Arial" pitchFamily="34" charset="0"/>
                      </a:endParaRPr>
                    </a:p>
                  </a:txBody>
                  <a:tcPr marR="36000" marT="0" marB="0">
                    <a:lnL w="12700" cap="flat" cmpd="sng" algn="ctr">
                      <a:solidFill>
                        <a:srgbClr val="8BAAC9"/>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EBF0F5"/>
                    </a:solidFill>
                  </a:tcPr>
                </a:tc>
                <a:tc>
                  <a:txBody>
                    <a:bodyPr/>
                    <a:lstStyle/>
                    <a:p>
                      <a:pPr marL="141288" lvl="0" indent="-141288" algn="l">
                        <a:buFont typeface="Arial" panose="020B0604020202020204" pitchFamily="34" charset="0"/>
                        <a:buChar char="•"/>
                      </a:pPr>
                      <a:r>
                        <a:rPr lang="pt-BR" sz="1200" b="0" dirty="0" err="1" smtClean="0">
                          <a:solidFill>
                            <a:schemeClr val="accent6">
                              <a:lumMod val="50000"/>
                            </a:schemeClr>
                          </a:solidFill>
                          <a:latin typeface="Arial" pitchFamily="34" charset="0"/>
                          <a:cs typeface="Arial" pitchFamily="34" charset="0"/>
                        </a:rPr>
                        <a:t>Funtel</a:t>
                      </a:r>
                      <a:r>
                        <a:rPr lang="pt-BR" sz="1200" b="0" dirty="0" smtClean="0">
                          <a:solidFill>
                            <a:schemeClr val="accent6">
                              <a:lumMod val="50000"/>
                            </a:schemeClr>
                          </a:solidFill>
                          <a:latin typeface="Arial" pitchFamily="34" charset="0"/>
                          <a:cs typeface="Arial" pitchFamily="34" charset="0"/>
                        </a:rPr>
                        <a:t> </a:t>
                      </a:r>
                    </a:p>
                    <a:p>
                      <a:pPr marL="141288" lvl="0" indent="-141288" algn="l">
                        <a:buFont typeface="Arial" panose="020B0604020202020204" pitchFamily="34" charset="0"/>
                        <a:buChar char="•"/>
                      </a:pPr>
                      <a:r>
                        <a:rPr lang="pt-BR" sz="1200" b="0" dirty="0" err="1" smtClean="0">
                          <a:solidFill>
                            <a:schemeClr val="accent6">
                              <a:lumMod val="50000"/>
                            </a:schemeClr>
                          </a:solidFill>
                          <a:latin typeface="Arial" pitchFamily="34" charset="0"/>
                          <a:cs typeface="Arial" pitchFamily="34" charset="0"/>
                        </a:rPr>
                        <a:t>Fistel</a:t>
                      </a:r>
                      <a:endParaRPr lang="pt-BR" sz="1200" b="0" dirty="0" smtClean="0">
                        <a:solidFill>
                          <a:schemeClr val="accent6">
                            <a:lumMod val="50000"/>
                          </a:schemeClr>
                        </a:solidFill>
                        <a:latin typeface="Arial" pitchFamily="34" charset="0"/>
                        <a:cs typeface="Arial" pitchFamily="34" charset="0"/>
                      </a:endParaRPr>
                    </a:p>
                    <a:p>
                      <a:pPr marL="141288" lvl="0" indent="-141288" algn="l">
                        <a:buFont typeface="Arial" panose="020B0604020202020204" pitchFamily="34" charset="0"/>
                        <a:buChar char="•"/>
                      </a:pPr>
                      <a:r>
                        <a:rPr lang="pt-BR" sz="1200" b="0" dirty="0" smtClean="0">
                          <a:solidFill>
                            <a:schemeClr val="accent6">
                              <a:lumMod val="50000"/>
                            </a:schemeClr>
                          </a:solidFill>
                          <a:latin typeface="Arial" pitchFamily="34" charset="0"/>
                          <a:cs typeface="Arial" pitchFamily="34" charset="0"/>
                        </a:rPr>
                        <a:t>Outros...</a:t>
                      </a:r>
                    </a:p>
                    <a:p>
                      <a:pPr marL="285750" lvl="0" indent="-285750" algn="l">
                        <a:buFont typeface="Arial" panose="020B0604020202020204" pitchFamily="34" charset="0"/>
                        <a:buChar char="•"/>
                      </a:pPr>
                      <a:endParaRPr lang="pt-BR" sz="1200" b="0" dirty="0" smtClean="0">
                        <a:solidFill>
                          <a:schemeClr val="accent6">
                            <a:lumMod val="50000"/>
                          </a:schemeClr>
                        </a:solidFill>
                        <a:latin typeface="Arial" pitchFamily="34" charset="0"/>
                        <a:cs typeface="Arial" pitchFamily="34" charset="0"/>
                      </a:endParaRPr>
                    </a:p>
                  </a:txBody>
                  <a:tcPr marR="36000" marT="0" marB="0">
                    <a:lnL w="12700" cap="flat" cmpd="sng" algn="ctr">
                      <a:solidFill>
                        <a:schemeClr val="bg1"/>
                      </a:solidFill>
                      <a:prstDash val="solid"/>
                      <a:round/>
                      <a:headEnd type="none" w="med" len="med"/>
                      <a:tailEnd type="none" w="med" len="med"/>
                    </a:lnL>
                    <a:lnR w="12700" cap="flat" cmpd="sng" algn="ctr">
                      <a:solidFill>
                        <a:srgbClr val="8BAAC9"/>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EBF0F5"/>
                    </a:solidFill>
                  </a:tcPr>
                </a:tc>
                <a:tc>
                  <a:txBody>
                    <a:bodyPr/>
                    <a:lstStyle>
                      <a:defPPr>
                        <a:defRPr lang="pt-BR"/>
                      </a:defPPr>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marL="131763" lvl="0" indent="-131763" algn="l">
                        <a:buFont typeface="Arial" panose="020B0604020202020204" pitchFamily="34" charset="0"/>
                        <a:buChar char="•"/>
                      </a:pPr>
                      <a:r>
                        <a:rPr lang="pt-BR" sz="1200" b="0" dirty="0" smtClean="0">
                          <a:solidFill>
                            <a:schemeClr val="accent6">
                              <a:lumMod val="50000"/>
                            </a:schemeClr>
                          </a:solidFill>
                          <a:latin typeface="Arial" pitchFamily="34" charset="0"/>
                          <a:cs typeface="Arial" pitchFamily="34" charset="0"/>
                        </a:rPr>
                        <a:t>Somente se a empresa faturar no Brasil</a:t>
                      </a:r>
                    </a:p>
                  </a:txBody>
                  <a:tcPr marR="36000" marT="0" marB="0">
                    <a:lnL w="12700" cap="flat" cmpd="sng" algn="ctr">
                      <a:solidFill>
                        <a:srgbClr val="8BAAC9"/>
                      </a:solidFill>
                      <a:prstDash val="solid"/>
                      <a:round/>
                      <a:headEnd type="none" w="med" len="med"/>
                      <a:tailEnd type="none" w="med" len="med"/>
                    </a:lnL>
                    <a:lnR w="12700" cap="flat" cmpd="sng" algn="ctr">
                      <a:solidFill>
                        <a:srgbClr val="8BAAC9"/>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EBF0F5"/>
                    </a:solidFill>
                  </a:tcPr>
                </a:tc>
              </a:tr>
              <a:tr h="627481">
                <a:tc>
                  <a:txBody>
                    <a:bodyPr/>
                    <a:lstStyle>
                      <a:defPPr>
                        <a:defRPr lang="pt-BR"/>
                      </a:defPPr>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lvl="0" algn="l"/>
                      <a:r>
                        <a:rPr lang="pt-BR" sz="1200" b="1" dirty="0" smtClean="0">
                          <a:solidFill>
                            <a:schemeClr val="accent6">
                              <a:lumMod val="50000"/>
                            </a:schemeClr>
                          </a:solidFill>
                          <a:latin typeface="Arial" pitchFamily="34" charset="0"/>
                          <a:cs typeface="Arial" pitchFamily="34" charset="0"/>
                        </a:rPr>
                        <a:t>Regulamento de Indicadores de Qualidade (Fixo, Móvel, TV, Banda Larga)</a:t>
                      </a:r>
                    </a:p>
                  </a:txBody>
                  <a:tcPr marR="36000" marT="0" marB="0" anchor="ctr">
                    <a:lnL w="12700" cap="flat" cmpd="sng" algn="ctr">
                      <a:solidFill>
                        <a:schemeClr val="accent6"/>
                      </a:solidFill>
                      <a:prstDash val="solid"/>
                      <a:round/>
                      <a:headEnd type="none" w="med" len="med"/>
                      <a:tailEnd type="none" w="med" len="med"/>
                    </a:lnL>
                    <a:lnR w="12700" cap="flat" cmpd="sng" algn="ctr">
                      <a:solidFill>
                        <a:srgbClr val="8BAAC9"/>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DAE4EE"/>
                    </a:solidFill>
                  </a:tcPr>
                </a:tc>
                <a:tc gridSpan="2">
                  <a:txBody>
                    <a:bodyPr/>
                    <a:lstStyle>
                      <a:defPPr>
                        <a:defRPr lang="pt-BR"/>
                      </a:defPPr>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marL="123825" lvl="0" indent="-123825" algn="l">
                        <a:buFont typeface="Arial" panose="020B0604020202020204" pitchFamily="34" charset="0"/>
                        <a:buChar char="•"/>
                      </a:pPr>
                      <a:r>
                        <a:rPr lang="pt-BR" sz="1200" b="0" dirty="0" smtClean="0">
                          <a:solidFill>
                            <a:schemeClr val="accent6">
                              <a:lumMod val="50000"/>
                            </a:schemeClr>
                          </a:solidFill>
                          <a:latin typeface="Arial" pitchFamily="34" charset="0"/>
                          <a:cs typeface="Arial" pitchFamily="34" charset="0"/>
                        </a:rPr>
                        <a:t>6.034 Indicadores de Qualidade (em 3 </a:t>
                      </a:r>
                      <a:r>
                        <a:rPr lang="pt-BR" sz="1200" b="0" dirty="0" err="1" smtClean="0">
                          <a:solidFill>
                            <a:schemeClr val="accent6">
                              <a:lumMod val="50000"/>
                            </a:schemeClr>
                          </a:solidFill>
                          <a:latin typeface="Arial" pitchFamily="34" charset="0"/>
                          <a:cs typeface="Arial" pitchFamily="34" charset="0"/>
                        </a:rPr>
                        <a:t>RGQs</a:t>
                      </a:r>
                      <a:r>
                        <a:rPr lang="pt-BR" sz="1200" b="0" dirty="0" smtClean="0">
                          <a:solidFill>
                            <a:schemeClr val="accent6">
                              <a:lumMod val="50000"/>
                            </a:schemeClr>
                          </a:solidFill>
                          <a:latin typeface="Arial" pitchFamily="34" charset="0"/>
                          <a:cs typeface="Arial" pitchFamily="34" charset="0"/>
                        </a:rPr>
                        <a:t> e 1 PGMQ), inclusive algumas “metas 100%” impossíveis de se cumprir</a:t>
                      </a:r>
                    </a:p>
                  </a:txBody>
                  <a:tcPr marR="36000" marT="0" marB="0">
                    <a:lnL w="12700" cap="flat" cmpd="sng" algn="ctr">
                      <a:solidFill>
                        <a:srgbClr val="8BAAC9"/>
                      </a:solidFill>
                      <a:prstDash val="solid"/>
                      <a:round/>
                      <a:headEnd type="none" w="med" len="med"/>
                      <a:tailEnd type="none" w="med" len="med"/>
                    </a:lnL>
                    <a:lnR w="12700" cap="flat" cmpd="sng" algn="ctr">
                      <a:solidFill>
                        <a:srgbClr val="8BAAC9"/>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DAE4EE"/>
                    </a:solidFill>
                  </a:tcPr>
                </a:tc>
                <a:tc hMerge="1">
                  <a:txBody>
                    <a:bodyPr/>
                    <a:lstStyle/>
                    <a:p>
                      <a:pPr marL="285750" lvl="0" indent="-285750" algn="l">
                        <a:buFont typeface="Arial" panose="020B0604020202020204" pitchFamily="34" charset="0"/>
                        <a:buChar char="•"/>
                      </a:pPr>
                      <a:endParaRPr lang="pt-BR" sz="1200" b="0" dirty="0" smtClean="0">
                        <a:solidFill>
                          <a:schemeClr val="accent6">
                            <a:lumMod val="50000"/>
                          </a:schemeClr>
                        </a:solidFill>
                        <a:latin typeface="Arial" pitchFamily="34" charset="0"/>
                        <a:cs typeface="Arial" pitchFamily="34" charset="0"/>
                      </a:endParaRPr>
                    </a:p>
                  </a:txBody>
                  <a:tcPr marR="36000" marT="0" marB="0">
                    <a:lnL w="12700" cap="flat" cmpd="sng" algn="ctr">
                      <a:solidFill>
                        <a:srgbClr val="8BAAC9"/>
                      </a:solidFill>
                      <a:prstDash val="solid"/>
                      <a:round/>
                      <a:headEnd type="none" w="med" len="med"/>
                      <a:tailEnd type="none" w="med" len="med"/>
                    </a:lnL>
                    <a:lnR w="12700" cap="flat" cmpd="sng" algn="ctr">
                      <a:solidFill>
                        <a:srgbClr val="8BAAC9"/>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DAE4EE"/>
                    </a:solidFill>
                  </a:tcPr>
                </a:tc>
                <a:tc>
                  <a:txBody>
                    <a:bodyPr/>
                    <a:lstStyle>
                      <a:defPPr>
                        <a:defRPr lang="pt-BR"/>
                      </a:defPPr>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marL="131763" lvl="0" indent="-131763" algn="l">
                        <a:buFont typeface="Arial" panose="020B0604020202020204" pitchFamily="34" charset="0"/>
                        <a:buChar char="•"/>
                      </a:pPr>
                      <a:r>
                        <a:rPr lang="pt-BR" sz="1200" b="0" dirty="0" smtClean="0">
                          <a:solidFill>
                            <a:schemeClr val="accent6">
                              <a:lumMod val="50000"/>
                            </a:schemeClr>
                          </a:solidFill>
                          <a:latin typeface="Arial" pitchFamily="34" charset="0"/>
                          <a:cs typeface="Arial" pitchFamily="34" charset="0"/>
                        </a:rPr>
                        <a:t>Não tem obrigação de cumprir Indicadores de Qualidade</a:t>
                      </a:r>
                    </a:p>
                  </a:txBody>
                  <a:tcPr marR="36000" marT="0" marB="0">
                    <a:lnL w="12700" cap="flat" cmpd="sng" algn="ctr">
                      <a:solidFill>
                        <a:srgbClr val="8BAAC9"/>
                      </a:solidFill>
                      <a:prstDash val="solid"/>
                      <a:round/>
                      <a:headEnd type="none" w="med" len="med"/>
                      <a:tailEnd type="none" w="med" len="med"/>
                    </a:lnL>
                    <a:lnR w="12700" cap="flat" cmpd="sng" algn="ctr">
                      <a:solidFill>
                        <a:srgbClr val="8BAAC9"/>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DAE4EE"/>
                    </a:solidFill>
                  </a:tcPr>
                </a:tc>
              </a:tr>
              <a:tr h="682573">
                <a:tc>
                  <a:txBody>
                    <a:bodyPr/>
                    <a:lstStyle>
                      <a:defPPr>
                        <a:defRPr lang="pt-BR"/>
                      </a:defPPr>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lvl="0" algn="l"/>
                      <a:r>
                        <a:rPr lang="pt-BR" sz="1200" b="1" dirty="0" smtClean="0">
                          <a:solidFill>
                            <a:schemeClr val="accent6">
                              <a:lumMod val="50000"/>
                            </a:schemeClr>
                          </a:solidFill>
                          <a:latin typeface="Arial" pitchFamily="34" charset="0"/>
                          <a:cs typeface="Arial" pitchFamily="34" charset="0"/>
                        </a:rPr>
                        <a:t>Regulamento Geral de Direitos do Consumidor – RGC  (Res. 632/14)</a:t>
                      </a:r>
                    </a:p>
                  </a:txBody>
                  <a:tcPr marR="36000" marT="0" marB="0" anchor="ctr">
                    <a:lnL w="12700" cap="flat" cmpd="sng" algn="ctr">
                      <a:solidFill>
                        <a:schemeClr val="accent6"/>
                      </a:solidFill>
                      <a:prstDash val="solid"/>
                      <a:round/>
                      <a:headEnd type="none" w="med" len="med"/>
                      <a:tailEnd type="none" w="med" len="med"/>
                    </a:lnL>
                    <a:lnR w="12700" cap="flat" cmpd="sng" algn="ctr">
                      <a:solidFill>
                        <a:srgbClr val="8BAAC9"/>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EBF0F5"/>
                    </a:solidFill>
                  </a:tcPr>
                </a:tc>
                <a:tc gridSpan="2">
                  <a:txBody>
                    <a:bodyPr/>
                    <a:lstStyle>
                      <a:defPPr>
                        <a:defRPr lang="pt-BR"/>
                      </a:defPPr>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marL="114300" lvl="0" indent="-114300" algn="l">
                        <a:buFont typeface="Arial" panose="020B0604020202020204" pitchFamily="34" charset="0"/>
                        <a:buChar char="•"/>
                      </a:pPr>
                      <a:r>
                        <a:rPr lang="pt-BR" sz="1200" b="0" dirty="0" smtClean="0">
                          <a:solidFill>
                            <a:schemeClr val="accent6">
                              <a:lumMod val="50000"/>
                            </a:schemeClr>
                          </a:solidFill>
                          <a:latin typeface="Arial" pitchFamily="34" charset="0"/>
                          <a:cs typeface="Arial" pitchFamily="34" charset="0"/>
                        </a:rPr>
                        <a:t>114 artigos com 250 obrigações, com alta complexidade e custo de implementação</a:t>
                      </a:r>
                    </a:p>
                  </a:txBody>
                  <a:tcPr marR="36000" marT="0" marB="0">
                    <a:lnL w="12700" cap="flat" cmpd="sng" algn="ctr">
                      <a:solidFill>
                        <a:srgbClr val="8BAAC9"/>
                      </a:solidFill>
                      <a:prstDash val="solid"/>
                      <a:round/>
                      <a:headEnd type="none" w="med" len="med"/>
                      <a:tailEnd type="none" w="med" len="med"/>
                    </a:lnL>
                    <a:lnR w="12700" cap="flat" cmpd="sng" algn="ctr">
                      <a:solidFill>
                        <a:srgbClr val="8BAAC9"/>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EBF0F5"/>
                    </a:solidFill>
                  </a:tcPr>
                </a:tc>
                <a:tc hMerge="1">
                  <a:txBody>
                    <a:bodyPr/>
                    <a:lstStyle/>
                    <a:p>
                      <a:pPr marL="285750" lvl="0" indent="-285750" algn="l">
                        <a:buFont typeface="Arial" panose="020B0604020202020204" pitchFamily="34" charset="0"/>
                        <a:buChar char="•"/>
                      </a:pPr>
                      <a:endParaRPr lang="pt-BR" sz="1200" b="0" dirty="0" smtClean="0">
                        <a:solidFill>
                          <a:schemeClr val="accent6">
                            <a:lumMod val="50000"/>
                          </a:schemeClr>
                        </a:solidFill>
                        <a:latin typeface="Arial" pitchFamily="34" charset="0"/>
                        <a:cs typeface="Arial" pitchFamily="34" charset="0"/>
                      </a:endParaRPr>
                    </a:p>
                  </a:txBody>
                  <a:tcPr marR="36000" marT="0" marB="0">
                    <a:lnL w="12700" cap="flat" cmpd="sng" algn="ctr">
                      <a:solidFill>
                        <a:srgbClr val="8BAAC9"/>
                      </a:solidFill>
                      <a:prstDash val="solid"/>
                      <a:round/>
                      <a:headEnd type="none" w="med" len="med"/>
                      <a:tailEnd type="none" w="med" len="med"/>
                    </a:lnL>
                    <a:lnR w="12700" cap="flat" cmpd="sng" algn="ctr">
                      <a:solidFill>
                        <a:srgbClr val="8BAAC9"/>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defPPr>
                        <a:defRPr lang="pt-BR"/>
                      </a:defPPr>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marL="141288" lvl="0" indent="-141288" algn="l">
                        <a:buFont typeface="Arial" panose="020B0604020202020204" pitchFamily="34" charset="0"/>
                        <a:buChar char="•"/>
                      </a:pPr>
                      <a:r>
                        <a:rPr lang="pt-BR" sz="1200" b="0" dirty="0" smtClean="0">
                          <a:solidFill>
                            <a:schemeClr val="accent6">
                              <a:lumMod val="50000"/>
                            </a:schemeClr>
                          </a:solidFill>
                          <a:latin typeface="Arial" pitchFamily="34" charset="0"/>
                          <a:cs typeface="Arial" pitchFamily="34" charset="0"/>
                        </a:rPr>
                        <a:t>Não tem obrigação de cumprir o RGC</a:t>
                      </a:r>
                    </a:p>
                  </a:txBody>
                  <a:tcPr marR="36000" marT="0" marB="0">
                    <a:lnL w="12700" cap="flat" cmpd="sng" algn="ctr">
                      <a:solidFill>
                        <a:srgbClr val="8BAAC9"/>
                      </a:solidFill>
                      <a:prstDash val="solid"/>
                      <a:round/>
                      <a:headEnd type="none" w="med" len="med"/>
                      <a:tailEnd type="none" w="med" len="med"/>
                    </a:lnL>
                    <a:lnR w="12700" cap="flat" cmpd="sng" algn="ctr">
                      <a:solidFill>
                        <a:srgbClr val="8BAAC9"/>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EBF0F5"/>
                    </a:solidFill>
                  </a:tcPr>
                </a:tc>
              </a:tr>
              <a:tr h="627481">
                <a:tc>
                  <a:txBody>
                    <a:bodyPr/>
                    <a:lstStyle>
                      <a:defPPr>
                        <a:defRPr lang="pt-BR"/>
                      </a:defPPr>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lvl="0" algn="l"/>
                      <a:r>
                        <a:rPr lang="pt-BR" sz="1200" b="1" dirty="0" smtClean="0">
                          <a:solidFill>
                            <a:schemeClr val="accent6">
                              <a:lumMod val="50000"/>
                            </a:schemeClr>
                          </a:solidFill>
                          <a:latin typeface="Arial" pitchFamily="34" charset="0"/>
                          <a:cs typeface="Arial" pitchFamily="34" charset="0"/>
                        </a:rPr>
                        <a:t>Portabilidade</a:t>
                      </a:r>
                    </a:p>
                  </a:txBody>
                  <a:tcPr marR="36000" marT="0" marB="0" anchor="ctr">
                    <a:lnL w="12700" cap="flat" cmpd="sng" algn="ctr">
                      <a:solidFill>
                        <a:schemeClr val="accent6"/>
                      </a:solidFill>
                      <a:prstDash val="solid"/>
                      <a:round/>
                      <a:headEnd type="none" w="med" len="med"/>
                      <a:tailEnd type="none" w="med" len="med"/>
                    </a:lnL>
                    <a:lnR w="12700" cap="flat" cmpd="sng" algn="ctr">
                      <a:solidFill>
                        <a:srgbClr val="8BAAC9"/>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DAE4EE"/>
                    </a:solidFill>
                  </a:tcPr>
                </a:tc>
                <a:tc gridSpan="2">
                  <a:txBody>
                    <a:bodyPr/>
                    <a:lstStyle>
                      <a:defPPr>
                        <a:defRPr lang="pt-BR"/>
                      </a:defPPr>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marL="114300" lvl="0" indent="-114300" algn="l">
                        <a:buFont typeface="Arial" panose="020B0604020202020204" pitchFamily="34" charset="0"/>
                        <a:buChar char="•"/>
                      </a:pPr>
                      <a:r>
                        <a:rPr lang="pt-BR" sz="1200" b="0" dirty="0" smtClean="0">
                          <a:solidFill>
                            <a:schemeClr val="accent6">
                              <a:lumMod val="50000"/>
                            </a:schemeClr>
                          </a:solidFill>
                          <a:latin typeface="Arial" pitchFamily="34" charset="0"/>
                          <a:cs typeface="Arial" pitchFamily="34" charset="0"/>
                        </a:rPr>
                        <a:t>Além do alto custo inicial de implementação, há o custo mensal de manutenção da “Entidade Administradora” da Portabilidade</a:t>
                      </a:r>
                    </a:p>
                  </a:txBody>
                  <a:tcPr marR="36000" marT="0" marB="0">
                    <a:lnL w="12700" cap="flat" cmpd="sng" algn="ctr">
                      <a:solidFill>
                        <a:srgbClr val="8BAAC9"/>
                      </a:solidFill>
                      <a:prstDash val="solid"/>
                      <a:round/>
                      <a:headEnd type="none" w="med" len="med"/>
                      <a:tailEnd type="none" w="med" len="med"/>
                    </a:lnL>
                    <a:lnR w="12700" cap="flat" cmpd="sng" algn="ctr">
                      <a:solidFill>
                        <a:srgbClr val="8BAAC9"/>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DAE4EE"/>
                    </a:solidFill>
                  </a:tcPr>
                </a:tc>
                <a:tc hMerge="1">
                  <a:txBody>
                    <a:bodyPr/>
                    <a:lstStyle/>
                    <a:p>
                      <a:pPr marL="285750" lvl="0" indent="-285750" algn="l">
                        <a:buFont typeface="Arial" panose="020B0604020202020204" pitchFamily="34" charset="0"/>
                        <a:buChar char="•"/>
                      </a:pPr>
                      <a:endParaRPr lang="pt-BR" sz="1200" b="0" dirty="0" smtClean="0">
                        <a:solidFill>
                          <a:schemeClr val="accent6">
                            <a:lumMod val="50000"/>
                          </a:schemeClr>
                        </a:solidFill>
                        <a:latin typeface="Arial" pitchFamily="34" charset="0"/>
                        <a:cs typeface="Arial" pitchFamily="34" charset="0"/>
                      </a:endParaRPr>
                    </a:p>
                  </a:txBody>
                  <a:tcPr marR="36000" marT="0" marB="0">
                    <a:lnL w="12700" cap="flat" cmpd="sng" algn="ctr">
                      <a:solidFill>
                        <a:srgbClr val="8BAAC9"/>
                      </a:solidFill>
                      <a:prstDash val="solid"/>
                      <a:round/>
                      <a:headEnd type="none" w="med" len="med"/>
                      <a:tailEnd type="none" w="med" len="med"/>
                    </a:lnL>
                    <a:lnR w="12700" cap="flat" cmpd="sng" algn="ctr">
                      <a:solidFill>
                        <a:srgbClr val="8BAAC9"/>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DAE4EE"/>
                    </a:solidFill>
                  </a:tcPr>
                </a:tc>
                <a:tc>
                  <a:txBody>
                    <a:bodyPr/>
                    <a:lstStyle>
                      <a:defPPr>
                        <a:defRPr lang="pt-BR"/>
                      </a:defPPr>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marL="149225" lvl="0" indent="-149225" algn="l">
                        <a:buFont typeface="Arial" panose="020B0604020202020204" pitchFamily="34" charset="0"/>
                        <a:buChar char="•"/>
                      </a:pPr>
                      <a:r>
                        <a:rPr lang="pt-BR" sz="1200" b="0" dirty="0" smtClean="0">
                          <a:solidFill>
                            <a:schemeClr val="accent6">
                              <a:lumMod val="50000"/>
                            </a:schemeClr>
                          </a:solidFill>
                          <a:latin typeface="Arial" pitchFamily="34" charset="0"/>
                          <a:cs typeface="Arial" pitchFamily="34" charset="0"/>
                        </a:rPr>
                        <a:t>Não tem obrigação de cumprir nenhum item, mesmo com disponibilização de chamada de voz e de mensagens</a:t>
                      </a:r>
                    </a:p>
                  </a:txBody>
                  <a:tcPr marR="36000" marT="0" marB="0">
                    <a:lnL w="12700" cap="flat" cmpd="sng" algn="ctr">
                      <a:solidFill>
                        <a:srgbClr val="8BAAC9"/>
                      </a:solidFill>
                      <a:prstDash val="solid"/>
                      <a:round/>
                      <a:headEnd type="none" w="med" len="med"/>
                      <a:tailEnd type="none" w="med" len="med"/>
                    </a:lnL>
                    <a:lnR w="12700" cap="flat" cmpd="sng" algn="ctr">
                      <a:solidFill>
                        <a:srgbClr val="8BAAC9"/>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DAE4EE"/>
                    </a:solidFill>
                  </a:tcPr>
                </a:tc>
              </a:tr>
              <a:tr h="418320">
                <a:tc>
                  <a:txBody>
                    <a:bodyPr/>
                    <a:lstStyle>
                      <a:defPPr>
                        <a:defRPr lang="pt-BR"/>
                      </a:defPPr>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lvl="0" algn="l"/>
                      <a:r>
                        <a:rPr lang="pt-BR" sz="1200" b="1" dirty="0" smtClean="0">
                          <a:solidFill>
                            <a:schemeClr val="accent6">
                              <a:lumMod val="50000"/>
                            </a:schemeClr>
                          </a:solidFill>
                          <a:latin typeface="Arial" pitchFamily="34" charset="0"/>
                          <a:cs typeface="Arial" pitchFamily="34" charset="0"/>
                        </a:rPr>
                        <a:t>Decreto SAC</a:t>
                      </a:r>
                    </a:p>
                  </a:txBody>
                  <a:tcPr marR="36000" marT="0" marB="0" anchor="ctr">
                    <a:lnL w="12700" cap="flat" cmpd="sng" algn="ctr">
                      <a:solidFill>
                        <a:schemeClr val="accent6"/>
                      </a:solidFill>
                      <a:prstDash val="solid"/>
                      <a:round/>
                      <a:headEnd type="none" w="med" len="med"/>
                      <a:tailEnd type="none" w="med" len="med"/>
                    </a:lnL>
                    <a:lnR w="12700" cap="flat" cmpd="sng" algn="ctr">
                      <a:solidFill>
                        <a:srgbClr val="8BAAC9"/>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EBF0F5"/>
                    </a:solidFill>
                  </a:tcPr>
                </a:tc>
                <a:tc gridSpan="2">
                  <a:txBody>
                    <a:bodyPr/>
                    <a:lstStyle>
                      <a:defPPr>
                        <a:defRPr lang="pt-BR"/>
                      </a:defPPr>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marL="96838" lvl="0" indent="-96838" algn="l">
                        <a:buFont typeface="Arial" panose="020B0604020202020204" pitchFamily="34" charset="0"/>
                        <a:buChar char="•"/>
                      </a:pPr>
                      <a:r>
                        <a:rPr lang="pt-BR" sz="1200" b="0" dirty="0" smtClean="0">
                          <a:solidFill>
                            <a:schemeClr val="accent6">
                              <a:lumMod val="50000"/>
                            </a:schemeClr>
                          </a:solidFill>
                          <a:latin typeface="Arial" pitchFamily="34" charset="0"/>
                          <a:cs typeface="Arial" pitchFamily="34" charset="0"/>
                        </a:rPr>
                        <a:t>Estabelece SLA de 60 segundos, gratuidade, atendimento 24/7, entre outras</a:t>
                      </a:r>
                    </a:p>
                  </a:txBody>
                  <a:tcPr marR="36000" marT="0" marB="0">
                    <a:lnL w="12700" cap="flat" cmpd="sng" algn="ctr">
                      <a:solidFill>
                        <a:srgbClr val="8BAAC9"/>
                      </a:solidFill>
                      <a:prstDash val="solid"/>
                      <a:round/>
                      <a:headEnd type="none" w="med" len="med"/>
                      <a:tailEnd type="none" w="med" len="med"/>
                    </a:lnL>
                    <a:lnR w="12700" cap="flat" cmpd="sng" algn="ctr">
                      <a:solidFill>
                        <a:srgbClr val="8BAAC9"/>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EBF0F5"/>
                    </a:solidFill>
                  </a:tcPr>
                </a:tc>
                <a:tc hMerge="1">
                  <a:txBody>
                    <a:bodyPr/>
                    <a:lstStyle/>
                    <a:p>
                      <a:pPr marL="285750" lvl="0" indent="-285750" algn="l">
                        <a:buFont typeface="Arial" panose="020B0604020202020204" pitchFamily="34" charset="0"/>
                        <a:buChar char="•"/>
                      </a:pPr>
                      <a:endParaRPr lang="pt-BR" sz="1200" b="0" dirty="0" smtClean="0">
                        <a:solidFill>
                          <a:schemeClr val="accent6">
                            <a:lumMod val="50000"/>
                          </a:schemeClr>
                        </a:solidFill>
                        <a:latin typeface="Arial" pitchFamily="34" charset="0"/>
                        <a:cs typeface="Arial" pitchFamily="34" charset="0"/>
                      </a:endParaRPr>
                    </a:p>
                  </a:txBody>
                  <a:tcPr marR="36000" marT="0" marB="0">
                    <a:lnL w="12700" cap="flat" cmpd="sng" algn="ctr">
                      <a:solidFill>
                        <a:srgbClr val="8BAAC9"/>
                      </a:solidFill>
                      <a:prstDash val="solid"/>
                      <a:round/>
                      <a:headEnd type="none" w="med" len="med"/>
                      <a:tailEnd type="none" w="med" len="med"/>
                    </a:lnL>
                    <a:lnR w="12700" cap="flat" cmpd="sng" algn="ctr">
                      <a:solidFill>
                        <a:srgbClr val="8BAAC9"/>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defPPr>
                        <a:defRPr lang="pt-BR"/>
                      </a:defPPr>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marL="149225" lvl="0" indent="-149225" algn="l">
                        <a:buFont typeface="Arial" panose="020B0604020202020204" pitchFamily="34" charset="0"/>
                        <a:buChar char="•"/>
                      </a:pPr>
                      <a:r>
                        <a:rPr lang="pt-BR" sz="1200" b="0" dirty="0" smtClean="0">
                          <a:solidFill>
                            <a:schemeClr val="accent6">
                              <a:lumMod val="50000"/>
                            </a:schemeClr>
                          </a:solidFill>
                          <a:latin typeface="Arial" pitchFamily="34" charset="0"/>
                          <a:cs typeface="Arial" pitchFamily="34" charset="0"/>
                        </a:rPr>
                        <a:t>Não tem obrigação de ter um SAC</a:t>
                      </a:r>
                    </a:p>
                  </a:txBody>
                  <a:tcPr marR="36000" marT="0" marB="0">
                    <a:lnL w="12700" cap="flat" cmpd="sng" algn="ctr">
                      <a:solidFill>
                        <a:srgbClr val="8BAAC9"/>
                      </a:solidFill>
                      <a:prstDash val="solid"/>
                      <a:round/>
                      <a:headEnd type="none" w="med" len="med"/>
                      <a:tailEnd type="none" w="med" len="med"/>
                    </a:lnL>
                    <a:lnR w="12700" cap="flat" cmpd="sng" algn="ctr">
                      <a:solidFill>
                        <a:srgbClr val="8BAAC9"/>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EBF0F5"/>
                    </a:solidFill>
                  </a:tcPr>
                </a:tc>
              </a:tr>
              <a:tr h="627481">
                <a:tc>
                  <a:txBody>
                    <a:bodyPr/>
                    <a:lstStyle/>
                    <a:p>
                      <a:pPr lvl="0" algn="l"/>
                      <a:r>
                        <a:rPr lang="pt-BR" sz="1200" b="1" dirty="0" smtClean="0">
                          <a:solidFill>
                            <a:schemeClr val="accent6">
                              <a:lumMod val="50000"/>
                            </a:schemeClr>
                          </a:solidFill>
                          <a:latin typeface="Arial" pitchFamily="34" charset="0"/>
                          <a:cs typeface="Arial" pitchFamily="34" charset="0"/>
                        </a:rPr>
                        <a:t>Regulamentos Específicos dos Serviços STFC, SMP, SCM e </a:t>
                      </a:r>
                      <a:r>
                        <a:rPr lang="pt-BR" sz="1200" b="1" dirty="0" err="1" smtClean="0">
                          <a:solidFill>
                            <a:schemeClr val="accent6">
                              <a:lumMod val="50000"/>
                            </a:schemeClr>
                          </a:solidFill>
                          <a:latin typeface="Arial" pitchFamily="34" charset="0"/>
                          <a:cs typeface="Arial" pitchFamily="34" charset="0"/>
                        </a:rPr>
                        <a:t>SeAC</a:t>
                      </a:r>
                      <a:endParaRPr lang="pt-BR" sz="1200" b="1" dirty="0" smtClean="0">
                        <a:solidFill>
                          <a:schemeClr val="accent6">
                            <a:lumMod val="50000"/>
                          </a:schemeClr>
                        </a:solidFill>
                        <a:latin typeface="Arial" pitchFamily="34" charset="0"/>
                        <a:cs typeface="Arial" pitchFamily="34" charset="0"/>
                      </a:endParaRPr>
                    </a:p>
                  </a:txBody>
                  <a:tcPr marR="36000" marT="0" marB="0" anchor="ctr">
                    <a:lnL w="12700" cap="flat" cmpd="sng" algn="ctr">
                      <a:solidFill>
                        <a:schemeClr val="accent6"/>
                      </a:solidFill>
                      <a:prstDash val="solid"/>
                      <a:round/>
                      <a:headEnd type="none" w="med" len="med"/>
                      <a:tailEnd type="none" w="med" len="med"/>
                    </a:lnL>
                    <a:lnR w="12700" cap="flat" cmpd="sng" algn="ctr">
                      <a:solidFill>
                        <a:srgbClr val="8BAAC9"/>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6">
                        <a:lumMod val="40000"/>
                        <a:lumOff val="60000"/>
                      </a:schemeClr>
                    </a:solidFill>
                  </a:tcPr>
                </a:tc>
                <a:tc gridSpan="2">
                  <a:txBody>
                    <a:bodyPr/>
                    <a:lstStyle/>
                    <a:p>
                      <a:pPr marL="87313" lvl="0" indent="-87313" algn="l">
                        <a:buFont typeface="Arial" panose="020B0604020202020204" pitchFamily="34" charset="0"/>
                        <a:buChar char="•"/>
                      </a:pPr>
                      <a:r>
                        <a:rPr lang="pt-BR" sz="1200" b="0" dirty="0" smtClean="0">
                          <a:solidFill>
                            <a:schemeClr val="accent6">
                              <a:lumMod val="50000"/>
                            </a:schemeClr>
                          </a:solidFill>
                          <a:latin typeface="Arial" pitchFamily="34" charset="0"/>
                          <a:cs typeface="Arial" pitchFamily="34" charset="0"/>
                        </a:rPr>
                        <a:t>Cada Regulamento específico tem obrigações, além daquelas gerais definidas no RGC, que implicam em custos de forma direta ou indireta.</a:t>
                      </a:r>
                    </a:p>
                  </a:txBody>
                  <a:tcPr marR="36000" marT="0" marB="0">
                    <a:lnL w="12700" cap="flat" cmpd="sng" algn="ctr">
                      <a:solidFill>
                        <a:srgbClr val="8BAAC9"/>
                      </a:solidFill>
                      <a:prstDash val="solid"/>
                      <a:round/>
                      <a:headEnd type="none" w="med" len="med"/>
                      <a:tailEnd type="none" w="med" len="med"/>
                    </a:lnL>
                    <a:lnR w="12700" cap="flat" cmpd="sng" algn="ctr">
                      <a:solidFill>
                        <a:srgbClr val="8BAAC9"/>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6">
                        <a:lumMod val="40000"/>
                        <a:lumOff val="60000"/>
                      </a:schemeClr>
                    </a:solidFill>
                  </a:tcPr>
                </a:tc>
                <a:tc hMerge="1">
                  <a:txBody>
                    <a:bodyPr/>
                    <a:lstStyle/>
                    <a:p>
                      <a:endParaRPr lang="pt-BR"/>
                    </a:p>
                  </a:txBody>
                  <a:tcPr/>
                </a:tc>
                <a:tc>
                  <a:txBody>
                    <a:bodyPr/>
                    <a:lstStyle/>
                    <a:p>
                      <a:pPr marL="149225" lvl="0" indent="-149225" algn="l">
                        <a:buFont typeface="Arial" panose="020B0604020202020204" pitchFamily="34" charset="0"/>
                        <a:buChar char="•"/>
                      </a:pPr>
                      <a:r>
                        <a:rPr lang="pt-BR" sz="1200" b="0" dirty="0" smtClean="0">
                          <a:solidFill>
                            <a:schemeClr val="accent6">
                              <a:lumMod val="50000"/>
                            </a:schemeClr>
                          </a:solidFill>
                          <a:latin typeface="Arial" pitchFamily="34" charset="0"/>
                          <a:cs typeface="Arial" pitchFamily="34" charset="0"/>
                        </a:rPr>
                        <a:t>Não tem obrigação de cumprir nenhum item das diversas regulamentações em vigor</a:t>
                      </a:r>
                    </a:p>
                  </a:txBody>
                  <a:tcPr marR="36000" marT="0" marB="0">
                    <a:lnL w="12700" cap="flat" cmpd="sng" algn="ctr">
                      <a:solidFill>
                        <a:srgbClr val="8BAAC9"/>
                      </a:solidFill>
                      <a:prstDash val="solid"/>
                      <a:round/>
                      <a:headEnd type="none" w="med" len="med"/>
                      <a:tailEnd type="none" w="med" len="med"/>
                    </a:lnL>
                    <a:lnR w="12700" cap="flat" cmpd="sng" algn="ctr">
                      <a:solidFill>
                        <a:srgbClr val="8BAAC9"/>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6">
                        <a:lumMod val="40000"/>
                        <a:lumOff val="60000"/>
                      </a:schemeClr>
                    </a:solidFill>
                  </a:tcPr>
                </a:tc>
              </a:tr>
              <a:tr h="716934">
                <a:tc>
                  <a:txBody>
                    <a:bodyPr/>
                    <a:lstStyle>
                      <a:defPPr>
                        <a:defRPr lang="pt-BR"/>
                      </a:defPPr>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lvl="0" algn="l"/>
                      <a:r>
                        <a:rPr lang="pt-BR" sz="1200" b="1" dirty="0" smtClean="0">
                          <a:solidFill>
                            <a:schemeClr val="accent6">
                              <a:lumMod val="50000"/>
                            </a:schemeClr>
                          </a:solidFill>
                          <a:latin typeface="Arial" pitchFamily="34" charset="0"/>
                          <a:cs typeface="Arial" pitchFamily="34" charset="0"/>
                        </a:rPr>
                        <a:t>Regulamento de Tarifação de Numeração 0300, 0800, 0500, </a:t>
                      </a:r>
                      <a:r>
                        <a:rPr lang="pt-BR" sz="1200" b="1" dirty="0" err="1" smtClean="0">
                          <a:solidFill>
                            <a:schemeClr val="accent6">
                              <a:lumMod val="50000"/>
                            </a:schemeClr>
                          </a:solidFill>
                          <a:latin typeface="Arial" pitchFamily="34" charset="0"/>
                          <a:cs typeface="Arial" pitchFamily="34" charset="0"/>
                        </a:rPr>
                        <a:t>Tridígitos</a:t>
                      </a:r>
                      <a:r>
                        <a:rPr lang="pt-BR" sz="1200" b="1" dirty="0" smtClean="0">
                          <a:solidFill>
                            <a:schemeClr val="accent6">
                              <a:lumMod val="50000"/>
                            </a:schemeClr>
                          </a:solidFill>
                          <a:latin typeface="Arial" pitchFamily="34" charset="0"/>
                          <a:cs typeface="Arial" pitchFamily="34" charset="0"/>
                        </a:rPr>
                        <a:t>, etc.</a:t>
                      </a:r>
                    </a:p>
                  </a:txBody>
                  <a:tcPr marR="36000" marT="0" marB="0" anchor="ctr">
                    <a:lnL w="12700" cap="flat" cmpd="sng" algn="ctr">
                      <a:solidFill>
                        <a:schemeClr val="accent6"/>
                      </a:solidFill>
                      <a:prstDash val="solid"/>
                      <a:round/>
                      <a:headEnd type="none" w="med" len="med"/>
                      <a:tailEnd type="none" w="med" len="med"/>
                    </a:lnL>
                    <a:lnR w="12700" cap="flat" cmpd="sng" algn="ctr">
                      <a:solidFill>
                        <a:srgbClr val="8BAAC9"/>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solidFill>
                      <a:srgbClr val="EBF0F5"/>
                    </a:solidFill>
                  </a:tcPr>
                </a:tc>
                <a:tc gridSpan="2">
                  <a:txBody>
                    <a:bodyPr/>
                    <a:lstStyle>
                      <a:defPPr>
                        <a:defRPr lang="pt-BR"/>
                      </a:defPPr>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marL="87313" lvl="0" indent="-87313" algn="l">
                        <a:buFont typeface="Arial" panose="020B0604020202020204" pitchFamily="34" charset="0"/>
                        <a:buChar char="•"/>
                      </a:pPr>
                      <a:r>
                        <a:rPr lang="pt-BR" sz="1200" b="0" dirty="0" smtClean="0">
                          <a:solidFill>
                            <a:schemeClr val="accent6">
                              <a:lumMod val="50000"/>
                            </a:schemeClr>
                          </a:solidFill>
                          <a:latin typeface="Arial" pitchFamily="34" charset="0"/>
                          <a:cs typeface="Arial" pitchFamily="34" charset="0"/>
                        </a:rPr>
                        <a:t>Regulam a forma de cobrar o usuário e de remunerar as redes envolvidas, com customizações sistêmicas para as situações diferenciadas.</a:t>
                      </a:r>
                    </a:p>
                  </a:txBody>
                  <a:tcPr marR="36000" marT="0" marB="0">
                    <a:lnL w="12700" cap="flat" cmpd="sng" algn="ctr">
                      <a:solidFill>
                        <a:srgbClr val="8BAAC9"/>
                      </a:solidFill>
                      <a:prstDash val="solid"/>
                      <a:round/>
                      <a:headEnd type="none" w="med" len="med"/>
                      <a:tailEnd type="none" w="med" len="med"/>
                    </a:lnL>
                    <a:lnR w="12700" cap="flat" cmpd="sng" algn="ctr">
                      <a:solidFill>
                        <a:srgbClr val="8BAAC9"/>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solidFill>
                      <a:srgbClr val="EBF0F5"/>
                    </a:solidFill>
                  </a:tcPr>
                </a:tc>
                <a:tc hMerge="1">
                  <a:txBody>
                    <a:bodyPr/>
                    <a:lstStyle/>
                    <a:p>
                      <a:pPr marL="285750" lvl="0" indent="-285750" algn="l">
                        <a:buFont typeface="Arial" panose="020B0604020202020204" pitchFamily="34" charset="0"/>
                        <a:buChar char="•"/>
                      </a:pPr>
                      <a:endParaRPr lang="pt-BR" sz="1200" b="0" dirty="0" smtClean="0">
                        <a:solidFill>
                          <a:schemeClr val="accent6">
                            <a:lumMod val="50000"/>
                          </a:schemeClr>
                        </a:solidFill>
                        <a:latin typeface="Arial" pitchFamily="34" charset="0"/>
                        <a:cs typeface="Arial" pitchFamily="34" charset="0"/>
                      </a:endParaRPr>
                    </a:p>
                  </a:txBody>
                  <a:tcPr marR="36000" marT="0" marB="0">
                    <a:lnL w="12700" cap="flat" cmpd="sng" algn="ctr">
                      <a:solidFill>
                        <a:srgbClr val="8BAAC9"/>
                      </a:solidFill>
                      <a:prstDash val="solid"/>
                      <a:round/>
                      <a:headEnd type="none" w="med" len="med"/>
                      <a:tailEnd type="none" w="med" len="med"/>
                    </a:lnL>
                    <a:lnR w="12700" cap="flat" cmpd="sng" algn="ctr">
                      <a:solidFill>
                        <a:srgbClr val="8BAAC9"/>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solidFill>
                      <a:schemeClr val="accent6">
                        <a:lumMod val="60000"/>
                        <a:lumOff val="40000"/>
                      </a:schemeClr>
                    </a:solidFill>
                  </a:tcPr>
                </a:tc>
                <a:tc>
                  <a:txBody>
                    <a:bodyPr/>
                    <a:lstStyle>
                      <a:defPPr>
                        <a:defRPr lang="pt-BR"/>
                      </a:defPPr>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marL="149225" lvl="0" indent="-149225" algn="l">
                        <a:buFont typeface="Arial" panose="020B0604020202020204" pitchFamily="34" charset="0"/>
                        <a:buChar char="•"/>
                      </a:pPr>
                      <a:r>
                        <a:rPr lang="pt-BR" sz="1200" b="0" dirty="0" smtClean="0">
                          <a:solidFill>
                            <a:schemeClr val="accent6">
                              <a:lumMod val="50000"/>
                            </a:schemeClr>
                          </a:solidFill>
                          <a:latin typeface="Arial" pitchFamily="34" charset="0"/>
                          <a:cs typeface="Arial" pitchFamily="34" charset="0"/>
                        </a:rPr>
                        <a:t>Não tem obrigação de cumprir </a:t>
                      </a:r>
                    </a:p>
                  </a:txBody>
                  <a:tcPr marR="36000" marT="0" marB="0">
                    <a:lnL w="12700" cap="flat" cmpd="sng" algn="ctr">
                      <a:solidFill>
                        <a:srgbClr val="8BAAC9"/>
                      </a:solidFill>
                      <a:prstDash val="solid"/>
                      <a:round/>
                      <a:headEnd type="none" w="med" len="med"/>
                      <a:tailEnd type="none" w="med" len="med"/>
                    </a:lnL>
                    <a:lnR w="12700" cap="flat" cmpd="sng" algn="ctr">
                      <a:solidFill>
                        <a:srgbClr val="8BAAC9"/>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solidFill>
                      <a:srgbClr val="EBF0F5"/>
                    </a:solidFill>
                  </a:tcPr>
                </a:tc>
              </a:tr>
            </a:tbl>
          </a:graphicData>
        </a:graphic>
      </p:graphicFrame>
      <p:grpSp>
        <p:nvGrpSpPr>
          <p:cNvPr id="61" name="Grupo 60"/>
          <p:cNvGrpSpPr/>
          <p:nvPr/>
        </p:nvGrpSpPr>
        <p:grpSpPr>
          <a:xfrm>
            <a:off x="6177878" y="1226733"/>
            <a:ext cx="333375" cy="307975"/>
            <a:chOff x="306388" y="3522675"/>
            <a:chExt cx="333375" cy="307975"/>
          </a:xfrm>
        </p:grpSpPr>
        <p:sp>
          <p:nvSpPr>
            <p:cNvPr id="62" name="Oval 110"/>
            <p:cNvSpPr>
              <a:spLocks noChangeArrowheads="1"/>
            </p:cNvSpPr>
            <p:nvPr/>
          </p:nvSpPr>
          <p:spPr bwMode="gray">
            <a:xfrm>
              <a:off x="342901" y="3568713"/>
              <a:ext cx="260350" cy="260350"/>
            </a:xfrm>
            <a:prstGeom prst="ellipse">
              <a:avLst/>
            </a:prstGeom>
            <a:solidFill>
              <a:schemeClr val="accent2">
                <a:lumMod val="75000"/>
              </a:schemeClr>
            </a:solidFill>
            <a:ln w="9525">
              <a:noFill/>
              <a:round/>
              <a:headEnd/>
              <a:tailEnd/>
            </a:ln>
            <a:effectLst/>
            <a:extLst/>
          </p:spPr>
          <p:txBody>
            <a:bodyPr wrap="none" lIns="166553" tIns="83276" rIns="166553" bIns="83276" anchor="ctr" anchorCtr="1"/>
            <a:lstStyle/>
            <a:p>
              <a:endParaRPr lang="en-US" sz="1700" b="1">
                <a:solidFill>
                  <a:schemeClr val="bg1"/>
                </a:solidFill>
              </a:endParaRPr>
            </a:p>
          </p:txBody>
        </p:sp>
        <p:sp>
          <p:nvSpPr>
            <p:cNvPr id="63" name="Oval 268"/>
            <p:cNvSpPr>
              <a:spLocks noChangeArrowheads="1"/>
            </p:cNvSpPr>
            <p:nvPr/>
          </p:nvSpPr>
          <p:spPr bwMode="gray">
            <a:xfrm>
              <a:off x="306388" y="3522675"/>
              <a:ext cx="333375" cy="307975"/>
            </a:xfrm>
            <a:prstGeom prst="ellipse">
              <a:avLst/>
            </a:prstGeom>
            <a:noFill/>
            <a:ln>
              <a:noFill/>
            </a:ln>
            <a:effectLst/>
            <a:extLst/>
          </p:spPr>
          <p:txBody>
            <a:bodyPr wrap="none" lIns="166553" tIns="83276" rIns="166553" bIns="83276" anchor="ctr" anchorCtr="1"/>
            <a:lstStyle>
              <a:lvl1pPr algn="l" defTabSz="977900">
                <a:spcBef>
                  <a:spcPct val="0"/>
                </a:spcBef>
                <a:defRPr sz="2400">
                  <a:solidFill>
                    <a:schemeClr val="tx1"/>
                  </a:solidFill>
                  <a:latin typeface="Times New Roman" panose="02020603050405020304" pitchFamily="18" charset="0"/>
                </a:defRPr>
              </a:lvl1pPr>
              <a:lvl2pPr marL="488950" algn="l" defTabSz="977900">
                <a:spcBef>
                  <a:spcPct val="0"/>
                </a:spcBef>
                <a:defRPr sz="2400">
                  <a:solidFill>
                    <a:schemeClr val="tx1"/>
                  </a:solidFill>
                  <a:latin typeface="Times New Roman" panose="02020603050405020304" pitchFamily="18" charset="0"/>
                </a:defRPr>
              </a:lvl2pPr>
              <a:lvl3pPr marL="977900" algn="l" defTabSz="977900">
                <a:spcBef>
                  <a:spcPct val="0"/>
                </a:spcBef>
                <a:defRPr sz="2400">
                  <a:solidFill>
                    <a:schemeClr val="tx1"/>
                  </a:solidFill>
                  <a:latin typeface="Times New Roman" panose="02020603050405020304" pitchFamily="18" charset="0"/>
                </a:defRPr>
              </a:lvl3pPr>
              <a:lvl4pPr marL="1463675" algn="l" defTabSz="977900">
                <a:spcBef>
                  <a:spcPct val="0"/>
                </a:spcBef>
                <a:defRPr sz="2400">
                  <a:solidFill>
                    <a:schemeClr val="tx1"/>
                  </a:solidFill>
                  <a:latin typeface="Times New Roman" panose="02020603050405020304" pitchFamily="18" charset="0"/>
                </a:defRPr>
              </a:lvl4pPr>
              <a:lvl5pPr marL="1954213" algn="l" defTabSz="977900">
                <a:spcBef>
                  <a:spcPct val="0"/>
                </a:spcBef>
                <a:defRPr sz="2400">
                  <a:solidFill>
                    <a:schemeClr val="tx1"/>
                  </a:solidFill>
                  <a:latin typeface="Times New Roman" panose="02020603050405020304" pitchFamily="18" charset="0"/>
                </a:defRPr>
              </a:lvl5pPr>
              <a:lvl6pPr marL="2411413" defTabSz="977900" fontAlgn="base">
                <a:spcBef>
                  <a:spcPct val="0"/>
                </a:spcBef>
                <a:spcAft>
                  <a:spcPct val="0"/>
                </a:spcAft>
                <a:defRPr sz="2400">
                  <a:solidFill>
                    <a:schemeClr val="tx1"/>
                  </a:solidFill>
                  <a:latin typeface="Times New Roman" panose="02020603050405020304" pitchFamily="18" charset="0"/>
                </a:defRPr>
              </a:lvl6pPr>
              <a:lvl7pPr marL="2868613" defTabSz="977900" fontAlgn="base">
                <a:spcBef>
                  <a:spcPct val="0"/>
                </a:spcBef>
                <a:spcAft>
                  <a:spcPct val="0"/>
                </a:spcAft>
                <a:defRPr sz="2400">
                  <a:solidFill>
                    <a:schemeClr val="tx1"/>
                  </a:solidFill>
                  <a:latin typeface="Times New Roman" panose="02020603050405020304" pitchFamily="18" charset="0"/>
                </a:defRPr>
              </a:lvl7pPr>
              <a:lvl8pPr marL="3325813" defTabSz="977900" fontAlgn="base">
                <a:spcBef>
                  <a:spcPct val="0"/>
                </a:spcBef>
                <a:spcAft>
                  <a:spcPct val="0"/>
                </a:spcAft>
                <a:defRPr sz="2400">
                  <a:solidFill>
                    <a:schemeClr val="tx1"/>
                  </a:solidFill>
                  <a:latin typeface="Times New Roman" panose="02020603050405020304" pitchFamily="18" charset="0"/>
                </a:defRPr>
              </a:lvl8pPr>
              <a:lvl9pPr marL="3783013" defTabSz="977900" fontAlgn="base">
                <a:spcBef>
                  <a:spcPct val="0"/>
                </a:spcBef>
                <a:spcAft>
                  <a:spcPct val="0"/>
                </a:spcAft>
                <a:defRPr sz="2400">
                  <a:solidFill>
                    <a:schemeClr val="tx1"/>
                  </a:solidFill>
                  <a:latin typeface="Times New Roman" panose="02020603050405020304" pitchFamily="18" charset="0"/>
                </a:defRPr>
              </a:lvl9pPr>
            </a:lstStyle>
            <a:p>
              <a:pPr algn="ctr" eaLnBrk="0" hangingPunct="0">
                <a:buClrTx/>
                <a:buFontTx/>
                <a:buNone/>
              </a:pPr>
              <a:r>
                <a:rPr lang="pt-BR" sz="1700" b="1" dirty="0">
                  <a:solidFill>
                    <a:schemeClr val="bg1"/>
                  </a:solidFill>
                  <a:latin typeface="Arial" panose="020B0604020202020204" pitchFamily="34" charset="0"/>
                </a:rPr>
                <a:t>x</a:t>
              </a:r>
            </a:p>
          </p:txBody>
        </p:sp>
      </p:grpSp>
    </p:spTree>
    <p:extLst>
      <p:ext uri="{BB962C8B-B14F-4D97-AF65-F5344CB8AC3E}">
        <p14:creationId xmlns:p14="http://schemas.microsoft.com/office/powerpoint/2010/main" val="117061806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ço Reservado para Número de Slide 4"/>
          <p:cNvSpPr>
            <a:spLocks noGrp="1"/>
          </p:cNvSpPr>
          <p:nvPr>
            <p:ph type="sldNum" sz="quarter" idx="12"/>
          </p:nvPr>
        </p:nvSpPr>
        <p:spPr/>
        <p:txBody>
          <a:bodyPr/>
          <a:lstStyle/>
          <a:p>
            <a:fld id="{383754F5-70C2-4042-BD93-84A46D2D374D}" type="slidenum">
              <a:rPr lang="pt-BR" smtClean="0">
                <a:solidFill>
                  <a:srgbClr val="FFFFFF">
                    <a:lumMod val="50000"/>
                  </a:srgbClr>
                </a:solidFill>
              </a:rPr>
              <a:pPr/>
              <a:t>6</a:t>
            </a:fld>
            <a:endParaRPr lang="pt-BR" dirty="0">
              <a:solidFill>
                <a:srgbClr val="FFFFFF">
                  <a:lumMod val="50000"/>
                </a:srgbClr>
              </a:solidFill>
            </a:endParaRPr>
          </a:p>
        </p:txBody>
      </p:sp>
      <p:sp>
        <p:nvSpPr>
          <p:cNvPr id="11" name="Título 1"/>
          <p:cNvSpPr>
            <a:spLocks noGrp="1"/>
          </p:cNvSpPr>
          <p:nvPr>
            <p:ph type="title"/>
          </p:nvPr>
        </p:nvSpPr>
        <p:spPr>
          <a:xfrm>
            <a:off x="273050" y="188913"/>
            <a:ext cx="9359900" cy="323165"/>
          </a:xfrm>
        </p:spPr>
        <p:txBody>
          <a:bodyPr/>
          <a:lstStyle>
            <a:lvl1pPr>
              <a:defRPr sz="2200">
                <a:solidFill>
                  <a:schemeClr val="accent6">
                    <a:lumMod val="50000"/>
                  </a:schemeClr>
                </a:solidFill>
              </a:defRPr>
            </a:lvl1pPr>
          </a:lstStyle>
          <a:p>
            <a:r>
              <a:rPr lang="pt-BR" sz="2100" dirty="0" smtClean="0">
                <a:solidFill>
                  <a:srgbClr val="8BAAC9">
                    <a:lumMod val="50000"/>
                  </a:srgbClr>
                </a:solidFill>
              </a:rPr>
              <a:t>EXEMPLOS DE ASSIMETRIA NAS REGULAMENTAÇÕES</a:t>
            </a:r>
            <a:endParaRPr lang="pt-BR" sz="2100" dirty="0">
              <a:solidFill>
                <a:srgbClr val="8BAAC9">
                  <a:lumMod val="50000"/>
                </a:srgbClr>
              </a:solidFill>
            </a:endParaRPr>
          </a:p>
        </p:txBody>
      </p:sp>
      <p:graphicFrame>
        <p:nvGraphicFramePr>
          <p:cNvPr id="18" name="Tabela 17"/>
          <p:cNvGraphicFramePr>
            <a:graphicFrameLocks noGrp="1"/>
          </p:cNvGraphicFramePr>
          <p:nvPr>
            <p:extLst>
              <p:ext uri="{D42A27DB-BD31-4B8C-83A1-F6EECF244321}">
                <p14:modId xmlns:p14="http://schemas.microsoft.com/office/powerpoint/2010/main" val="1473878770"/>
              </p:ext>
            </p:extLst>
          </p:nvPr>
        </p:nvGraphicFramePr>
        <p:xfrm>
          <a:off x="176610" y="723900"/>
          <a:ext cx="9552781" cy="5537199"/>
        </p:xfrm>
        <a:graphic>
          <a:graphicData uri="http://schemas.openxmlformats.org/drawingml/2006/table">
            <a:tbl>
              <a:tblPr firstRow="1" bandRow="1"/>
              <a:tblGrid>
                <a:gridCol w="909240"/>
                <a:gridCol w="5724495"/>
                <a:gridCol w="2919046"/>
              </a:tblGrid>
              <a:tr h="321029">
                <a:tc>
                  <a:txBody>
                    <a:bodyPr/>
                    <a:lstStyle/>
                    <a:p>
                      <a:pPr algn="l"/>
                      <a:endParaRPr lang="pt-BR" sz="1200" b="1" dirty="0">
                        <a:solidFill>
                          <a:schemeClr val="bg1"/>
                        </a:solidFill>
                        <a:latin typeface="Arial" pitchFamily="34" charset="0"/>
                        <a:cs typeface="Arial" pitchFamily="34" charset="0"/>
                      </a:endParaRPr>
                    </a:p>
                  </a:txBody>
                  <a:tcPr marR="36000" marT="0" marB="0" anchor="ctr">
                    <a:lnL w="12700" cap="flat" cmpd="sng" algn="ctr">
                      <a:no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gridSpan="2">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pt-BR" sz="1200" b="1" dirty="0" smtClean="0">
                          <a:solidFill>
                            <a:schemeClr val="bg1"/>
                          </a:solidFill>
                          <a:latin typeface="Arial" pitchFamily="34" charset="0"/>
                          <a:cs typeface="Arial" pitchFamily="34" charset="0"/>
                        </a:rPr>
                        <a:t>Assimetria</a:t>
                      </a:r>
                      <a:r>
                        <a:rPr lang="pt-BR" sz="1200" b="1" baseline="0" dirty="0" smtClean="0">
                          <a:solidFill>
                            <a:schemeClr val="bg1"/>
                          </a:solidFill>
                          <a:latin typeface="Arial" pitchFamily="34" charset="0"/>
                          <a:cs typeface="Arial" pitchFamily="34" charset="0"/>
                        </a:rPr>
                        <a:t> na Regulamentação</a:t>
                      </a:r>
                      <a:endParaRPr lang="pt-BR" sz="1200" b="1" dirty="0" smtClean="0">
                        <a:solidFill>
                          <a:schemeClr val="bg1"/>
                        </a:solidFill>
                        <a:latin typeface="Arial" pitchFamily="34" charset="0"/>
                        <a:cs typeface="Arial" pitchFamily="34" charset="0"/>
                      </a:endParaRPr>
                    </a:p>
                  </a:txBody>
                  <a:tcPr marR="36000" marT="0" marB="0" anchor="ctr">
                    <a:lnL w="12700" cap="flat" cmpd="sng" algn="ctr">
                      <a:solidFill>
                        <a:schemeClr val="accent6"/>
                      </a:solidFill>
                      <a:prstDash val="solid"/>
                      <a:round/>
                      <a:headEnd type="none" w="med" len="med"/>
                      <a:tailEnd type="none" w="med" len="med"/>
                    </a:lnL>
                    <a:lnR w="12700" cap="flat" cmpd="sng" algn="ctr">
                      <a:solidFill>
                        <a:schemeClr val="accent6">
                          <a:lumMod val="75000"/>
                        </a:schemeClr>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6">
                        <a:lumMod val="50000"/>
                      </a:schemeClr>
                    </a:solidFill>
                  </a:tcPr>
                </a:tc>
                <a:tc hMerge="1">
                  <a:txBody>
                    <a:bodyPr/>
                    <a:lstStyle/>
                    <a:p>
                      <a:pPr algn="ctr"/>
                      <a:endParaRPr lang="pt-BR" sz="1200" b="1" dirty="0">
                        <a:solidFill>
                          <a:schemeClr val="bg1"/>
                        </a:solidFill>
                        <a:latin typeface="Arial" pitchFamily="34" charset="0"/>
                        <a:cs typeface="Arial" pitchFamily="34" charset="0"/>
                      </a:endParaRPr>
                    </a:p>
                  </a:txBody>
                  <a:tcPr marR="36000" marT="0" marB="0" anchor="ctr">
                    <a:lnL w="12700" cap="flat" cmpd="sng" algn="ctr">
                      <a:solidFill>
                        <a:schemeClr val="bg1"/>
                      </a:solidFill>
                      <a:prstDash val="solid"/>
                      <a:round/>
                      <a:headEnd type="none" w="med" len="med"/>
                      <a:tailEnd type="none" w="med" len="med"/>
                    </a:lnL>
                    <a:lnR w="12700" cap="flat" cmpd="sng" algn="ctr">
                      <a:solidFill>
                        <a:schemeClr val="accent6">
                          <a:lumMod val="75000"/>
                        </a:schemeClr>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6">
                        <a:lumMod val="50000"/>
                      </a:schemeClr>
                    </a:solidFill>
                  </a:tcPr>
                </a:tc>
              </a:tr>
              <a:tr h="321029">
                <a:tc>
                  <a:txBody>
                    <a:bodyPr/>
                    <a:lstStyle>
                      <a:defPPr>
                        <a:defRPr lang="pt-BR"/>
                      </a:defPPr>
                      <a:lvl1pPr marL="0" algn="l" defTabSz="914400" rtl="0" eaLnBrk="1" latinLnBrk="0" hangingPunct="1">
                        <a:defRPr sz="1800" b="1" kern="1200">
                          <a:solidFill>
                            <a:schemeClr val="lt1"/>
                          </a:solidFill>
                          <a:latin typeface="Arial"/>
                        </a:defRPr>
                      </a:lvl1pPr>
                      <a:lvl2pPr marL="457200" algn="l" defTabSz="914400" rtl="0" eaLnBrk="1" latinLnBrk="0" hangingPunct="1">
                        <a:defRPr sz="1800" b="1" kern="1200">
                          <a:solidFill>
                            <a:schemeClr val="lt1"/>
                          </a:solidFill>
                          <a:latin typeface="Arial"/>
                        </a:defRPr>
                      </a:lvl2pPr>
                      <a:lvl3pPr marL="914400" algn="l" defTabSz="914400" rtl="0" eaLnBrk="1" latinLnBrk="0" hangingPunct="1">
                        <a:defRPr sz="1800" b="1" kern="1200">
                          <a:solidFill>
                            <a:schemeClr val="lt1"/>
                          </a:solidFill>
                          <a:latin typeface="Arial"/>
                        </a:defRPr>
                      </a:lvl3pPr>
                      <a:lvl4pPr marL="1371600" algn="l" defTabSz="914400" rtl="0" eaLnBrk="1" latinLnBrk="0" hangingPunct="1">
                        <a:defRPr sz="1800" b="1" kern="1200">
                          <a:solidFill>
                            <a:schemeClr val="lt1"/>
                          </a:solidFill>
                          <a:latin typeface="Arial"/>
                        </a:defRPr>
                      </a:lvl4pPr>
                      <a:lvl5pPr marL="1828800" algn="l" defTabSz="914400" rtl="0" eaLnBrk="1" latinLnBrk="0" hangingPunct="1">
                        <a:defRPr sz="1800" b="1" kern="1200">
                          <a:solidFill>
                            <a:schemeClr val="lt1"/>
                          </a:solidFill>
                          <a:latin typeface="Arial"/>
                        </a:defRPr>
                      </a:lvl5pPr>
                      <a:lvl6pPr marL="2286000" algn="l" defTabSz="914400" rtl="0" eaLnBrk="1" latinLnBrk="0" hangingPunct="1">
                        <a:defRPr sz="1800" b="1" kern="1200">
                          <a:solidFill>
                            <a:schemeClr val="lt1"/>
                          </a:solidFill>
                          <a:latin typeface="Arial"/>
                        </a:defRPr>
                      </a:lvl6pPr>
                      <a:lvl7pPr marL="2743200" algn="l" defTabSz="914400" rtl="0" eaLnBrk="1" latinLnBrk="0" hangingPunct="1">
                        <a:defRPr sz="1800" b="1" kern="1200">
                          <a:solidFill>
                            <a:schemeClr val="lt1"/>
                          </a:solidFill>
                          <a:latin typeface="Arial"/>
                        </a:defRPr>
                      </a:lvl7pPr>
                      <a:lvl8pPr marL="3200400" algn="l" defTabSz="914400" rtl="0" eaLnBrk="1" latinLnBrk="0" hangingPunct="1">
                        <a:defRPr sz="1800" b="1" kern="1200">
                          <a:solidFill>
                            <a:schemeClr val="lt1"/>
                          </a:solidFill>
                          <a:latin typeface="Arial"/>
                        </a:defRPr>
                      </a:lvl8pPr>
                      <a:lvl9pPr marL="3657600" algn="l" defTabSz="914400" rtl="0" eaLnBrk="1" latinLnBrk="0" hangingPunct="1">
                        <a:defRPr sz="1800" b="1" kern="1200">
                          <a:solidFill>
                            <a:schemeClr val="lt1"/>
                          </a:solidFill>
                          <a:latin typeface="Arial"/>
                        </a:defRPr>
                      </a:lvl9pPr>
                    </a:lstStyle>
                    <a:p>
                      <a:pPr algn="l"/>
                      <a:endParaRPr lang="pt-BR" sz="1200" b="1" dirty="0">
                        <a:solidFill>
                          <a:schemeClr val="bg1"/>
                        </a:solidFill>
                        <a:latin typeface="Arial" pitchFamily="34" charset="0"/>
                        <a:cs typeface="Arial" pitchFamily="34" charset="0"/>
                      </a:endParaRPr>
                    </a:p>
                  </a:txBody>
                  <a:tcPr marR="36000" marT="0" marB="0" anchor="ctr">
                    <a:lnL w="12700" cap="flat" cmpd="sng" algn="ctr">
                      <a:no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defPPr>
                        <a:defRPr lang="pt-BR"/>
                      </a:defPPr>
                      <a:lvl1pPr marL="0" algn="l" defTabSz="914400" rtl="0" eaLnBrk="1" latinLnBrk="0" hangingPunct="1">
                        <a:defRPr sz="1800" b="1" kern="1200">
                          <a:solidFill>
                            <a:schemeClr val="lt1"/>
                          </a:solidFill>
                          <a:latin typeface="Arial"/>
                        </a:defRPr>
                      </a:lvl1pPr>
                      <a:lvl2pPr marL="457200" algn="l" defTabSz="914400" rtl="0" eaLnBrk="1" latinLnBrk="0" hangingPunct="1">
                        <a:defRPr sz="1800" b="1" kern="1200">
                          <a:solidFill>
                            <a:schemeClr val="lt1"/>
                          </a:solidFill>
                          <a:latin typeface="Arial"/>
                        </a:defRPr>
                      </a:lvl2pPr>
                      <a:lvl3pPr marL="914400" algn="l" defTabSz="914400" rtl="0" eaLnBrk="1" latinLnBrk="0" hangingPunct="1">
                        <a:defRPr sz="1800" b="1" kern="1200">
                          <a:solidFill>
                            <a:schemeClr val="lt1"/>
                          </a:solidFill>
                          <a:latin typeface="Arial"/>
                        </a:defRPr>
                      </a:lvl3pPr>
                      <a:lvl4pPr marL="1371600" algn="l" defTabSz="914400" rtl="0" eaLnBrk="1" latinLnBrk="0" hangingPunct="1">
                        <a:defRPr sz="1800" b="1" kern="1200">
                          <a:solidFill>
                            <a:schemeClr val="lt1"/>
                          </a:solidFill>
                          <a:latin typeface="Arial"/>
                        </a:defRPr>
                      </a:lvl4pPr>
                      <a:lvl5pPr marL="1828800" algn="l" defTabSz="914400" rtl="0" eaLnBrk="1" latinLnBrk="0" hangingPunct="1">
                        <a:defRPr sz="1800" b="1" kern="1200">
                          <a:solidFill>
                            <a:schemeClr val="lt1"/>
                          </a:solidFill>
                          <a:latin typeface="Arial"/>
                        </a:defRPr>
                      </a:lvl5pPr>
                      <a:lvl6pPr marL="2286000" algn="l" defTabSz="914400" rtl="0" eaLnBrk="1" latinLnBrk="0" hangingPunct="1">
                        <a:defRPr sz="1800" b="1" kern="1200">
                          <a:solidFill>
                            <a:schemeClr val="lt1"/>
                          </a:solidFill>
                          <a:latin typeface="Arial"/>
                        </a:defRPr>
                      </a:lvl6pPr>
                      <a:lvl7pPr marL="2743200" algn="l" defTabSz="914400" rtl="0" eaLnBrk="1" latinLnBrk="0" hangingPunct="1">
                        <a:defRPr sz="1800" b="1" kern="1200">
                          <a:solidFill>
                            <a:schemeClr val="lt1"/>
                          </a:solidFill>
                          <a:latin typeface="Arial"/>
                        </a:defRPr>
                      </a:lvl7pPr>
                      <a:lvl8pPr marL="3200400" algn="l" defTabSz="914400" rtl="0" eaLnBrk="1" latinLnBrk="0" hangingPunct="1">
                        <a:defRPr sz="1800" b="1" kern="1200">
                          <a:solidFill>
                            <a:schemeClr val="lt1"/>
                          </a:solidFill>
                          <a:latin typeface="Arial"/>
                        </a:defRPr>
                      </a:lvl8pPr>
                      <a:lvl9pPr marL="3657600" algn="l" defTabSz="914400" rtl="0" eaLnBrk="1" latinLnBrk="0" hangingPunct="1">
                        <a:defRPr sz="1800" b="1" kern="1200">
                          <a:solidFill>
                            <a:schemeClr val="lt1"/>
                          </a:solidFill>
                          <a:latin typeface="Arial"/>
                        </a:defRPr>
                      </a:lvl9pPr>
                    </a:lstStyle>
                    <a:p>
                      <a:pPr algn="ctr"/>
                      <a:r>
                        <a:rPr lang="pt-BR" sz="1200" b="1" dirty="0" smtClean="0">
                          <a:solidFill>
                            <a:schemeClr val="bg1"/>
                          </a:solidFill>
                          <a:latin typeface="Arial" pitchFamily="34" charset="0"/>
                          <a:cs typeface="Arial" pitchFamily="34" charset="0"/>
                        </a:rPr>
                        <a:t>SMS / Voz</a:t>
                      </a:r>
                      <a:endParaRPr lang="pt-BR" sz="1200" b="1" dirty="0">
                        <a:solidFill>
                          <a:schemeClr val="bg1"/>
                        </a:solidFill>
                        <a:latin typeface="Arial" pitchFamily="34" charset="0"/>
                        <a:cs typeface="Arial" pitchFamily="34" charset="0"/>
                      </a:endParaRPr>
                    </a:p>
                  </a:txBody>
                  <a:tcPr marR="36000" marT="0" marB="0" anchor="ctr">
                    <a:lnL w="12700" cap="flat" cmpd="sng" algn="ctr">
                      <a:solidFill>
                        <a:schemeClr val="accent6"/>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6">
                        <a:lumMod val="50000"/>
                      </a:schemeClr>
                    </a:solidFill>
                  </a:tcPr>
                </a:tc>
                <a:tc>
                  <a:txBody>
                    <a:bodyPr/>
                    <a:lstStyle>
                      <a:defPPr>
                        <a:defRPr lang="pt-BR"/>
                      </a:defPPr>
                      <a:lvl1pPr marL="0" algn="l" defTabSz="914400" rtl="0" eaLnBrk="1" latinLnBrk="0" hangingPunct="1">
                        <a:defRPr sz="1800" b="1" kern="1200">
                          <a:solidFill>
                            <a:schemeClr val="lt1"/>
                          </a:solidFill>
                          <a:latin typeface="Arial"/>
                        </a:defRPr>
                      </a:lvl1pPr>
                      <a:lvl2pPr marL="457200" algn="l" defTabSz="914400" rtl="0" eaLnBrk="1" latinLnBrk="0" hangingPunct="1">
                        <a:defRPr sz="1800" b="1" kern="1200">
                          <a:solidFill>
                            <a:schemeClr val="lt1"/>
                          </a:solidFill>
                          <a:latin typeface="Arial"/>
                        </a:defRPr>
                      </a:lvl2pPr>
                      <a:lvl3pPr marL="914400" algn="l" defTabSz="914400" rtl="0" eaLnBrk="1" latinLnBrk="0" hangingPunct="1">
                        <a:defRPr sz="1800" b="1" kern="1200">
                          <a:solidFill>
                            <a:schemeClr val="lt1"/>
                          </a:solidFill>
                          <a:latin typeface="Arial"/>
                        </a:defRPr>
                      </a:lvl3pPr>
                      <a:lvl4pPr marL="1371600" algn="l" defTabSz="914400" rtl="0" eaLnBrk="1" latinLnBrk="0" hangingPunct="1">
                        <a:defRPr sz="1800" b="1" kern="1200">
                          <a:solidFill>
                            <a:schemeClr val="lt1"/>
                          </a:solidFill>
                          <a:latin typeface="Arial"/>
                        </a:defRPr>
                      </a:lvl4pPr>
                      <a:lvl5pPr marL="1828800" algn="l" defTabSz="914400" rtl="0" eaLnBrk="1" latinLnBrk="0" hangingPunct="1">
                        <a:defRPr sz="1800" b="1" kern="1200">
                          <a:solidFill>
                            <a:schemeClr val="lt1"/>
                          </a:solidFill>
                          <a:latin typeface="Arial"/>
                        </a:defRPr>
                      </a:lvl5pPr>
                      <a:lvl6pPr marL="2286000" algn="l" defTabSz="914400" rtl="0" eaLnBrk="1" latinLnBrk="0" hangingPunct="1">
                        <a:defRPr sz="1800" b="1" kern="1200">
                          <a:solidFill>
                            <a:schemeClr val="lt1"/>
                          </a:solidFill>
                          <a:latin typeface="Arial"/>
                        </a:defRPr>
                      </a:lvl6pPr>
                      <a:lvl7pPr marL="2743200" algn="l" defTabSz="914400" rtl="0" eaLnBrk="1" latinLnBrk="0" hangingPunct="1">
                        <a:defRPr sz="1800" b="1" kern="1200">
                          <a:solidFill>
                            <a:schemeClr val="lt1"/>
                          </a:solidFill>
                          <a:latin typeface="Arial"/>
                        </a:defRPr>
                      </a:lvl7pPr>
                      <a:lvl8pPr marL="3200400" algn="l" defTabSz="914400" rtl="0" eaLnBrk="1" latinLnBrk="0" hangingPunct="1">
                        <a:defRPr sz="1800" b="1" kern="1200">
                          <a:solidFill>
                            <a:schemeClr val="lt1"/>
                          </a:solidFill>
                          <a:latin typeface="Arial"/>
                        </a:defRPr>
                      </a:lvl8pPr>
                      <a:lvl9pPr marL="3657600" algn="l" defTabSz="914400" rtl="0" eaLnBrk="1" latinLnBrk="0" hangingPunct="1">
                        <a:defRPr sz="1800" b="1" kern="1200">
                          <a:solidFill>
                            <a:schemeClr val="lt1"/>
                          </a:solidFill>
                          <a:latin typeface="Arial"/>
                        </a:defRPr>
                      </a:lvl9pPr>
                    </a:lstStyle>
                    <a:p>
                      <a:pPr algn="ctr"/>
                      <a:r>
                        <a:rPr lang="pt-BR" sz="1200" b="1" dirty="0" err="1" smtClean="0">
                          <a:solidFill>
                            <a:schemeClr val="bg1"/>
                          </a:solidFill>
                          <a:latin typeface="Arial" pitchFamily="34" charset="0"/>
                          <a:cs typeface="Arial" pitchFamily="34" charset="0"/>
                        </a:rPr>
                        <a:t>Whatsapp</a:t>
                      </a:r>
                      <a:endParaRPr lang="pt-BR" sz="1200" b="1" dirty="0">
                        <a:solidFill>
                          <a:schemeClr val="bg1"/>
                        </a:solidFill>
                        <a:latin typeface="Arial" pitchFamily="34" charset="0"/>
                        <a:cs typeface="Arial" pitchFamily="34" charset="0"/>
                      </a:endParaRPr>
                    </a:p>
                  </a:txBody>
                  <a:tcPr marR="36000" marT="0" marB="0" anchor="ctr">
                    <a:lnL w="12700" cap="flat" cmpd="sng" algn="ctr">
                      <a:solidFill>
                        <a:schemeClr val="bg1"/>
                      </a:solidFill>
                      <a:prstDash val="solid"/>
                      <a:round/>
                      <a:headEnd type="none" w="med" len="med"/>
                      <a:tailEnd type="none" w="med" len="med"/>
                    </a:lnL>
                    <a:lnR w="12700" cap="flat" cmpd="sng" algn="ctr">
                      <a:solidFill>
                        <a:schemeClr val="accent6">
                          <a:lumMod val="75000"/>
                        </a:schemeClr>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6">
                        <a:lumMod val="50000"/>
                      </a:schemeClr>
                    </a:solidFill>
                  </a:tcPr>
                </a:tc>
              </a:tr>
              <a:tr h="2010772">
                <a:tc>
                  <a:txBody>
                    <a:bodyPr/>
                    <a:lstStyle>
                      <a:defPPr>
                        <a:defRPr lang="pt-BR"/>
                      </a:defPPr>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lvl="0" algn="l"/>
                      <a:r>
                        <a:rPr lang="pt-BR" sz="1200" b="1" dirty="0" smtClean="0">
                          <a:solidFill>
                            <a:schemeClr val="accent6">
                              <a:lumMod val="50000"/>
                            </a:schemeClr>
                          </a:solidFill>
                          <a:latin typeface="Arial" pitchFamily="34" charset="0"/>
                          <a:cs typeface="Arial" pitchFamily="34" charset="0"/>
                        </a:rPr>
                        <a:t>Regras</a:t>
                      </a:r>
                    </a:p>
                  </a:txBody>
                  <a:tcPr marR="36000" marT="0" marB="0" anchor="ctr">
                    <a:lnL w="12700" cap="flat" cmpd="sng" algn="ctr">
                      <a:solidFill>
                        <a:schemeClr val="accent6"/>
                      </a:solidFill>
                      <a:prstDash val="solid"/>
                      <a:round/>
                      <a:headEnd type="none" w="med" len="med"/>
                      <a:tailEnd type="none" w="med" len="med"/>
                    </a:lnL>
                    <a:lnR w="12700" cap="flat" cmpd="sng" algn="ctr">
                      <a:solidFill>
                        <a:srgbClr val="8BAAC9"/>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defPPr>
                        <a:defRPr lang="pt-BR"/>
                      </a:defPPr>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marL="123825" lvl="0" indent="-123825" algn="l">
                        <a:spcBef>
                          <a:spcPts val="200"/>
                        </a:spcBef>
                        <a:buFont typeface="Arial" panose="020B0604020202020204" pitchFamily="34" charset="0"/>
                        <a:buChar char="•"/>
                      </a:pPr>
                      <a:r>
                        <a:rPr lang="pt-BR" sz="1200" b="1" dirty="0" smtClean="0">
                          <a:solidFill>
                            <a:schemeClr val="accent6">
                              <a:lumMod val="50000"/>
                            </a:schemeClr>
                          </a:solidFill>
                          <a:latin typeface="Arial" pitchFamily="34" charset="0"/>
                          <a:cs typeface="Arial" pitchFamily="34" charset="0"/>
                        </a:rPr>
                        <a:t>SMS: </a:t>
                      </a:r>
                      <a:r>
                        <a:rPr lang="pt-BR" sz="1200" b="0" dirty="0" smtClean="0">
                          <a:solidFill>
                            <a:schemeClr val="accent6">
                              <a:lumMod val="50000"/>
                            </a:schemeClr>
                          </a:solidFill>
                          <a:latin typeface="Arial" pitchFamily="34" charset="0"/>
                          <a:cs typeface="Arial" pitchFamily="34" charset="0"/>
                        </a:rPr>
                        <a:t>95% entregue em até 60s. Caso contrário, tentar continuamente o reenvio por 24h</a:t>
                      </a:r>
                      <a:br>
                        <a:rPr lang="pt-BR" sz="1200" b="0" dirty="0" smtClean="0">
                          <a:solidFill>
                            <a:schemeClr val="accent6">
                              <a:lumMod val="50000"/>
                            </a:schemeClr>
                          </a:solidFill>
                          <a:latin typeface="Arial" pitchFamily="34" charset="0"/>
                          <a:cs typeface="Arial" pitchFamily="34" charset="0"/>
                        </a:rPr>
                      </a:br>
                      <a:r>
                        <a:rPr lang="pt-BR" sz="1200" b="0" dirty="0" smtClean="0">
                          <a:solidFill>
                            <a:schemeClr val="accent6">
                              <a:lumMod val="50000"/>
                            </a:schemeClr>
                          </a:solidFill>
                          <a:latin typeface="Arial" pitchFamily="34" charset="0"/>
                          <a:cs typeface="Arial" pitchFamily="34" charset="0"/>
                        </a:rPr>
                        <a:t>Usuário não pode ser cobrado por mensagem não entregues</a:t>
                      </a:r>
                    </a:p>
                    <a:p>
                      <a:pPr marL="123825" lvl="0" indent="-123825" algn="l">
                        <a:spcBef>
                          <a:spcPts val="200"/>
                        </a:spcBef>
                        <a:buFont typeface="Arial" panose="020B0604020202020204" pitchFamily="34" charset="0"/>
                        <a:buChar char="•"/>
                      </a:pPr>
                      <a:r>
                        <a:rPr lang="pt-BR" sz="1200" b="1" dirty="0" smtClean="0">
                          <a:solidFill>
                            <a:schemeClr val="accent6">
                              <a:lumMod val="50000"/>
                            </a:schemeClr>
                          </a:solidFill>
                          <a:latin typeface="Arial" pitchFamily="34" charset="0"/>
                          <a:cs typeface="Arial" pitchFamily="34" charset="0"/>
                        </a:rPr>
                        <a:t>Voz: </a:t>
                      </a:r>
                      <a:r>
                        <a:rPr lang="pt-BR" sz="1200" b="0" dirty="0" smtClean="0">
                          <a:solidFill>
                            <a:schemeClr val="accent6">
                              <a:lumMod val="50000"/>
                            </a:schemeClr>
                          </a:solidFill>
                          <a:latin typeface="Arial" pitchFamily="34" charset="0"/>
                          <a:cs typeface="Arial" pitchFamily="34" charset="0"/>
                        </a:rPr>
                        <a:t>tempos de tarifação mínimos definido na regulamentação Indicadores de qualidade sobre queda de ligações, </a:t>
                      </a:r>
                      <a:r>
                        <a:rPr lang="pt-BR" sz="1200" b="0" dirty="0" err="1" smtClean="0">
                          <a:solidFill>
                            <a:schemeClr val="accent6">
                              <a:lumMod val="50000"/>
                            </a:schemeClr>
                          </a:solidFill>
                          <a:latin typeface="Arial" pitchFamily="34" charset="0"/>
                          <a:cs typeface="Arial" pitchFamily="34" charset="0"/>
                        </a:rPr>
                        <a:t>completamento</a:t>
                      </a:r>
                      <a:r>
                        <a:rPr lang="pt-BR" sz="1200" b="0" dirty="0" smtClean="0">
                          <a:solidFill>
                            <a:schemeClr val="accent6">
                              <a:lumMod val="50000"/>
                            </a:schemeClr>
                          </a:solidFill>
                          <a:latin typeface="Arial" pitchFamily="34" charset="0"/>
                          <a:cs typeface="Arial" pitchFamily="34" charset="0"/>
                        </a:rPr>
                        <a:t> de chamadas, alocação de canal de gráfico. </a:t>
                      </a:r>
                    </a:p>
                    <a:p>
                      <a:pPr marL="123825" lvl="0" indent="-123825" algn="l">
                        <a:spcBef>
                          <a:spcPts val="200"/>
                        </a:spcBef>
                        <a:buFont typeface="Arial" panose="020B0604020202020204" pitchFamily="34" charset="0"/>
                        <a:buChar char="•"/>
                      </a:pPr>
                      <a:r>
                        <a:rPr lang="pt-BR" sz="1200" b="0" dirty="0" smtClean="0">
                          <a:solidFill>
                            <a:schemeClr val="accent6">
                              <a:lumMod val="50000"/>
                            </a:schemeClr>
                          </a:solidFill>
                          <a:latin typeface="Arial" pitchFamily="34" charset="0"/>
                          <a:cs typeface="Arial" pitchFamily="34" charset="0"/>
                        </a:rPr>
                        <a:t>Duas chamadas entre os mesmos números feitas em intervalos menores do que 2 minutos devem ser contabilizadas e cobradas como uma única chamada.</a:t>
                      </a:r>
                    </a:p>
                    <a:p>
                      <a:pPr marL="123825" lvl="0" indent="-123825" algn="l">
                        <a:spcBef>
                          <a:spcPts val="200"/>
                        </a:spcBef>
                        <a:buFont typeface="Arial" panose="020B0604020202020204" pitchFamily="34" charset="0"/>
                        <a:buChar char="•"/>
                      </a:pPr>
                      <a:r>
                        <a:rPr lang="pt-BR" sz="1200" b="0" dirty="0" smtClean="0">
                          <a:solidFill>
                            <a:schemeClr val="accent6">
                              <a:lumMod val="50000"/>
                            </a:schemeClr>
                          </a:solidFill>
                          <a:latin typeface="Arial" pitchFamily="34" charset="0"/>
                          <a:cs typeface="Arial" pitchFamily="34" charset="0"/>
                        </a:rPr>
                        <a:t>Deve ser oferecida o </a:t>
                      </a:r>
                      <a:r>
                        <a:rPr lang="pt-BR" sz="1200" b="0" dirty="0" err="1" smtClean="0">
                          <a:solidFill>
                            <a:schemeClr val="accent6">
                              <a:lumMod val="50000"/>
                            </a:schemeClr>
                          </a:solidFill>
                          <a:latin typeface="Arial" pitchFamily="34" charset="0"/>
                          <a:cs typeface="Arial" pitchFamily="34" charset="0"/>
                        </a:rPr>
                        <a:t>reencaminhamento</a:t>
                      </a:r>
                      <a:r>
                        <a:rPr lang="pt-BR" sz="1200" b="0" dirty="0" smtClean="0">
                          <a:solidFill>
                            <a:schemeClr val="accent6">
                              <a:lumMod val="50000"/>
                            </a:schemeClr>
                          </a:solidFill>
                          <a:latin typeface="Arial" pitchFamily="34" charset="0"/>
                          <a:cs typeface="Arial" pitchFamily="34" charset="0"/>
                        </a:rPr>
                        <a:t> para caixa postal. </a:t>
                      </a:r>
                    </a:p>
                    <a:p>
                      <a:pPr marL="123825" lvl="0" indent="-123825" algn="l">
                        <a:spcBef>
                          <a:spcPts val="200"/>
                        </a:spcBef>
                        <a:buFont typeface="Arial" panose="020B0604020202020204" pitchFamily="34" charset="0"/>
                        <a:buChar char="•"/>
                      </a:pPr>
                      <a:r>
                        <a:rPr lang="pt-BR" sz="1200" b="0" dirty="0" smtClean="0">
                          <a:solidFill>
                            <a:schemeClr val="accent6">
                              <a:lumMod val="50000"/>
                            </a:schemeClr>
                          </a:solidFill>
                          <a:latin typeface="Arial" pitchFamily="34" charset="0"/>
                          <a:cs typeface="Arial" pitchFamily="34" charset="0"/>
                        </a:rPr>
                        <a:t>Obrigatório ofertar chamadas a cobrar. Etc...</a:t>
                      </a:r>
                    </a:p>
                  </a:txBody>
                  <a:tcPr marR="36000" marT="36000" marB="0">
                    <a:lnL w="12700" cap="flat" cmpd="sng" algn="ctr">
                      <a:solidFill>
                        <a:srgbClr val="8BAAC9"/>
                      </a:solidFill>
                      <a:prstDash val="solid"/>
                      <a:round/>
                      <a:headEnd type="none" w="med" len="med"/>
                      <a:tailEnd type="none" w="med" len="med"/>
                    </a:lnL>
                    <a:lnR w="12700" cap="flat" cmpd="sng" algn="ctr">
                      <a:solidFill>
                        <a:srgbClr val="8BAAC9"/>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defPPr>
                        <a:defRPr lang="pt-BR"/>
                      </a:defPPr>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marL="131763" lvl="0" indent="-131763" algn="l">
                        <a:spcBef>
                          <a:spcPts val="200"/>
                        </a:spcBef>
                        <a:buFont typeface="Arial" panose="020B0604020202020204" pitchFamily="34" charset="0"/>
                        <a:buChar char="•"/>
                      </a:pPr>
                      <a:r>
                        <a:rPr lang="pt-BR" sz="1200" b="0" dirty="0" smtClean="0">
                          <a:solidFill>
                            <a:schemeClr val="accent6">
                              <a:lumMod val="50000"/>
                            </a:schemeClr>
                          </a:solidFill>
                          <a:latin typeface="Arial" pitchFamily="34" charset="0"/>
                          <a:cs typeface="Arial" pitchFamily="34" charset="0"/>
                        </a:rPr>
                        <a:t>Não tem SLA ou regras de entrega, nem multas por descumprimentos de regras</a:t>
                      </a:r>
                    </a:p>
                    <a:p>
                      <a:pPr marL="131763" lvl="0" indent="-131763" algn="l">
                        <a:spcBef>
                          <a:spcPts val="200"/>
                        </a:spcBef>
                        <a:buFont typeface="Arial" panose="020B0604020202020204" pitchFamily="34" charset="0"/>
                        <a:buChar char="•"/>
                      </a:pPr>
                      <a:r>
                        <a:rPr lang="pt-BR" sz="1200" b="0" dirty="0" smtClean="0">
                          <a:solidFill>
                            <a:schemeClr val="accent6">
                              <a:lumMod val="50000"/>
                            </a:schemeClr>
                          </a:solidFill>
                          <a:latin typeface="Arial" pitchFamily="34" charset="0"/>
                          <a:cs typeface="Arial" pitchFamily="34" charset="0"/>
                        </a:rPr>
                        <a:t>Não tem indicadores a cumprir e nem pagamento de multas por descumprimento</a:t>
                      </a:r>
                    </a:p>
                    <a:p>
                      <a:pPr marL="131763" lvl="0" indent="-131763" algn="l">
                        <a:spcBef>
                          <a:spcPts val="200"/>
                        </a:spcBef>
                        <a:buFont typeface="Arial" panose="020B0604020202020204" pitchFamily="34" charset="0"/>
                        <a:buChar char="•"/>
                      </a:pPr>
                      <a:r>
                        <a:rPr lang="pt-BR" sz="1200" b="0" dirty="0" smtClean="0">
                          <a:solidFill>
                            <a:schemeClr val="accent6">
                              <a:lumMod val="50000"/>
                            </a:schemeClr>
                          </a:solidFill>
                          <a:latin typeface="Arial" pitchFamily="34" charset="0"/>
                          <a:cs typeface="Arial" pitchFamily="34" charset="0"/>
                        </a:rPr>
                        <a:t>Não tem obrigação</a:t>
                      </a:r>
                      <a:br>
                        <a:rPr lang="pt-BR" sz="1200" b="0" dirty="0" smtClean="0">
                          <a:solidFill>
                            <a:schemeClr val="accent6">
                              <a:lumMod val="50000"/>
                            </a:schemeClr>
                          </a:solidFill>
                          <a:latin typeface="Arial" pitchFamily="34" charset="0"/>
                          <a:cs typeface="Arial" pitchFamily="34" charset="0"/>
                        </a:rPr>
                      </a:br>
                      <a:endParaRPr lang="pt-BR" sz="1200" b="0" dirty="0" smtClean="0">
                        <a:solidFill>
                          <a:schemeClr val="accent6">
                            <a:lumMod val="50000"/>
                          </a:schemeClr>
                        </a:solidFill>
                        <a:latin typeface="Arial" pitchFamily="34" charset="0"/>
                        <a:cs typeface="Arial" pitchFamily="34" charset="0"/>
                      </a:endParaRPr>
                    </a:p>
                    <a:p>
                      <a:pPr marL="131763" lvl="0" indent="-131763" algn="l">
                        <a:spcBef>
                          <a:spcPts val="200"/>
                        </a:spcBef>
                        <a:buFont typeface="Arial" panose="020B0604020202020204" pitchFamily="34" charset="0"/>
                        <a:buChar char="•"/>
                      </a:pPr>
                      <a:r>
                        <a:rPr lang="pt-BR" sz="1200" b="0" dirty="0" smtClean="0">
                          <a:solidFill>
                            <a:schemeClr val="accent6">
                              <a:lumMod val="50000"/>
                            </a:schemeClr>
                          </a:solidFill>
                          <a:latin typeface="Arial" pitchFamily="34" charset="0"/>
                          <a:cs typeface="Arial" pitchFamily="34" charset="0"/>
                        </a:rPr>
                        <a:t>Não precisa ofertar a caixa postal</a:t>
                      </a:r>
                    </a:p>
                    <a:p>
                      <a:pPr marL="131763" lvl="0" indent="-131763" algn="l">
                        <a:spcBef>
                          <a:spcPts val="200"/>
                        </a:spcBef>
                        <a:buFont typeface="Arial" panose="020B0604020202020204" pitchFamily="34" charset="0"/>
                        <a:buChar char="•"/>
                      </a:pPr>
                      <a:r>
                        <a:rPr lang="pt-BR" sz="1200" b="0" dirty="0" smtClean="0">
                          <a:solidFill>
                            <a:schemeClr val="accent6">
                              <a:lumMod val="50000"/>
                            </a:schemeClr>
                          </a:solidFill>
                          <a:latin typeface="Arial" pitchFamily="34" charset="0"/>
                          <a:cs typeface="Arial" pitchFamily="34" charset="0"/>
                        </a:rPr>
                        <a:t>Não precisa ofertar chamada a cobrar</a:t>
                      </a:r>
                    </a:p>
                  </a:txBody>
                  <a:tcPr marR="36000" marT="36000" marB="0">
                    <a:lnL w="12700" cap="flat" cmpd="sng" algn="ctr">
                      <a:solidFill>
                        <a:srgbClr val="8BAAC9"/>
                      </a:solidFill>
                      <a:prstDash val="solid"/>
                      <a:round/>
                      <a:headEnd type="none" w="med" len="med"/>
                      <a:tailEnd type="none" w="med" len="med"/>
                    </a:lnL>
                    <a:lnR w="12700" cap="flat" cmpd="sng" algn="ctr">
                      <a:solidFill>
                        <a:srgbClr val="8BAAC9"/>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r>
              <a:tr h="2884369">
                <a:tc>
                  <a:txBody>
                    <a:bodyPr/>
                    <a:lstStyle>
                      <a:defPPr>
                        <a:defRPr lang="pt-BR"/>
                      </a:defPPr>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lvl="0" algn="l"/>
                      <a:r>
                        <a:rPr lang="pt-BR" sz="1200" b="1" dirty="0" smtClean="0">
                          <a:solidFill>
                            <a:schemeClr val="accent6">
                              <a:lumMod val="50000"/>
                            </a:schemeClr>
                          </a:solidFill>
                          <a:latin typeface="Arial" pitchFamily="34" charset="0"/>
                          <a:cs typeface="Arial" pitchFamily="34" charset="0"/>
                        </a:rPr>
                        <a:t>Regras de Quebra de Sigilo</a:t>
                      </a:r>
                    </a:p>
                  </a:txBody>
                  <a:tcPr marR="36000" marT="0" marB="0" anchor="ctr">
                    <a:lnL w="12700" cap="flat" cmpd="sng" algn="ctr">
                      <a:solidFill>
                        <a:schemeClr val="accent6"/>
                      </a:solidFill>
                      <a:prstDash val="solid"/>
                      <a:round/>
                      <a:headEnd type="none" w="med" len="med"/>
                      <a:tailEnd type="none" w="med" len="med"/>
                    </a:lnL>
                    <a:lnR w="12700" cap="flat" cmpd="sng" algn="ctr">
                      <a:solidFill>
                        <a:srgbClr val="8BAAC9"/>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solidFill>
                      <a:srgbClr val="E0E8F0"/>
                    </a:solidFill>
                  </a:tcPr>
                </a:tc>
                <a:tc>
                  <a:txBody>
                    <a:bodyPr/>
                    <a:lstStyle>
                      <a:defPPr>
                        <a:defRPr lang="pt-BR"/>
                      </a:defPPr>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marL="114300" lvl="0" indent="-114300" algn="l">
                        <a:spcBef>
                          <a:spcPts val="200"/>
                        </a:spcBef>
                        <a:buFont typeface="Arial" panose="020B0604020202020204" pitchFamily="34" charset="0"/>
                        <a:buChar char="•"/>
                      </a:pPr>
                      <a:r>
                        <a:rPr lang="pt-BR" sz="1200" b="0" dirty="0" smtClean="0">
                          <a:solidFill>
                            <a:schemeClr val="accent6">
                              <a:lumMod val="50000"/>
                            </a:schemeClr>
                          </a:solidFill>
                          <a:latin typeface="Arial" pitchFamily="34" charset="0"/>
                          <a:cs typeface="Arial" pitchFamily="34" charset="0"/>
                        </a:rPr>
                        <a:t>Entrega do áudio em tempo real das chamadas às autoridades policiais, as quais são responsáveis pela gravação;</a:t>
                      </a:r>
                    </a:p>
                    <a:p>
                      <a:pPr marL="114300" lvl="0" indent="-114300" algn="l">
                        <a:spcBef>
                          <a:spcPts val="200"/>
                        </a:spcBef>
                        <a:buFont typeface="Arial" panose="020B0604020202020204" pitchFamily="34" charset="0"/>
                        <a:buChar char="•"/>
                      </a:pPr>
                      <a:r>
                        <a:rPr lang="pt-BR" sz="1200" b="0" dirty="0" smtClean="0">
                          <a:solidFill>
                            <a:schemeClr val="accent6">
                              <a:lumMod val="50000"/>
                            </a:schemeClr>
                          </a:solidFill>
                          <a:latin typeface="Arial" pitchFamily="34" charset="0"/>
                          <a:cs typeface="Arial" pitchFamily="34" charset="0"/>
                        </a:rPr>
                        <a:t>Interceptação de voz e dados trafegados pelo período determinado na Ordem Judicial (normalmente 15 dias, renováveis por igual período);</a:t>
                      </a:r>
                    </a:p>
                    <a:p>
                      <a:pPr marL="114300" lvl="0" indent="-114300" algn="l">
                        <a:spcBef>
                          <a:spcPts val="200"/>
                        </a:spcBef>
                        <a:buFont typeface="Arial" panose="020B0604020202020204" pitchFamily="34" charset="0"/>
                        <a:buChar char="•"/>
                      </a:pPr>
                      <a:r>
                        <a:rPr lang="pt-BR" sz="1200" b="0" dirty="0" smtClean="0">
                          <a:solidFill>
                            <a:schemeClr val="accent6">
                              <a:lumMod val="50000"/>
                            </a:schemeClr>
                          </a:solidFill>
                          <a:latin typeface="Arial" pitchFamily="34" charset="0"/>
                          <a:cs typeface="Arial" pitchFamily="34" charset="0"/>
                        </a:rPr>
                        <a:t>Disponibilização de acesso via sistema 24 horas/dia para acompanhamento das chamadas, mensagens e acessos à internet referentes à linha monitorada;</a:t>
                      </a:r>
                    </a:p>
                    <a:p>
                      <a:pPr marL="114300" lvl="0" indent="-114300" algn="l">
                        <a:spcBef>
                          <a:spcPts val="200"/>
                        </a:spcBef>
                        <a:buFont typeface="Arial" panose="020B0604020202020204" pitchFamily="34" charset="0"/>
                        <a:buChar char="•"/>
                      </a:pPr>
                      <a:r>
                        <a:rPr lang="pt-BR" sz="1200" b="0" dirty="0" smtClean="0">
                          <a:solidFill>
                            <a:schemeClr val="accent6">
                              <a:lumMod val="50000"/>
                            </a:schemeClr>
                          </a:solidFill>
                          <a:latin typeface="Arial" pitchFamily="34" charset="0"/>
                          <a:cs typeface="Arial" pitchFamily="34" charset="0"/>
                        </a:rPr>
                        <a:t>Equipe atuante 24 horas/dia para cumprimento das Ordens Judiciais de interceptação telefônica;</a:t>
                      </a:r>
                    </a:p>
                    <a:p>
                      <a:pPr marL="114300" lvl="0" indent="-114300" algn="l">
                        <a:spcBef>
                          <a:spcPts val="200"/>
                        </a:spcBef>
                        <a:buFont typeface="Arial" panose="020B0604020202020204" pitchFamily="34" charset="0"/>
                        <a:buChar char="•"/>
                      </a:pPr>
                      <a:r>
                        <a:rPr lang="pt-BR" sz="1200" b="0" dirty="0" smtClean="0">
                          <a:solidFill>
                            <a:schemeClr val="accent6">
                              <a:lumMod val="50000"/>
                            </a:schemeClr>
                          </a:solidFill>
                          <a:latin typeface="Arial" pitchFamily="34" charset="0"/>
                          <a:cs typeface="Arial" pitchFamily="34" charset="0"/>
                        </a:rPr>
                        <a:t>Implementação das interceptações no prazo de 02 horas, conf. determina a Resolução 59 do CNJ.</a:t>
                      </a:r>
                    </a:p>
                    <a:p>
                      <a:pPr marL="114300" lvl="0" indent="-114300" algn="l">
                        <a:spcBef>
                          <a:spcPts val="200"/>
                        </a:spcBef>
                        <a:buFont typeface="Arial" panose="020B0604020202020204" pitchFamily="34" charset="0"/>
                        <a:buChar char="•"/>
                      </a:pPr>
                      <a:r>
                        <a:rPr lang="pt-BR" sz="1200" b="0" dirty="0" smtClean="0">
                          <a:solidFill>
                            <a:schemeClr val="accent6">
                              <a:lumMod val="50000"/>
                            </a:schemeClr>
                          </a:solidFill>
                          <a:latin typeface="Arial" pitchFamily="34" charset="0"/>
                          <a:cs typeface="Arial" pitchFamily="34" charset="0"/>
                        </a:rPr>
                        <a:t>Envio semestral ao CNJ dos nomes dos funcionários que possuem acesso às Ordens Judiciais</a:t>
                      </a:r>
                    </a:p>
                    <a:p>
                      <a:pPr marL="114300" lvl="0" indent="-114300" algn="l">
                        <a:spcBef>
                          <a:spcPts val="200"/>
                        </a:spcBef>
                        <a:buFont typeface="Arial" panose="020B0604020202020204" pitchFamily="34" charset="0"/>
                        <a:buChar char="•"/>
                      </a:pPr>
                      <a:r>
                        <a:rPr lang="pt-BR" sz="1200" b="0" dirty="0" smtClean="0">
                          <a:solidFill>
                            <a:schemeClr val="accent6">
                              <a:lumMod val="50000"/>
                            </a:schemeClr>
                          </a:solidFill>
                          <a:latin typeface="Arial" pitchFamily="34" charset="0"/>
                          <a:cs typeface="Arial" pitchFamily="34" charset="0"/>
                        </a:rPr>
                        <a:t>Guarda dos registros de chamadas e mensagens por 05 anos e registros de internet por 03 anos</a:t>
                      </a:r>
                    </a:p>
                  </a:txBody>
                  <a:tcPr marR="36000" marT="108000" marB="0">
                    <a:lnL w="12700" cap="flat" cmpd="sng" algn="ctr">
                      <a:solidFill>
                        <a:srgbClr val="8BAAC9"/>
                      </a:solidFill>
                      <a:prstDash val="solid"/>
                      <a:round/>
                      <a:headEnd type="none" w="med" len="med"/>
                      <a:tailEnd type="none" w="med" len="med"/>
                    </a:lnL>
                    <a:lnR w="12700" cap="flat" cmpd="sng" algn="ctr">
                      <a:solidFill>
                        <a:srgbClr val="8BAAC9"/>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solidFill>
                      <a:srgbClr val="E0E8F0"/>
                    </a:solidFill>
                  </a:tcPr>
                </a:tc>
                <a:tc>
                  <a:txBody>
                    <a:bodyPr/>
                    <a:lstStyle>
                      <a:defPPr>
                        <a:defRPr lang="pt-BR"/>
                      </a:defPPr>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marL="141288" lvl="0" indent="-141288" algn="l">
                        <a:spcBef>
                          <a:spcPts val="200"/>
                        </a:spcBef>
                        <a:buFont typeface="Arial" panose="020B0604020202020204" pitchFamily="34" charset="0"/>
                        <a:buChar char="•"/>
                      </a:pPr>
                      <a:r>
                        <a:rPr lang="pt-BR" sz="1200" b="0" dirty="0" smtClean="0">
                          <a:solidFill>
                            <a:schemeClr val="accent6">
                              <a:lumMod val="50000"/>
                            </a:schemeClr>
                          </a:solidFill>
                          <a:latin typeface="Arial" pitchFamily="34" charset="0"/>
                          <a:cs typeface="Arial" pitchFamily="34" charset="0"/>
                        </a:rPr>
                        <a:t>Não tem obrigação </a:t>
                      </a:r>
                    </a:p>
                  </a:txBody>
                  <a:tcPr marR="36000" marT="108000" marB="0">
                    <a:lnL w="12700" cap="flat" cmpd="sng" algn="ctr">
                      <a:solidFill>
                        <a:srgbClr val="8BAAC9"/>
                      </a:solidFill>
                      <a:prstDash val="solid"/>
                      <a:round/>
                      <a:headEnd type="none" w="med" len="med"/>
                      <a:tailEnd type="none" w="med" len="med"/>
                    </a:lnL>
                    <a:lnR w="12700" cap="flat" cmpd="sng" algn="ctr">
                      <a:solidFill>
                        <a:srgbClr val="8BAAC9"/>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solidFill>
                      <a:srgbClr val="E0E8F0"/>
                    </a:solidFill>
                  </a:tcPr>
                </a:tc>
              </a:tr>
            </a:tbl>
          </a:graphicData>
        </a:graphic>
      </p:graphicFrame>
      <p:grpSp>
        <p:nvGrpSpPr>
          <p:cNvPr id="61" name="Grupo 60"/>
          <p:cNvGrpSpPr/>
          <p:nvPr/>
        </p:nvGrpSpPr>
        <p:grpSpPr>
          <a:xfrm>
            <a:off x="6646007" y="1037432"/>
            <a:ext cx="333375" cy="307975"/>
            <a:chOff x="306388" y="3522675"/>
            <a:chExt cx="333375" cy="307975"/>
          </a:xfrm>
        </p:grpSpPr>
        <p:sp>
          <p:nvSpPr>
            <p:cNvPr id="62" name="Oval 110"/>
            <p:cNvSpPr>
              <a:spLocks noChangeArrowheads="1"/>
            </p:cNvSpPr>
            <p:nvPr/>
          </p:nvSpPr>
          <p:spPr bwMode="gray">
            <a:xfrm>
              <a:off x="342901" y="3568713"/>
              <a:ext cx="260350" cy="260350"/>
            </a:xfrm>
            <a:prstGeom prst="ellipse">
              <a:avLst/>
            </a:prstGeom>
            <a:solidFill>
              <a:schemeClr val="accent2">
                <a:lumMod val="75000"/>
              </a:schemeClr>
            </a:solidFill>
            <a:ln w="9525">
              <a:noFill/>
              <a:round/>
              <a:headEnd/>
              <a:tailEnd/>
            </a:ln>
            <a:effectLst/>
            <a:extLst/>
          </p:spPr>
          <p:txBody>
            <a:bodyPr wrap="none" lIns="166553" tIns="83276" rIns="166553" bIns="83276" anchor="ctr" anchorCtr="1"/>
            <a:lstStyle/>
            <a:p>
              <a:endParaRPr lang="en-US" sz="1700" b="1">
                <a:solidFill>
                  <a:schemeClr val="bg1"/>
                </a:solidFill>
              </a:endParaRPr>
            </a:p>
          </p:txBody>
        </p:sp>
        <p:sp>
          <p:nvSpPr>
            <p:cNvPr id="63" name="Oval 268"/>
            <p:cNvSpPr>
              <a:spLocks noChangeArrowheads="1"/>
            </p:cNvSpPr>
            <p:nvPr/>
          </p:nvSpPr>
          <p:spPr bwMode="gray">
            <a:xfrm>
              <a:off x="306388" y="3522675"/>
              <a:ext cx="333375" cy="307975"/>
            </a:xfrm>
            <a:prstGeom prst="ellipse">
              <a:avLst/>
            </a:prstGeom>
            <a:noFill/>
            <a:ln>
              <a:noFill/>
            </a:ln>
            <a:effectLst/>
            <a:extLst/>
          </p:spPr>
          <p:txBody>
            <a:bodyPr wrap="none" lIns="166553" tIns="83276" rIns="166553" bIns="83276" anchor="ctr" anchorCtr="1"/>
            <a:lstStyle>
              <a:lvl1pPr algn="l" defTabSz="977900">
                <a:spcBef>
                  <a:spcPct val="0"/>
                </a:spcBef>
                <a:defRPr sz="2400">
                  <a:solidFill>
                    <a:schemeClr val="tx1"/>
                  </a:solidFill>
                  <a:latin typeface="Times New Roman" panose="02020603050405020304" pitchFamily="18" charset="0"/>
                </a:defRPr>
              </a:lvl1pPr>
              <a:lvl2pPr marL="488950" algn="l" defTabSz="977900">
                <a:spcBef>
                  <a:spcPct val="0"/>
                </a:spcBef>
                <a:defRPr sz="2400">
                  <a:solidFill>
                    <a:schemeClr val="tx1"/>
                  </a:solidFill>
                  <a:latin typeface="Times New Roman" panose="02020603050405020304" pitchFamily="18" charset="0"/>
                </a:defRPr>
              </a:lvl2pPr>
              <a:lvl3pPr marL="977900" algn="l" defTabSz="977900">
                <a:spcBef>
                  <a:spcPct val="0"/>
                </a:spcBef>
                <a:defRPr sz="2400">
                  <a:solidFill>
                    <a:schemeClr val="tx1"/>
                  </a:solidFill>
                  <a:latin typeface="Times New Roman" panose="02020603050405020304" pitchFamily="18" charset="0"/>
                </a:defRPr>
              </a:lvl3pPr>
              <a:lvl4pPr marL="1463675" algn="l" defTabSz="977900">
                <a:spcBef>
                  <a:spcPct val="0"/>
                </a:spcBef>
                <a:defRPr sz="2400">
                  <a:solidFill>
                    <a:schemeClr val="tx1"/>
                  </a:solidFill>
                  <a:latin typeface="Times New Roman" panose="02020603050405020304" pitchFamily="18" charset="0"/>
                </a:defRPr>
              </a:lvl4pPr>
              <a:lvl5pPr marL="1954213" algn="l" defTabSz="977900">
                <a:spcBef>
                  <a:spcPct val="0"/>
                </a:spcBef>
                <a:defRPr sz="2400">
                  <a:solidFill>
                    <a:schemeClr val="tx1"/>
                  </a:solidFill>
                  <a:latin typeface="Times New Roman" panose="02020603050405020304" pitchFamily="18" charset="0"/>
                </a:defRPr>
              </a:lvl5pPr>
              <a:lvl6pPr marL="2411413" defTabSz="977900" fontAlgn="base">
                <a:spcBef>
                  <a:spcPct val="0"/>
                </a:spcBef>
                <a:spcAft>
                  <a:spcPct val="0"/>
                </a:spcAft>
                <a:defRPr sz="2400">
                  <a:solidFill>
                    <a:schemeClr val="tx1"/>
                  </a:solidFill>
                  <a:latin typeface="Times New Roman" panose="02020603050405020304" pitchFamily="18" charset="0"/>
                </a:defRPr>
              </a:lvl6pPr>
              <a:lvl7pPr marL="2868613" defTabSz="977900" fontAlgn="base">
                <a:spcBef>
                  <a:spcPct val="0"/>
                </a:spcBef>
                <a:spcAft>
                  <a:spcPct val="0"/>
                </a:spcAft>
                <a:defRPr sz="2400">
                  <a:solidFill>
                    <a:schemeClr val="tx1"/>
                  </a:solidFill>
                  <a:latin typeface="Times New Roman" panose="02020603050405020304" pitchFamily="18" charset="0"/>
                </a:defRPr>
              </a:lvl7pPr>
              <a:lvl8pPr marL="3325813" defTabSz="977900" fontAlgn="base">
                <a:spcBef>
                  <a:spcPct val="0"/>
                </a:spcBef>
                <a:spcAft>
                  <a:spcPct val="0"/>
                </a:spcAft>
                <a:defRPr sz="2400">
                  <a:solidFill>
                    <a:schemeClr val="tx1"/>
                  </a:solidFill>
                  <a:latin typeface="Times New Roman" panose="02020603050405020304" pitchFamily="18" charset="0"/>
                </a:defRPr>
              </a:lvl8pPr>
              <a:lvl9pPr marL="3783013" defTabSz="977900" fontAlgn="base">
                <a:spcBef>
                  <a:spcPct val="0"/>
                </a:spcBef>
                <a:spcAft>
                  <a:spcPct val="0"/>
                </a:spcAft>
                <a:defRPr sz="2400">
                  <a:solidFill>
                    <a:schemeClr val="tx1"/>
                  </a:solidFill>
                  <a:latin typeface="Times New Roman" panose="02020603050405020304" pitchFamily="18" charset="0"/>
                </a:defRPr>
              </a:lvl9pPr>
            </a:lstStyle>
            <a:p>
              <a:pPr algn="ctr" eaLnBrk="0" hangingPunct="0">
                <a:buClrTx/>
                <a:buFontTx/>
                <a:buNone/>
              </a:pPr>
              <a:r>
                <a:rPr lang="pt-BR" sz="1700" b="1" dirty="0">
                  <a:solidFill>
                    <a:schemeClr val="bg1"/>
                  </a:solidFill>
                  <a:latin typeface="Arial" panose="020B0604020202020204" pitchFamily="34" charset="0"/>
                </a:rPr>
                <a:t>x</a:t>
              </a:r>
            </a:p>
          </p:txBody>
        </p:sp>
      </p:grpSp>
    </p:spTree>
    <p:extLst>
      <p:ext uri="{BB962C8B-B14F-4D97-AF65-F5344CB8AC3E}">
        <p14:creationId xmlns:p14="http://schemas.microsoft.com/office/powerpoint/2010/main" val="251171087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dirty="0" smtClean="0"/>
              <a:t>E A REGULAMENTAÇÃO SOBRE AS TELCOS CONTINUA A CRESCER</a:t>
            </a:r>
            <a:endParaRPr lang="pt-BR" dirty="0"/>
          </a:p>
        </p:txBody>
      </p:sp>
      <p:sp>
        <p:nvSpPr>
          <p:cNvPr id="3" name="Espaço Reservado para Número de Slide 2"/>
          <p:cNvSpPr>
            <a:spLocks noGrp="1"/>
          </p:cNvSpPr>
          <p:nvPr>
            <p:ph type="sldNum" sz="quarter" idx="12"/>
          </p:nvPr>
        </p:nvSpPr>
        <p:spPr/>
        <p:txBody>
          <a:bodyPr/>
          <a:lstStyle/>
          <a:p>
            <a:fld id="{383754F5-70C2-4042-BD93-84A46D2D374D}" type="slidenum">
              <a:rPr lang="pt-BR" smtClean="0"/>
              <a:pPr/>
              <a:t>7</a:t>
            </a:fld>
            <a:endParaRPr lang="pt-BR" dirty="0"/>
          </a:p>
        </p:txBody>
      </p:sp>
      <p:sp>
        <p:nvSpPr>
          <p:cNvPr id="12" name="Retângulo 11"/>
          <p:cNvSpPr/>
          <p:nvPr/>
        </p:nvSpPr>
        <p:spPr bwMode="auto">
          <a:xfrm>
            <a:off x="336549" y="1065548"/>
            <a:ext cx="2736851" cy="4995618"/>
          </a:xfrm>
          <a:prstGeom prst="rect">
            <a:avLst/>
          </a:prstGeom>
          <a:solidFill>
            <a:schemeClr val="bg1"/>
          </a:solidFill>
          <a:ln w="9525" cap="flat" cmpd="sng" algn="ctr">
            <a:solidFill>
              <a:schemeClr val="accent6"/>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150813" indent="-149225" algn="ctr" fontAlgn="base">
              <a:spcBef>
                <a:spcPct val="20000"/>
              </a:spcBef>
              <a:spcAft>
                <a:spcPct val="0"/>
              </a:spcAft>
              <a:buClr>
                <a:schemeClr val="tx1"/>
              </a:buClr>
              <a:buFontTx/>
              <a:buChar char="•"/>
            </a:pPr>
            <a:endParaRPr lang="en-US" sz="1050">
              <a:latin typeface="Arial" charset="0"/>
            </a:endParaRPr>
          </a:p>
        </p:txBody>
      </p:sp>
      <p:sp>
        <p:nvSpPr>
          <p:cNvPr id="13" name="Espaço Reservado para Texto 1"/>
          <p:cNvSpPr txBox="1">
            <a:spLocks/>
          </p:cNvSpPr>
          <p:nvPr/>
        </p:nvSpPr>
        <p:spPr>
          <a:xfrm>
            <a:off x="425451" y="1298296"/>
            <a:ext cx="2393949" cy="4185761"/>
          </a:xfrm>
          <a:prstGeom prst="rect">
            <a:avLst/>
          </a:prstGeom>
        </p:spPr>
        <p:txBody>
          <a:bodyPr vert="horz" wrap="square" lIns="0" tIns="0" rIns="0" bIns="0" rtlCol="0" anchor="t" anchorCtr="0">
            <a:spAutoFit/>
          </a:bodyPr>
          <a:lst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spcBef>
                <a:spcPts val="600"/>
              </a:spcBef>
              <a:buClr>
                <a:schemeClr val="accent6">
                  <a:lumMod val="50000"/>
                </a:schemeClr>
              </a:buClr>
            </a:pPr>
            <a:r>
              <a:rPr lang="pt-BR" sz="1200" dirty="0" smtClean="0">
                <a:solidFill>
                  <a:schemeClr val="accent6">
                    <a:lumMod val="50000"/>
                  </a:schemeClr>
                </a:solidFill>
                <a:latin typeface="+mj-lt"/>
              </a:rPr>
              <a:t>Lei prevê regulamentação por Decreto presidencial para:</a:t>
            </a:r>
          </a:p>
          <a:p>
            <a:pPr marL="171450" indent="-171450">
              <a:spcBef>
                <a:spcPts val="600"/>
              </a:spcBef>
              <a:buClr>
                <a:schemeClr val="accent6">
                  <a:lumMod val="50000"/>
                </a:schemeClr>
              </a:buClr>
              <a:buFont typeface="Arial" panose="020B0604020202020204" pitchFamily="34" charset="0"/>
              <a:buChar char="•"/>
            </a:pPr>
            <a:r>
              <a:rPr lang="pt-BR" sz="1200" dirty="0" smtClean="0">
                <a:solidFill>
                  <a:schemeClr val="accent6">
                    <a:lumMod val="50000"/>
                  </a:schemeClr>
                </a:solidFill>
                <a:latin typeface="+mj-lt"/>
              </a:rPr>
              <a:t>Casos de discriminação ou degradação de tráfego, ouvidos o CGI e a Anatel (art. 9º)</a:t>
            </a:r>
          </a:p>
          <a:p>
            <a:pPr marL="171450" indent="-171450">
              <a:spcBef>
                <a:spcPts val="600"/>
              </a:spcBef>
              <a:buClr>
                <a:schemeClr val="accent6">
                  <a:lumMod val="50000"/>
                </a:schemeClr>
              </a:buClr>
              <a:buFont typeface="Arial" panose="020B0604020202020204" pitchFamily="34" charset="0"/>
              <a:buChar char="•"/>
            </a:pPr>
            <a:r>
              <a:rPr lang="pt-BR" sz="1200" dirty="0" smtClean="0">
                <a:solidFill>
                  <a:schemeClr val="accent6">
                    <a:lumMod val="50000"/>
                  </a:schemeClr>
                </a:solidFill>
                <a:latin typeface="+mj-lt"/>
              </a:rPr>
              <a:t>Definir medidas e procedimentos de segurança e de sigilo na guarda e disponibilização de registros de conexão e de acesso a aplicações de internet (art. 10º, 13, 15)</a:t>
            </a:r>
          </a:p>
          <a:p>
            <a:pPr marL="171450" indent="-171450">
              <a:spcBef>
                <a:spcPts val="600"/>
              </a:spcBef>
              <a:buClr>
                <a:schemeClr val="accent6">
                  <a:lumMod val="50000"/>
                </a:schemeClr>
              </a:buClr>
              <a:buFont typeface="Arial" panose="020B0604020202020204" pitchFamily="34" charset="0"/>
              <a:buChar char="•"/>
            </a:pPr>
            <a:r>
              <a:rPr lang="pt-BR" sz="1200" dirty="0" smtClean="0">
                <a:solidFill>
                  <a:schemeClr val="accent6">
                    <a:lumMod val="50000"/>
                  </a:schemeClr>
                </a:solidFill>
                <a:latin typeface="+mj-lt"/>
              </a:rPr>
              <a:t>Definir medidas e procedimentos de segurança e de sigilo na guarda e disponibilização de registros, dados pessoais e de comunicações por provedores de conexão e de aplicações de internet</a:t>
            </a:r>
            <a:r>
              <a:rPr lang="pt-BR" sz="1200" dirty="0">
                <a:solidFill>
                  <a:schemeClr val="accent6">
                    <a:lumMod val="50000"/>
                  </a:schemeClr>
                </a:solidFill>
              </a:rPr>
              <a:t> (art. </a:t>
            </a:r>
            <a:r>
              <a:rPr lang="pt-BR" sz="1200" dirty="0" smtClean="0">
                <a:solidFill>
                  <a:schemeClr val="accent6">
                    <a:lumMod val="50000"/>
                  </a:schemeClr>
                </a:solidFill>
              </a:rPr>
              <a:t>11)</a:t>
            </a:r>
            <a:endParaRPr lang="pt-BR" sz="1200" dirty="0" smtClean="0">
              <a:solidFill>
                <a:schemeClr val="accent6">
                  <a:lumMod val="50000"/>
                </a:schemeClr>
              </a:solidFill>
              <a:latin typeface="+mj-lt"/>
            </a:endParaRPr>
          </a:p>
          <a:p>
            <a:pPr marL="171450" indent="-171450">
              <a:spcBef>
                <a:spcPts val="600"/>
              </a:spcBef>
              <a:buClr>
                <a:schemeClr val="accent6">
                  <a:lumMod val="50000"/>
                </a:schemeClr>
              </a:buClr>
              <a:buFont typeface="Arial" panose="020B0604020202020204" pitchFamily="34" charset="0"/>
              <a:buChar char="•"/>
            </a:pPr>
            <a:r>
              <a:rPr lang="pt-BR" sz="1200" dirty="0" smtClean="0">
                <a:solidFill>
                  <a:schemeClr val="accent6">
                    <a:lumMod val="50000"/>
                  </a:schemeClr>
                </a:solidFill>
                <a:latin typeface="+mj-lt"/>
              </a:rPr>
              <a:t>Procedimento para apuração das infrações pelos agentes envolvidos </a:t>
            </a:r>
            <a:r>
              <a:rPr lang="pt-BR" sz="1200" dirty="0">
                <a:solidFill>
                  <a:schemeClr val="accent6">
                    <a:lumMod val="50000"/>
                  </a:schemeClr>
                </a:solidFill>
              </a:rPr>
              <a:t>(art. 11)</a:t>
            </a:r>
            <a:endParaRPr lang="pt-BR" sz="1200" dirty="0" smtClean="0">
              <a:solidFill>
                <a:schemeClr val="accent6">
                  <a:lumMod val="50000"/>
                </a:schemeClr>
              </a:solidFill>
              <a:latin typeface="+mj-lt"/>
            </a:endParaRPr>
          </a:p>
        </p:txBody>
      </p:sp>
      <p:sp>
        <p:nvSpPr>
          <p:cNvPr id="14" name="AutoShape 8"/>
          <p:cNvSpPr>
            <a:spLocks noChangeArrowheads="1"/>
          </p:cNvSpPr>
          <p:nvPr/>
        </p:nvSpPr>
        <p:spPr bwMode="gray">
          <a:xfrm>
            <a:off x="504825" y="943317"/>
            <a:ext cx="2340178" cy="273190"/>
          </a:xfrm>
          <a:prstGeom prst="rect">
            <a:avLst/>
          </a:prstGeom>
          <a:solidFill>
            <a:schemeClr val="accent6">
              <a:lumMod val="40000"/>
              <a:lumOff val="60000"/>
            </a:schemeClr>
          </a:solidFill>
          <a:ln w="12700" cap="flat" cmpd="sng" algn="ctr">
            <a:solidFill>
              <a:schemeClr val="accent6"/>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150813" indent="-149225" algn="ctr" fontAlgn="base">
              <a:spcBef>
                <a:spcPts val="600"/>
              </a:spcBef>
              <a:spcAft>
                <a:spcPct val="0"/>
              </a:spcAft>
              <a:buClr>
                <a:schemeClr val="accent6">
                  <a:lumMod val="50000"/>
                </a:schemeClr>
              </a:buClr>
              <a:buFontTx/>
              <a:buChar char="•"/>
            </a:pPr>
            <a:endParaRPr lang="en-US" sz="1000" dirty="0">
              <a:latin typeface="+mj-lt"/>
            </a:endParaRPr>
          </a:p>
        </p:txBody>
      </p:sp>
      <p:sp>
        <p:nvSpPr>
          <p:cNvPr id="15" name="Espaço Reservado para Texto 1"/>
          <p:cNvSpPr txBox="1">
            <a:spLocks/>
          </p:cNvSpPr>
          <p:nvPr/>
        </p:nvSpPr>
        <p:spPr>
          <a:xfrm>
            <a:off x="584926" y="972189"/>
            <a:ext cx="2253343" cy="215444"/>
          </a:xfrm>
          <a:prstGeom prst="rect">
            <a:avLst/>
          </a:prstGeom>
        </p:spPr>
        <p:txBody>
          <a:bodyPr vert="horz" wrap="square" lIns="0" tIns="0" rIns="0" bIns="0" rtlCol="0" anchor="ctr" anchorCtr="0">
            <a:spAutoFit/>
          </a:bodyPr>
          <a:lst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buClr>
                <a:schemeClr val="bg1"/>
              </a:buClr>
            </a:pPr>
            <a:r>
              <a:rPr lang="pt-BR" sz="1400" b="1" dirty="0" smtClean="0">
                <a:solidFill>
                  <a:schemeClr val="accent6">
                    <a:lumMod val="50000"/>
                  </a:schemeClr>
                </a:solidFill>
                <a:latin typeface="+mj-lt"/>
              </a:rPr>
              <a:t>Marco Civil da Internet</a:t>
            </a:r>
            <a:endParaRPr lang="pt-BR" sz="1400" b="1" dirty="0">
              <a:solidFill>
                <a:schemeClr val="accent6">
                  <a:lumMod val="50000"/>
                </a:schemeClr>
              </a:solidFill>
              <a:latin typeface="+mj-lt"/>
            </a:endParaRPr>
          </a:p>
        </p:txBody>
      </p:sp>
      <p:sp>
        <p:nvSpPr>
          <p:cNvPr id="16" name="Retângulo 15"/>
          <p:cNvSpPr/>
          <p:nvPr/>
        </p:nvSpPr>
        <p:spPr bwMode="auto">
          <a:xfrm>
            <a:off x="3418570" y="1065548"/>
            <a:ext cx="4625975" cy="4995617"/>
          </a:xfrm>
          <a:prstGeom prst="rect">
            <a:avLst/>
          </a:prstGeom>
          <a:solidFill>
            <a:schemeClr val="bg1"/>
          </a:solidFill>
          <a:ln w="9525" cap="flat" cmpd="sng" algn="ctr">
            <a:solidFill>
              <a:schemeClr val="accent6"/>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150813" indent="-149225" algn="ctr" fontAlgn="base">
              <a:spcBef>
                <a:spcPct val="20000"/>
              </a:spcBef>
              <a:spcAft>
                <a:spcPct val="0"/>
              </a:spcAft>
              <a:buClr>
                <a:schemeClr val="tx1"/>
              </a:buClr>
              <a:buFontTx/>
              <a:buChar char="•"/>
            </a:pPr>
            <a:endParaRPr lang="en-US" sz="1050">
              <a:latin typeface="Arial" charset="0"/>
            </a:endParaRPr>
          </a:p>
        </p:txBody>
      </p:sp>
      <p:sp>
        <p:nvSpPr>
          <p:cNvPr id="17" name="Espaço Reservado para Texto 1"/>
          <p:cNvSpPr txBox="1">
            <a:spLocks/>
          </p:cNvSpPr>
          <p:nvPr/>
        </p:nvSpPr>
        <p:spPr>
          <a:xfrm>
            <a:off x="3569385" y="1298296"/>
            <a:ext cx="4216080" cy="4647426"/>
          </a:xfrm>
          <a:prstGeom prst="rect">
            <a:avLst/>
          </a:prstGeom>
        </p:spPr>
        <p:txBody>
          <a:bodyPr vert="horz" wrap="square" lIns="0" tIns="0" rIns="0" bIns="0" rtlCol="0" anchor="t" anchorCtr="0">
            <a:spAutoFit/>
          </a:bodyPr>
          <a:lst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spcBef>
                <a:spcPts val="600"/>
              </a:spcBef>
              <a:buClr>
                <a:schemeClr val="accent6">
                  <a:lumMod val="50000"/>
                </a:schemeClr>
              </a:buClr>
            </a:pPr>
            <a:r>
              <a:rPr lang="pt-BR" sz="1200" b="1" dirty="0" smtClean="0">
                <a:solidFill>
                  <a:schemeClr val="accent6">
                    <a:lumMod val="50000"/>
                  </a:schemeClr>
                </a:solidFill>
                <a:latin typeface="+mj-lt"/>
              </a:rPr>
              <a:t>Responsabilidades atribuídas à Anatel:</a:t>
            </a:r>
          </a:p>
          <a:p>
            <a:pPr marL="285750" indent="-285750">
              <a:spcBef>
                <a:spcPts val="600"/>
              </a:spcBef>
              <a:buClr>
                <a:schemeClr val="accent6">
                  <a:lumMod val="50000"/>
                </a:schemeClr>
              </a:buClr>
              <a:buFont typeface="Arial" panose="020B0604020202020204" pitchFamily="34" charset="0"/>
              <a:buChar char="•"/>
            </a:pPr>
            <a:r>
              <a:rPr lang="pt-BR" sz="1200" dirty="0" smtClean="0">
                <a:solidFill>
                  <a:schemeClr val="accent6">
                    <a:lumMod val="50000"/>
                  </a:schemeClr>
                </a:solidFill>
                <a:latin typeface="+mj-lt"/>
              </a:rPr>
              <a:t>Definição de padrões mínimos de qualidade </a:t>
            </a:r>
            <a:r>
              <a:rPr lang="pt-BR" sz="1200" dirty="0">
                <a:solidFill>
                  <a:schemeClr val="accent6">
                    <a:lumMod val="50000"/>
                  </a:schemeClr>
                </a:solidFill>
              </a:rPr>
              <a:t>(art. </a:t>
            </a:r>
            <a:r>
              <a:rPr lang="pt-BR" sz="1200" dirty="0" smtClean="0">
                <a:solidFill>
                  <a:schemeClr val="accent6">
                    <a:lumMod val="50000"/>
                  </a:schemeClr>
                </a:solidFill>
              </a:rPr>
              <a:t>5º)</a:t>
            </a:r>
            <a:endParaRPr lang="pt-BR" sz="1200" dirty="0" smtClean="0">
              <a:solidFill>
                <a:schemeClr val="accent6">
                  <a:lumMod val="50000"/>
                </a:schemeClr>
              </a:solidFill>
              <a:latin typeface="+mj-lt"/>
            </a:endParaRPr>
          </a:p>
          <a:p>
            <a:pPr marL="285750" indent="-285750">
              <a:spcBef>
                <a:spcPts val="600"/>
              </a:spcBef>
              <a:buClr>
                <a:schemeClr val="accent6">
                  <a:lumMod val="50000"/>
                </a:schemeClr>
              </a:buClr>
              <a:buFont typeface="Arial" panose="020B0604020202020204" pitchFamily="34" charset="0"/>
              <a:buChar char="•"/>
            </a:pPr>
            <a:r>
              <a:rPr lang="pt-BR" sz="1200" dirty="0" smtClean="0">
                <a:solidFill>
                  <a:schemeClr val="accent6">
                    <a:lumMod val="50000"/>
                  </a:schemeClr>
                </a:solidFill>
                <a:latin typeface="+mj-lt"/>
              </a:rPr>
              <a:t>Definição de </a:t>
            </a:r>
            <a:r>
              <a:rPr lang="pt-BR" sz="1200" dirty="0">
                <a:solidFill>
                  <a:schemeClr val="accent6">
                    <a:lumMod val="50000"/>
                  </a:schemeClr>
                </a:solidFill>
                <a:latin typeface="+mj-lt"/>
              </a:rPr>
              <a:t>parâmetros para a prestação de serviços de emergência</a:t>
            </a:r>
            <a:r>
              <a:rPr lang="pt-BR" sz="1200" dirty="0">
                <a:solidFill>
                  <a:schemeClr val="accent6">
                    <a:lumMod val="50000"/>
                  </a:schemeClr>
                </a:solidFill>
              </a:rPr>
              <a:t> (art. 7º)</a:t>
            </a:r>
            <a:endParaRPr lang="pt-BR" sz="1200" dirty="0">
              <a:solidFill>
                <a:schemeClr val="accent6">
                  <a:lumMod val="50000"/>
                </a:schemeClr>
              </a:solidFill>
              <a:latin typeface="+mj-lt"/>
            </a:endParaRPr>
          </a:p>
          <a:p>
            <a:pPr marL="285750" indent="-285750">
              <a:spcBef>
                <a:spcPts val="600"/>
              </a:spcBef>
              <a:buClr>
                <a:schemeClr val="accent6">
                  <a:lumMod val="50000"/>
                </a:schemeClr>
              </a:buClr>
              <a:buFont typeface="Arial" panose="020B0604020202020204" pitchFamily="34" charset="0"/>
              <a:buChar char="•"/>
            </a:pPr>
            <a:r>
              <a:rPr lang="pt-BR" sz="1200" dirty="0">
                <a:solidFill>
                  <a:schemeClr val="accent6">
                    <a:lumMod val="50000"/>
                  </a:schemeClr>
                </a:solidFill>
                <a:latin typeface="+mj-lt"/>
              </a:rPr>
              <a:t>Regular o relacionamento entre as prestadoras e os SVA, fiscalizar e apurar as infrações</a:t>
            </a:r>
          </a:p>
          <a:p>
            <a:pPr marL="285750" indent="-285750">
              <a:spcBef>
                <a:spcPts val="600"/>
              </a:spcBef>
              <a:buClr>
                <a:schemeClr val="accent6">
                  <a:lumMod val="50000"/>
                </a:schemeClr>
              </a:buClr>
              <a:buFont typeface="Arial" panose="020B0604020202020204" pitchFamily="34" charset="0"/>
              <a:buChar char="•"/>
            </a:pPr>
            <a:r>
              <a:rPr lang="pt-BR" sz="1200" dirty="0" smtClean="0">
                <a:solidFill>
                  <a:schemeClr val="accent6">
                    <a:lumMod val="50000"/>
                  </a:schemeClr>
                </a:solidFill>
                <a:latin typeface="+mj-lt"/>
              </a:rPr>
              <a:t>Fiscalização e apuração de infrações relativas aos requisitos técnicos indispensáveis à prestação do serviço </a:t>
            </a:r>
            <a:r>
              <a:rPr lang="pt-BR" sz="1200" dirty="0" smtClean="0">
                <a:solidFill>
                  <a:schemeClr val="accent6">
                    <a:lumMod val="50000"/>
                  </a:schemeClr>
                </a:solidFill>
              </a:rPr>
              <a:t>(art. 5º)</a:t>
            </a:r>
            <a:endParaRPr lang="pt-BR" sz="1200" dirty="0" smtClean="0">
              <a:solidFill>
                <a:schemeClr val="accent6">
                  <a:lumMod val="50000"/>
                </a:schemeClr>
              </a:solidFill>
              <a:latin typeface="+mj-lt"/>
            </a:endParaRPr>
          </a:p>
          <a:p>
            <a:pPr marL="285750" indent="-285750">
              <a:spcBef>
                <a:spcPts val="600"/>
              </a:spcBef>
              <a:buClr>
                <a:schemeClr val="accent6">
                  <a:lumMod val="50000"/>
                </a:schemeClr>
              </a:buClr>
              <a:buFont typeface="Arial" panose="020B0604020202020204" pitchFamily="34" charset="0"/>
              <a:buChar char="•"/>
            </a:pPr>
            <a:r>
              <a:rPr lang="pt-BR" sz="1200" dirty="0" smtClean="0">
                <a:solidFill>
                  <a:schemeClr val="accent6">
                    <a:lumMod val="50000"/>
                  </a:schemeClr>
                </a:solidFill>
                <a:latin typeface="+mj-lt"/>
              </a:rPr>
              <a:t>Fiscalização </a:t>
            </a:r>
            <a:r>
              <a:rPr lang="pt-BR" sz="1200" dirty="0">
                <a:solidFill>
                  <a:schemeClr val="accent6">
                    <a:lumMod val="50000"/>
                  </a:schemeClr>
                </a:solidFill>
                <a:latin typeface="+mj-lt"/>
              </a:rPr>
              <a:t>e apuração de infrações referentes à proteção de registros de conexão</a:t>
            </a:r>
            <a:r>
              <a:rPr lang="pt-BR" sz="1200" dirty="0" smtClean="0">
                <a:solidFill>
                  <a:schemeClr val="accent6">
                    <a:lumMod val="50000"/>
                  </a:schemeClr>
                </a:solidFill>
                <a:latin typeface="+mj-lt"/>
              </a:rPr>
              <a:t>.</a:t>
            </a:r>
          </a:p>
          <a:p>
            <a:pPr>
              <a:spcBef>
                <a:spcPts val="600"/>
              </a:spcBef>
              <a:buClr>
                <a:schemeClr val="accent6">
                  <a:lumMod val="50000"/>
                </a:schemeClr>
              </a:buClr>
            </a:pPr>
            <a:r>
              <a:rPr lang="pt-BR" sz="1200" b="1" dirty="0" smtClean="0">
                <a:solidFill>
                  <a:schemeClr val="accent6">
                    <a:lumMod val="50000"/>
                  </a:schemeClr>
                </a:solidFill>
                <a:latin typeface="+mj-lt"/>
              </a:rPr>
              <a:t>Responsabilidades atribuídas ao CGI:</a:t>
            </a:r>
          </a:p>
          <a:p>
            <a:pPr marL="285750" indent="-285750">
              <a:spcBef>
                <a:spcPts val="600"/>
              </a:spcBef>
              <a:buClr>
                <a:schemeClr val="accent6">
                  <a:lumMod val="50000"/>
                </a:schemeClr>
              </a:buClr>
              <a:buFont typeface="Arial" panose="020B0604020202020204" pitchFamily="34" charset="0"/>
              <a:buChar char="•"/>
            </a:pPr>
            <a:r>
              <a:rPr lang="pt-BR" sz="1200" dirty="0" smtClean="0">
                <a:solidFill>
                  <a:schemeClr val="accent6">
                    <a:lumMod val="50000"/>
                  </a:schemeClr>
                </a:solidFill>
                <a:latin typeface="+mj-lt"/>
              </a:rPr>
              <a:t>Estabelecer diretrizes para definição dos requisitos técnicos indispensáveis à prestação do serviço (art. 5º)</a:t>
            </a:r>
          </a:p>
          <a:p>
            <a:pPr marL="285750" indent="-285750">
              <a:spcBef>
                <a:spcPts val="600"/>
              </a:spcBef>
              <a:buClr>
                <a:schemeClr val="accent6">
                  <a:lumMod val="50000"/>
                </a:schemeClr>
              </a:buClr>
              <a:buFont typeface="Arial" panose="020B0604020202020204" pitchFamily="34" charset="0"/>
              <a:buChar char="•"/>
            </a:pPr>
            <a:r>
              <a:rPr lang="pt-BR" sz="1200" dirty="0" smtClean="0">
                <a:solidFill>
                  <a:schemeClr val="accent6">
                    <a:lumMod val="50000"/>
                  </a:schemeClr>
                </a:solidFill>
              </a:rPr>
              <a:t>Promover </a:t>
            </a:r>
            <a:r>
              <a:rPr lang="pt-BR" sz="1200" dirty="0">
                <a:solidFill>
                  <a:schemeClr val="accent6">
                    <a:lumMod val="50000"/>
                  </a:schemeClr>
                </a:solidFill>
              </a:rPr>
              <a:t>estudos e recomendar procedimentos, normas e padrões técnicos e operacionais </a:t>
            </a:r>
            <a:r>
              <a:rPr lang="pt-BR" sz="1200" dirty="0" smtClean="0">
                <a:solidFill>
                  <a:schemeClr val="accent6">
                    <a:lumMod val="50000"/>
                  </a:schemeClr>
                </a:solidFill>
              </a:rPr>
              <a:t>para a guarda, armazenamento e tratamento de dados por provedores de conexão e acesso a aplicações (art</a:t>
            </a:r>
            <a:r>
              <a:rPr lang="pt-BR" sz="1200" dirty="0">
                <a:solidFill>
                  <a:schemeClr val="accent6">
                    <a:lumMod val="50000"/>
                  </a:schemeClr>
                </a:solidFill>
              </a:rPr>
              <a:t>.</a:t>
            </a:r>
            <a:r>
              <a:rPr lang="pt-BR" sz="1200" dirty="0" smtClean="0">
                <a:solidFill>
                  <a:schemeClr val="accent6">
                    <a:lumMod val="50000"/>
                  </a:schemeClr>
                </a:solidFill>
              </a:rPr>
              <a:t> 11)</a:t>
            </a:r>
            <a:endParaRPr lang="pt-BR" sz="1200" dirty="0" smtClean="0">
              <a:solidFill>
                <a:schemeClr val="accent6">
                  <a:lumMod val="50000"/>
                </a:schemeClr>
              </a:solidFill>
              <a:latin typeface="+mj-lt"/>
            </a:endParaRPr>
          </a:p>
          <a:p>
            <a:pPr>
              <a:spcBef>
                <a:spcPts val="600"/>
              </a:spcBef>
              <a:buClr>
                <a:schemeClr val="accent6">
                  <a:lumMod val="50000"/>
                </a:schemeClr>
              </a:buClr>
            </a:pPr>
            <a:r>
              <a:rPr lang="pt-BR" sz="1200" b="1" dirty="0">
                <a:solidFill>
                  <a:schemeClr val="accent6">
                    <a:lumMod val="50000"/>
                  </a:schemeClr>
                </a:solidFill>
              </a:rPr>
              <a:t>Responsabilidades atribuídas </a:t>
            </a:r>
            <a:r>
              <a:rPr lang="pt-BR" sz="1200" b="1" dirty="0" smtClean="0">
                <a:solidFill>
                  <a:schemeClr val="accent6">
                    <a:lumMod val="50000"/>
                  </a:schemeClr>
                </a:solidFill>
              </a:rPr>
              <a:t>a SENACON:</a:t>
            </a:r>
            <a:endParaRPr lang="pt-BR" sz="1200" b="1" dirty="0">
              <a:solidFill>
                <a:schemeClr val="accent6">
                  <a:lumMod val="50000"/>
                </a:schemeClr>
              </a:solidFill>
              <a:latin typeface="+mj-lt"/>
            </a:endParaRPr>
          </a:p>
          <a:p>
            <a:pPr marL="285750" indent="-285750">
              <a:spcBef>
                <a:spcPts val="600"/>
              </a:spcBef>
              <a:buClr>
                <a:schemeClr val="accent6">
                  <a:lumMod val="50000"/>
                </a:schemeClr>
              </a:buClr>
              <a:buFont typeface="Arial" panose="020B0604020202020204" pitchFamily="34" charset="0"/>
              <a:buChar char="•"/>
            </a:pPr>
            <a:r>
              <a:rPr lang="pt-BR" sz="1200" dirty="0" smtClean="0">
                <a:solidFill>
                  <a:schemeClr val="accent6">
                    <a:lumMod val="50000"/>
                  </a:schemeClr>
                </a:solidFill>
              </a:rPr>
              <a:t>Fiscalização e apuração de infrações aos Direitos dos Consumidores em relação ao Marco Civil</a:t>
            </a:r>
            <a:endParaRPr lang="pt-BR" sz="1200" dirty="0">
              <a:solidFill>
                <a:schemeClr val="accent6">
                  <a:lumMod val="50000"/>
                </a:schemeClr>
              </a:solidFill>
              <a:latin typeface="+mj-lt"/>
            </a:endParaRPr>
          </a:p>
        </p:txBody>
      </p:sp>
      <p:sp>
        <p:nvSpPr>
          <p:cNvPr id="18" name="AutoShape 8"/>
          <p:cNvSpPr>
            <a:spLocks noChangeArrowheads="1"/>
          </p:cNvSpPr>
          <p:nvPr/>
        </p:nvSpPr>
        <p:spPr bwMode="gray">
          <a:xfrm>
            <a:off x="4802869" y="943317"/>
            <a:ext cx="1857376" cy="273190"/>
          </a:xfrm>
          <a:prstGeom prst="rect">
            <a:avLst/>
          </a:prstGeom>
          <a:solidFill>
            <a:schemeClr val="accent6">
              <a:lumMod val="40000"/>
              <a:lumOff val="60000"/>
            </a:schemeClr>
          </a:solidFill>
          <a:ln w="12700" cap="flat" cmpd="sng" algn="ctr">
            <a:solidFill>
              <a:schemeClr val="accent6"/>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150813" indent="-149225" algn="ctr" fontAlgn="base">
              <a:spcBef>
                <a:spcPts val="600"/>
              </a:spcBef>
              <a:spcAft>
                <a:spcPct val="0"/>
              </a:spcAft>
              <a:buClr>
                <a:schemeClr val="accent6">
                  <a:lumMod val="50000"/>
                </a:schemeClr>
              </a:buClr>
              <a:buFontTx/>
              <a:buChar char="•"/>
            </a:pPr>
            <a:endParaRPr lang="en-US" sz="1000" dirty="0">
              <a:latin typeface="+mj-lt"/>
            </a:endParaRPr>
          </a:p>
        </p:txBody>
      </p:sp>
      <p:sp>
        <p:nvSpPr>
          <p:cNvPr id="19" name="Espaço Reservado para Texto 1"/>
          <p:cNvSpPr txBox="1">
            <a:spLocks/>
          </p:cNvSpPr>
          <p:nvPr/>
        </p:nvSpPr>
        <p:spPr>
          <a:xfrm>
            <a:off x="4837329" y="972190"/>
            <a:ext cx="1788456" cy="215444"/>
          </a:xfrm>
          <a:prstGeom prst="rect">
            <a:avLst/>
          </a:prstGeom>
        </p:spPr>
        <p:txBody>
          <a:bodyPr vert="horz" wrap="square" lIns="0" tIns="0" rIns="0" bIns="0" rtlCol="0" anchor="ctr" anchorCtr="0">
            <a:spAutoFit/>
          </a:bodyPr>
          <a:lst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buClr>
                <a:schemeClr val="bg1"/>
              </a:buClr>
            </a:pPr>
            <a:r>
              <a:rPr lang="pt-BR" sz="1400" b="1" dirty="0" smtClean="0">
                <a:solidFill>
                  <a:schemeClr val="accent6">
                    <a:lumMod val="50000"/>
                  </a:schemeClr>
                </a:solidFill>
                <a:latin typeface="+mj-lt"/>
              </a:rPr>
              <a:t>Proposta de Decreto</a:t>
            </a:r>
            <a:endParaRPr lang="pt-BR" sz="1400" b="1" dirty="0">
              <a:solidFill>
                <a:schemeClr val="accent6">
                  <a:lumMod val="50000"/>
                </a:schemeClr>
              </a:solidFill>
              <a:latin typeface="+mj-lt"/>
            </a:endParaRPr>
          </a:p>
        </p:txBody>
      </p:sp>
      <p:sp>
        <p:nvSpPr>
          <p:cNvPr id="23" name="Seta para a direita 22"/>
          <p:cNvSpPr/>
          <p:nvPr/>
        </p:nvSpPr>
        <p:spPr bwMode="auto">
          <a:xfrm>
            <a:off x="2989084" y="2841428"/>
            <a:ext cx="580301" cy="1443858"/>
          </a:xfrm>
          <a:prstGeom prst="rightArrow">
            <a:avLst/>
          </a:prstGeom>
          <a:solidFill>
            <a:schemeClr val="bg1">
              <a:lumMod val="75000"/>
            </a:schemeClr>
          </a:solidFill>
          <a:ln w="9525" cap="flat" cmpd="sng" algn="ctr">
            <a:solidFill>
              <a:schemeClr val="bg1">
                <a:lumMod val="50000"/>
              </a:schemeClr>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150813" marR="0" indent="-149225" algn="ctr" defTabSz="914400" rtl="0" eaLnBrk="1" fontAlgn="base" latinLnBrk="0" hangingPunct="1">
              <a:lnSpc>
                <a:spcPct val="100000"/>
              </a:lnSpc>
              <a:spcBef>
                <a:spcPct val="20000"/>
              </a:spcBef>
              <a:spcAft>
                <a:spcPct val="0"/>
              </a:spcAft>
              <a:buClr>
                <a:schemeClr val="tx1"/>
              </a:buClr>
              <a:buSzTx/>
              <a:buFontTx/>
              <a:buChar char="•"/>
              <a:tabLst/>
            </a:pPr>
            <a:endParaRPr kumimoji="0" lang="pt-BR" sz="1900" b="0" i="0" u="none" strike="noStrike" cap="none" normalizeH="0" baseline="0" smtClean="0">
              <a:ln>
                <a:noFill/>
              </a:ln>
              <a:solidFill>
                <a:schemeClr val="tx1"/>
              </a:solidFill>
              <a:effectLst/>
              <a:latin typeface="Arial" charset="0"/>
            </a:endParaRPr>
          </a:p>
        </p:txBody>
      </p:sp>
      <p:sp>
        <p:nvSpPr>
          <p:cNvPr id="27" name="CaixaDeTexto 26"/>
          <p:cNvSpPr txBox="1"/>
          <p:nvPr/>
        </p:nvSpPr>
        <p:spPr>
          <a:xfrm>
            <a:off x="8448040" y="2175380"/>
            <a:ext cx="1202573" cy="461665"/>
          </a:xfrm>
          <a:prstGeom prst="rect">
            <a:avLst/>
          </a:prstGeom>
          <a:noFill/>
        </p:spPr>
        <p:txBody>
          <a:bodyPr wrap="none" rtlCol="0">
            <a:spAutoFit/>
          </a:bodyPr>
          <a:lstStyle/>
          <a:p>
            <a:r>
              <a:rPr lang="pt-BR" sz="1200" b="1" dirty="0" smtClean="0">
                <a:solidFill>
                  <a:schemeClr val="accent6">
                    <a:lumMod val="50000"/>
                  </a:schemeClr>
                </a:solidFill>
              </a:rPr>
              <a:t>Novo </a:t>
            </a:r>
            <a:br>
              <a:rPr lang="pt-BR" sz="1200" b="1" dirty="0" smtClean="0">
                <a:solidFill>
                  <a:schemeClr val="accent6">
                    <a:lumMod val="50000"/>
                  </a:schemeClr>
                </a:solidFill>
              </a:rPr>
            </a:br>
            <a:r>
              <a:rPr lang="pt-BR" sz="1200" b="1" dirty="0" smtClean="0">
                <a:solidFill>
                  <a:schemeClr val="accent6">
                    <a:lumMod val="50000"/>
                  </a:schemeClr>
                </a:solidFill>
              </a:rPr>
              <a:t>regulamento?</a:t>
            </a:r>
            <a:endParaRPr lang="pt-BR" sz="1200" b="1" dirty="0">
              <a:solidFill>
                <a:schemeClr val="accent6">
                  <a:lumMod val="50000"/>
                </a:schemeClr>
              </a:solidFill>
            </a:endParaRPr>
          </a:p>
        </p:txBody>
      </p:sp>
      <p:sp>
        <p:nvSpPr>
          <p:cNvPr id="28" name="Seta para a direita 27"/>
          <p:cNvSpPr/>
          <p:nvPr/>
        </p:nvSpPr>
        <p:spPr bwMode="auto">
          <a:xfrm>
            <a:off x="7984474" y="1949846"/>
            <a:ext cx="355006" cy="886608"/>
          </a:xfrm>
          <a:prstGeom prst="rightArrow">
            <a:avLst/>
          </a:prstGeom>
          <a:solidFill>
            <a:schemeClr val="bg1">
              <a:lumMod val="75000"/>
            </a:schemeClr>
          </a:solidFill>
          <a:ln w="9525" cap="flat" cmpd="sng" algn="ctr">
            <a:solidFill>
              <a:schemeClr val="bg1">
                <a:lumMod val="50000"/>
              </a:schemeClr>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150813" marR="0" indent="-149225" algn="ctr" defTabSz="914400" rtl="0" eaLnBrk="1" fontAlgn="base" latinLnBrk="0" hangingPunct="1">
              <a:lnSpc>
                <a:spcPct val="100000"/>
              </a:lnSpc>
              <a:spcBef>
                <a:spcPct val="20000"/>
              </a:spcBef>
              <a:spcAft>
                <a:spcPct val="0"/>
              </a:spcAft>
              <a:buClr>
                <a:schemeClr val="tx1"/>
              </a:buClr>
              <a:buSzTx/>
              <a:buFontTx/>
              <a:buChar char="•"/>
              <a:tabLst/>
            </a:pPr>
            <a:endParaRPr kumimoji="0" lang="pt-BR" sz="1900" b="0" i="0" u="none" strike="noStrike" cap="none" normalizeH="0" baseline="0" smtClean="0">
              <a:ln>
                <a:noFill/>
              </a:ln>
              <a:solidFill>
                <a:schemeClr val="tx1"/>
              </a:solidFill>
              <a:effectLst/>
              <a:latin typeface="Arial" charset="0"/>
            </a:endParaRPr>
          </a:p>
        </p:txBody>
      </p:sp>
      <p:sp>
        <p:nvSpPr>
          <p:cNvPr id="29" name="Seta para a direita 28"/>
          <p:cNvSpPr/>
          <p:nvPr/>
        </p:nvSpPr>
        <p:spPr bwMode="auto">
          <a:xfrm>
            <a:off x="7984474" y="4144527"/>
            <a:ext cx="355006" cy="886608"/>
          </a:xfrm>
          <a:prstGeom prst="rightArrow">
            <a:avLst/>
          </a:prstGeom>
          <a:solidFill>
            <a:schemeClr val="bg1">
              <a:lumMod val="75000"/>
            </a:schemeClr>
          </a:solidFill>
          <a:ln w="9525" cap="flat" cmpd="sng" algn="ctr">
            <a:solidFill>
              <a:schemeClr val="bg1">
                <a:lumMod val="50000"/>
              </a:schemeClr>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150813" marR="0" indent="-149225" algn="ctr" defTabSz="914400" rtl="0" eaLnBrk="1" fontAlgn="base" latinLnBrk="0" hangingPunct="1">
              <a:lnSpc>
                <a:spcPct val="100000"/>
              </a:lnSpc>
              <a:spcBef>
                <a:spcPct val="20000"/>
              </a:spcBef>
              <a:spcAft>
                <a:spcPct val="0"/>
              </a:spcAft>
              <a:buClr>
                <a:schemeClr val="tx1"/>
              </a:buClr>
              <a:buSzTx/>
              <a:buFontTx/>
              <a:buChar char="•"/>
              <a:tabLst/>
            </a:pPr>
            <a:endParaRPr kumimoji="0" lang="pt-BR" sz="1900" b="0" i="0" u="none" strike="noStrike" cap="none" normalizeH="0" baseline="0" smtClean="0">
              <a:ln>
                <a:noFill/>
              </a:ln>
              <a:solidFill>
                <a:schemeClr val="tx1"/>
              </a:solidFill>
              <a:effectLst/>
              <a:latin typeface="Arial" charset="0"/>
            </a:endParaRPr>
          </a:p>
        </p:txBody>
      </p:sp>
      <p:sp>
        <p:nvSpPr>
          <p:cNvPr id="30" name="Seta para a direita 29"/>
          <p:cNvSpPr/>
          <p:nvPr/>
        </p:nvSpPr>
        <p:spPr bwMode="auto">
          <a:xfrm>
            <a:off x="7984474" y="5252936"/>
            <a:ext cx="355006" cy="886608"/>
          </a:xfrm>
          <a:prstGeom prst="rightArrow">
            <a:avLst/>
          </a:prstGeom>
          <a:solidFill>
            <a:schemeClr val="bg1">
              <a:lumMod val="75000"/>
            </a:schemeClr>
          </a:solidFill>
          <a:ln w="9525" cap="flat" cmpd="sng" algn="ctr">
            <a:solidFill>
              <a:schemeClr val="bg1">
                <a:lumMod val="50000"/>
              </a:schemeClr>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150813" marR="0" indent="-149225" algn="ctr" defTabSz="914400" rtl="0" eaLnBrk="1" fontAlgn="base" latinLnBrk="0" hangingPunct="1">
              <a:lnSpc>
                <a:spcPct val="100000"/>
              </a:lnSpc>
              <a:spcBef>
                <a:spcPct val="20000"/>
              </a:spcBef>
              <a:spcAft>
                <a:spcPct val="0"/>
              </a:spcAft>
              <a:buClr>
                <a:schemeClr val="tx1"/>
              </a:buClr>
              <a:buSzTx/>
              <a:buFontTx/>
              <a:buChar char="•"/>
              <a:tabLst/>
            </a:pPr>
            <a:endParaRPr kumimoji="0" lang="pt-BR" sz="1900" b="0" i="0" u="none" strike="noStrike" cap="none" normalizeH="0" baseline="0" smtClean="0">
              <a:ln>
                <a:noFill/>
              </a:ln>
              <a:solidFill>
                <a:schemeClr val="tx1"/>
              </a:solidFill>
              <a:effectLst/>
              <a:latin typeface="Arial" charset="0"/>
            </a:endParaRPr>
          </a:p>
        </p:txBody>
      </p:sp>
      <p:sp>
        <p:nvSpPr>
          <p:cNvPr id="31" name="CaixaDeTexto 30"/>
          <p:cNvSpPr txBox="1"/>
          <p:nvPr/>
        </p:nvSpPr>
        <p:spPr>
          <a:xfrm>
            <a:off x="8448040" y="4356998"/>
            <a:ext cx="1202573" cy="461665"/>
          </a:xfrm>
          <a:prstGeom prst="rect">
            <a:avLst/>
          </a:prstGeom>
          <a:noFill/>
        </p:spPr>
        <p:txBody>
          <a:bodyPr wrap="none" rtlCol="0">
            <a:spAutoFit/>
          </a:bodyPr>
          <a:lstStyle/>
          <a:p>
            <a:r>
              <a:rPr lang="pt-BR" sz="1200" b="1" dirty="0" smtClean="0">
                <a:solidFill>
                  <a:schemeClr val="accent6">
                    <a:lumMod val="50000"/>
                  </a:schemeClr>
                </a:solidFill>
              </a:rPr>
              <a:t>Novo </a:t>
            </a:r>
            <a:br>
              <a:rPr lang="pt-BR" sz="1200" b="1" dirty="0" smtClean="0">
                <a:solidFill>
                  <a:schemeClr val="accent6">
                    <a:lumMod val="50000"/>
                  </a:schemeClr>
                </a:solidFill>
              </a:rPr>
            </a:br>
            <a:r>
              <a:rPr lang="pt-BR" sz="1200" b="1" dirty="0" smtClean="0">
                <a:solidFill>
                  <a:schemeClr val="accent6">
                    <a:lumMod val="50000"/>
                  </a:schemeClr>
                </a:solidFill>
              </a:rPr>
              <a:t>regulamento?</a:t>
            </a:r>
            <a:endParaRPr lang="pt-BR" sz="1200" b="1" dirty="0">
              <a:solidFill>
                <a:schemeClr val="accent6">
                  <a:lumMod val="50000"/>
                </a:schemeClr>
              </a:solidFill>
            </a:endParaRPr>
          </a:p>
        </p:txBody>
      </p:sp>
      <p:sp>
        <p:nvSpPr>
          <p:cNvPr id="32" name="CaixaDeTexto 31"/>
          <p:cNvSpPr txBox="1"/>
          <p:nvPr/>
        </p:nvSpPr>
        <p:spPr>
          <a:xfrm>
            <a:off x="8448040" y="5465407"/>
            <a:ext cx="1202573" cy="461665"/>
          </a:xfrm>
          <a:prstGeom prst="rect">
            <a:avLst/>
          </a:prstGeom>
          <a:noFill/>
        </p:spPr>
        <p:txBody>
          <a:bodyPr wrap="none" rtlCol="0">
            <a:spAutoFit/>
          </a:bodyPr>
          <a:lstStyle/>
          <a:p>
            <a:r>
              <a:rPr lang="pt-BR" sz="1200" b="1" dirty="0" smtClean="0">
                <a:solidFill>
                  <a:schemeClr val="accent6">
                    <a:lumMod val="50000"/>
                  </a:schemeClr>
                </a:solidFill>
              </a:rPr>
              <a:t>Novo </a:t>
            </a:r>
            <a:br>
              <a:rPr lang="pt-BR" sz="1200" b="1" dirty="0" smtClean="0">
                <a:solidFill>
                  <a:schemeClr val="accent6">
                    <a:lumMod val="50000"/>
                  </a:schemeClr>
                </a:solidFill>
              </a:rPr>
            </a:br>
            <a:r>
              <a:rPr lang="pt-BR" sz="1200" b="1" dirty="0" smtClean="0">
                <a:solidFill>
                  <a:schemeClr val="accent6">
                    <a:lumMod val="50000"/>
                  </a:schemeClr>
                </a:solidFill>
              </a:rPr>
              <a:t>regulamento?</a:t>
            </a:r>
            <a:endParaRPr lang="pt-BR" sz="1200" b="1" dirty="0">
              <a:solidFill>
                <a:schemeClr val="accent6">
                  <a:lumMod val="50000"/>
                </a:schemeClr>
              </a:solidFill>
            </a:endParaRPr>
          </a:p>
        </p:txBody>
      </p:sp>
    </p:spTree>
    <p:extLst>
      <p:ext uri="{BB962C8B-B14F-4D97-AF65-F5344CB8AC3E}">
        <p14:creationId xmlns:p14="http://schemas.microsoft.com/office/powerpoint/2010/main" val="237428982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ço Reservado para Número de Slide 4"/>
          <p:cNvSpPr>
            <a:spLocks noGrp="1"/>
          </p:cNvSpPr>
          <p:nvPr>
            <p:ph type="sldNum" sz="quarter" idx="12"/>
          </p:nvPr>
        </p:nvSpPr>
        <p:spPr/>
        <p:txBody>
          <a:bodyPr/>
          <a:lstStyle/>
          <a:p>
            <a:fld id="{383754F5-70C2-4042-BD93-84A46D2D374D}" type="slidenum">
              <a:rPr lang="pt-BR" smtClean="0">
                <a:solidFill>
                  <a:srgbClr val="FFFFFF">
                    <a:lumMod val="50000"/>
                  </a:srgbClr>
                </a:solidFill>
              </a:rPr>
              <a:pPr/>
              <a:t>8</a:t>
            </a:fld>
            <a:endParaRPr lang="pt-BR" dirty="0">
              <a:solidFill>
                <a:srgbClr val="FFFFFF">
                  <a:lumMod val="50000"/>
                </a:srgbClr>
              </a:solidFill>
            </a:endParaRPr>
          </a:p>
        </p:txBody>
      </p:sp>
      <p:sp>
        <p:nvSpPr>
          <p:cNvPr id="11" name="Título 1"/>
          <p:cNvSpPr>
            <a:spLocks noGrp="1"/>
          </p:cNvSpPr>
          <p:nvPr>
            <p:ph type="title"/>
          </p:nvPr>
        </p:nvSpPr>
        <p:spPr>
          <a:xfrm>
            <a:off x="273050" y="188913"/>
            <a:ext cx="9359900" cy="323165"/>
          </a:xfrm>
        </p:spPr>
        <p:txBody>
          <a:bodyPr/>
          <a:lstStyle>
            <a:lvl1pPr>
              <a:defRPr sz="2200">
                <a:solidFill>
                  <a:schemeClr val="accent6">
                    <a:lumMod val="50000"/>
                  </a:schemeClr>
                </a:solidFill>
              </a:defRPr>
            </a:lvl1pPr>
          </a:lstStyle>
          <a:p>
            <a:r>
              <a:rPr lang="pt-BR" sz="2100" dirty="0" smtClean="0">
                <a:solidFill>
                  <a:srgbClr val="8BAAC9">
                    <a:lumMod val="50000"/>
                  </a:srgbClr>
                </a:solidFill>
              </a:rPr>
              <a:t>PROPOSTAS PARA AVANÇO DO SETOR</a:t>
            </a:r>
            <a:endParaRPr lang="pt-BR" sz="2100" dirty="0">
              <a:solidFill>
                <a:srgbClr val="8BAAC9">
                  <a:lumMod val="50000"/>
                </a:srgbClr>
              </a:solidFill>
            </a:endParaRPr>
          </a:p>
        </p:txBody>
      </p:sp>
      <p:sp>
        <p:nvSpPr>
          <p:cNvPr id="87" name="Espaço Reservado para Texto 1"/>
          <p:cNvSpPr txBox="1">
            <a:spLocks/>
          </p:cNvSpPr>
          <p:nvPr/>
        </p:nvSpPr>
        <p:spPr>
          <a:xfrm>
            <a:off x="396815" y="631263"/>
            <a:ext cx="9299276" cy="5770811"/>
          </a:xfrm>
          <a:prstGeom prst="rect">
            <a:avLst/>
          </a:prstGeom>
        </p:spPr>
        <p:txBody>
          <a:bodyPr vert="horz" wrap="square" lIns="0" tIns="0" rIns="0" bIns="0" rtlCol="0" anchor="ctr" anchorCtr="0">
            <a:spAutoFit/>
          </a:bodyPr>
          <a:lst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33350" lvl="1" indent="-133350">
              <a:lnSpc>
                <a:spcPct val="150000"/>
              </a:lnSpc>
              <a:spcBef>
                <a:spcPts val="1800"/>
              </a:spcBef>
              <a:buClr>
                <a:schemeClr val="accent6">
                  <a:lumMod val="50000"/>
                </a:schemeClr>
              </a:buClr>
              <a:buFont typeface="Arial" panose="020B0604020202020204" pitchFamily="34" charset="0"/>
              <a:buChar char="•"/>
            </a:pPr>
            <a:endParaRPr lang="pt-BR" sz="1400" b="1" dirty="0" smtClean="0">
              <a:solidFill>
                <a:schemeClr val="accent6">
                  <a:lumMod val="50000"/>
                </a:schemeClr>
              </a:solidFill>
              <a:latin typeface="+mj-lt"/>
            </a:endParaRPr>
          </a:p>
          <a:p>
            <a:pPr marL="133350" lvl="1" indent="-133350">
              <a:lnSpc>
                <a:spcPct val="150000"/>
              </a:lnSpc>
              <a:spcBef>
                <a:spcPts val="1800"/>
              </a:spcBef>
              <a:buClr>
                <a:schemeClr val="accent6">
                  <a:lumMod val="50000"/>
                </a:schemeClr>
              </a:buClr>
              <a:buFont typeface="Arial" panose="020B0604020202020204" pitchFamily="34" charset="0"/>
              <a:buChar char="•"/>
            </a:pPr>
            <a:endParaRPr lang="pt-BR" sz="1600" b="1" dirty="0">
              <a:solidFill>
                <a:schemeClr val="accent6">
                  <a:lumMod val="50000"/>
                </a:schemeClr>
              </a:solidFill>
              <a:latin typeface="+mj-lt"/>
            </a:endParaRPr>
          </a:p>
          <a:p>
            <a:pPr marL="133350" lvl="1" indent="-133350">
              <a:lnSpc>
                <a:spcPct val="150000"/>
              </a:lnSpc>
              <a:spcBef>
                <a:spcPts val="1800"/>
              </a:spcBef>
              <a:buClr>
                <a:schemeClr val="accent6">
                  <a:lumMod val="50000"/>
                </a:schemeClr>
              </a:buClr>
              <a:buFont typeface="Arial" panose="020B0604020202020204" pitchFamily="34" charset="0"/>
              <a:buChar char="•"/>
            </a:pPr>
            <a:r>
              <a:rPr lang="pt-BR" sz="1600" b="1" dirty="0" smtClean="0">
                <a:solidFill>
                  <a:schemeClr val="accent6">
                    <a:lumMod val="50000"/>
                  </a:schemeClr>
                </a:solidFill>
                <a:latin typeface="+mj-lt"/>
              </a:rPr>
              <a:t>Desregulamentar </a:t>
            </a:r>
            <a:r>
              <a:rPr lang="pt-BR" sz="1600" b="1" dirty="0">
                <a:solidFill>
                  <a:schemeClr val="accent6">
                    <a:lumMod val="50000"/>
                  </a:schemeClr>
                </a:solidFill>
                <a:latin typeface="+mj-lt"/>
              </a:rPr>
              <a:t>o setor de </a:t>
            </a:r>
            <a:r>
              <a:rPr lang="pt-BR" sz="1600" b="1" dirty="0" smtClean="0">
                <a:solidFill>
                  <a:schemeClr val="accent6">
                    <a:lumMod val="50000"/>
                  </a:schemeClr>
                </a:solidFill>
                <a:latin typeface="+mj-lt"/>
              </a:rPr>
              <a:t>telecomunicações. </a:t>
            </a:r>
            <a:endParaRPr lang="pt-BR" sz="1600" b="1" dirty="0">
              <a:solidFill>
                <a:schemeClr val="accent6">
                  <a:lumMod val="50000"/>
                </a:schemeClr>
              </a:solidFill>
              <a:latin typeface="+mj-lt"/>
            </a:endParaRPr>
          </a:p>
          <a:p>
            <a:pPr marL="133350" lvl="1" indent="-133350">
              <a:lnSpc>
                <a:spcPct val="150000"/>
              </a:lnSpc>
              <a:spcBef>
                <a:spcPts val="1800"/>
              </a:spcBef>
              <a:buClr>
                <a:schemeClr val="accent6">
                  <a:lumMod val="50000"/>
                </a:schemeClr>
              </a:buClr>
              <a:buFont typeface="Arial" panose="020B0604020202020204" pitchFamily="34" charset="0"/>
              <a:buChar char="•"/>
            </a:pPr>
            <a:endParaRPr lang="pt-BR" sz="1600" b="1" dirty="0">
              <a:solidFill>
                <a:schemeClr val="accent6">
                  <a:lumMod val="50000"/>
                </a:schemeClr>
              </a:solidFill>
              <a:latin typeface="+mj-lt"/>
            </a:endParaRPr>
          </a:p>
          <a:p>
            <a:pPr marL="133350" lvl="1" indent="-133350">
              <a:lnSpc>
                <a:spcPct val="150000"/>
              </a:lnSpc>
              <a:spcBef>
                <a:spcPts val="1800"/>
              </a:spcBef>
              <a:buClr>
                <a:schemeClr val="accent6">
                  <a:lumMod val="50000"/>
                </a:schemeClr>
              </a:buClr>
              <a:buFont typeface="Arial" panose="020B0604020202020204" pitchFamily="34" charset="0"/>
              <a:buChar char="•"/>
            </a:pPr>
            <a:r>
              <a:rPr lang="pt-BR" sz="1600" b="1" dirty="0">
                <a:solidFill>
                  <a:schemeClr val="accent6">
                    <a:lumMod val="50000"/>
                  </a:schemeClr>
                </a:solidFill>
                <a:latin typeface="+mj-lt"/>
              </a:rPr>
              <a:t>Analisar essas assimetrias dentro do arcabouço regulatório da Anatel PGMC (Plano Geral de Competição) incluindo serviços </a:t>
            </a:r>
            <a:r>
              <a:rPr lang="pt-BR" sz="1600" b="1" dirty="0" smtClean="0">
                <a:solidFill>
                  <a:schemeClr val="accent6">
                    <a:lumMod val="50000"/>
                  </a:schemeClr>
                </a:solidFill>
                <a:latin typeface="+mj-lt"/>
              </a:rPr>
              <a:t>OTT na análise competitiva</a:t>
            </a:r>
            <a:endParaRPr lang="pt-BR" sz="1600" b="1" dirty="0">
              <a:solidFill>
                <a:schemeClr val="accent6">
                  <a:lumMod val="50000"/>
                </a:schemeClr>
              </a:solidFill>
              <a:latin typeface="+mj-lt"/>
            </a:endParaRPr>
          </a:p>
          <a:p>
            <a:pPr marL="133350" lvl="1" indent="-133350">
              <a:lnSpc>
                <a:spcPct val="150000"/>
              </a:lnSpc>
              <a:spcBef>
                <a:spcPts val="1800"/>
              </a:spcBef>
              <a:buClr>
                <a:schemeClr val="accent6">
                  <a:lumMod val="50000"/>
                </a:schemeClr>
              </a:buClr>
              <a:buFont typeface="Arial" panose="020B0604020202020204" pitchFamily="34" charset="0"/>
              <a:buChar char="•"/>
            </a:pPr>
            <a:endParaRPr lang="pt-BR" sz="1600" b="1" dirty="0" smtClean="0">
              <a:solidFill>
                <a:schemeClr val="accent6">
                  <a:lumMod val="50000"/>
                </a:schemeClr>
              </a:solidFill>
              <a:latin typeface="+mj-lt"/>
            </a:endParaRPr>
          </a:p>
          <a:p>
            <a:pPr marL="133350" lvl="1" indent="-133350">
              <a:lnSpc>
                <a:spcPct val="150000"/>
              </a:lnSpc>
              <a:spcBef>
                <a:spcPts val="1800"/>
              </a:spcBef>
              <a:buClr>
                <a:schemeClr val="accent6">
                  <a:lumMod val="50000"/>
                </a:schemeClr>
              </a:buClr>
              <a:buFont typeface="Arial" panose="020B0604020202020204" pitchFamily="34" charset="0"/>
              <a:buChar char="•"/>
            </a:pPr>
            <a:r>
              <a:rPr lang="pt-BR" sz="1600" b="1" dirty="0" smtClean="0">
                <a:solidFill>
                  <a:schemeClr val="accent6">
                    <a:lumMod val="50000"/>
                  </a:schemeClr>
                </a:solidFill>
                <a:latin typeface="+mj-lt"/>
              </a:rPr>
              <a:t>Mudar </a:t>
            </a:r>
            <a:r>
              <a:rPr lang="pt-BR" sz="1600" b="1" dirty="0">
                <a:solidFill>
                  <a:schemeClr val="accent6">
                    <a:lumMod val="50000"/>
                  </a:schemeClr>
                </a:solidFill>
                <a:latin typeface="+mj-lt"/>
              </a:rPr>
              <a:t>o arcabouço legal e regulatório para que os mesmos serviços (teles e </a:t>
            </a:r>
            <a:r>
              <a:rPr lang="pt-BR" sz="1600" b="1" dirty="0" err="1">
                <a:solidFill>
                  <a:schemeClr val="accent6">
                    <a:lumMod val="50000"/>
                  </a:schemeClr>
                </a:solidFill>
                <a:latin typeface="+mj-lt"/>
              </a:rPr>
              <a:t>OTTs</a:t>
            </a:r>
            <a:r>
              <a:rPr lang="pt-BR" sz="1600" b="1" dirty="0">
                <a:solidFill>
                  <a:schemeClr val="accent6">
                    <a:lumMod val="50000"/>
                  </a:schemeClr>
                </a:solidFill>
                <a:latin typeface="+mj-lt"/>
              </a:rPr>
              <a:t>) tenham as mesmas regras e a mesma carga tributária </a:t>
            </a:r>
            <a:endParaRPr lang="pt-BR" sz="1600" b="1" dirty="0" smtClean="0">
              <a:solidFill>
                <a:schemeClr val="accent6">
                  <a:lumMod val="50000"/>
                </a:schemeClr>
              </a:solidFill>
              <a:latin typeface="+mj-lt"/>
            </a:endParaRPr>
          </a:p>
          <a:p>
            <a:pPr marL="133350" lvl="1" indent="-133350">
              <a:lnSpc>
                <a:spcPct val="150000"/>
              </a:lnSpc>
              <a:spcBef>
                <a:spcPts val="1800"/>
              </a:spcBef>
              <a:buClr>
                <a:schemeClr val="accent6">
                  <a:lumMod val="50000"/>
                </a:schemeClr>
              </a:buClr>
              <a:buFont typeface="Arial" panose="020B0604020202020204" pitchFamily="34" charset="0"/>
              <a:buChar char="•"/>
            </a:pPr>
            <a:endParaRPr lang="pt-BR" sz="1400" b="1" dirty="0">
              <a:solidFill>
                <a:schemeClr val="accent6">
                  <a:lumMod val="50000"/>
                </a:schemeClr>
              </a:solidFill>
              <a:latin typeface="+mj-lt"/>
            </a:endParaRPr>
          </a:p>
          <a:p>
            <a:pPr marL="133350" lvl="1" indent="-133350">
              <a:lnSpc>
                <a:spcPct val="150000"/>
              </a:lnSpc>
              <a:spcBef>
                <a:spcPts val="1800"/>
              </a:spcBef>
              <a:buClr>
                <a:schemeClr val="accent6">
                  <a:lumMod val="50000"/>
                </a:schemeClr>
              </a:buClr>
              <a:buFont typeface="Arial" panose="020B0604020202020204" pitchFamily="34" charset="0"/>
              <a:buChar char="•"/>
            </a:pPr>
            <a:endParaRPr lang="pt-BR" sz="1400" b="1" dirty="0">
              <a:solidFill>
                <a:schemeClr val="accent6">
                  <a:lumMod val="50000"/>
                </a:schemeClr>
              </a:solidFill>
              <a:latin typeface="+mj-lt"/>
            </a:endParaRPr>
          </a:p>
        </p:txBody>
      </p:sp>
    </p:spTree>
    <p:extLst>
      <p:ext uri="{BB962C8B-B14F-4D97-AF65-F5344CB8AC3E}">
        <p14:creationId xmlns:p14="http://schemas.microsoft.com/office/powerpoint/2010/main" val="219743477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782638" y="4406901"/>
            <a:ext cx="8420100" cy="615553"/>
          </a:xfrm>
        </p:spPr>
        <p:txBody>
          <a:bodyPr/>
          <a:lstStyle/>
          <a:p>
            <a:pPr algn="r"/>
            <a:r>
              <a:rPr lang="pt-BR" dirty="0" smtClean="0">
                <a:solidFill>
                  <a:schemeClr val="accent6">
                    <a:lumMod val="50000"/>
                  </a:schemeClr>
                </a:solidFill>
              </a:rPr>
              <a:t>obrigado</a:t>
            </a:r>
            <a:endParaRPr lang="pt-BR" dirty="0">
              <a:solidFill>
                <a:schemeClr val="accent6">
                  <a:lumMod val="50000"/>
                </a:schemeClr>
              </a:solidFill>
            </a:endParaRPr>
          </a:p>
        </p:txBody>
      </p:sp>
      <p:sp>
        <p:nvSpPr>
          <p:cNvPr id="3" name="Espaço Reservado para Texto 2"/>
          <p:cNvSpPr>
            <a:spLocks noGrp="1"/>
          </p:cNvSpPr>
          <p:nvPr>
            <p:ph type="body" idx="1"/>
          </p:nvPr>
        </p:nvSpPr>
        <p:spPr>
          <a:xfrm>
            <a:off x="782638" y="3360461"/>
            <a:ext cx="8420100" cy="1046440"/>
          </a:xfrm>
        </p:spPr>
        <p:txBody>
          <a:bodyPr/>
          <a:lstStyle/>
          <a:p>
            <a:pPr algn="r"/>
            <a:r>
              <a:rPr lang="pt-BR" dirty="0" smtClean="0">
                <a:solidFill>
                  <a:schemeClr val="accent6">
                    <a:lumMod val="50000"/>
                  </a:schemeClr>
                </a:solidFill>
              </a:rPr>
              <a:t>Gilberto Sotto Mayor Júnior</a:t>
            </a:r>
          </a:p>
          <a:p>
            <a:pPr algn="r"/>
            <a:r>
              <a:rPr lang="pt-BR" dirty="0" smtClean="0">
                <a:solidFill>
                  <a:schemeClr val="accent6">
                    <a:lumMod val="50000"/>
                  </a:schemeClr>
                </a:solidFill>
              </a:rPr>
              <a:t>Diretor Regulatório – Grupo Claro</a:t>
            </a:r>
          </a:p>
          <a:p>
            <a:pPr algn="r"/>
            <a:endParaRPr lang="pt-BR" dirty="0">
              <a:solidFill>
                <a:schemeClr val="accent6">
                  <a:lumMod val="50000"/>
                </a:schemeClr>
              </a:solidFill>
            </a:endParaRPr>
          </a:p>
        </p:txBody>
      </p:sp>
      <p:sp>
        <p:nvSpPr>
          <p:cNvPr id="4" name="Espaço Reservado para Número de Slide 3"/>
          <p:cNvSpPr>
            <a:spLocks noGrp="1"/>
          </p:cNvSpPr>
          <p:nvPr>
            <p:ph type="sldNum" sz="quarter" idx="10"/>
          </p:nvPr>
        </p:nvSpPr>
        <p:spPr/>
        <p:txBody>
          <a:bodyPr/>
          <a:lstStyle/>
          <a:p>
            <a:fld id="{C46413F5-1769-4291-8FF1-2ACC615CAAAE}" type="slidenum">
              <a:rPr lang="en-US" smtClean="0">
                <a:solidFill>
                  <a:srgbClr val="000000"/>
                </a:solidFill>
              </a:rPr>
              <a:pPr/>
              <a:t>9</a:t>
            </a:fld>
            <a:endParaRPr lang="en-US">
              <a:solidFill>
                <a:srgbClr val="000000"/>
              </a:solidFill>
            </a:endParaRPr>
          </a:p>
        </p:txBody>
      </p:sp>
    </p:spTree>
    <p:extLst>
      <p:ext uri="{BB962C8B-B14F-4D97-AF65-F5344CB8AC3E}">
        <p14:creationId xmlns:p14="http://schemas.microsoft.com/office/powerpoint/2010/main" val="182513472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Número de Slide 1"/>
          <p:cNvSpPr>
            <a:spLocks noGrp="1"/>
          </p:cNvSpPr>
          <p:nvPr>
            <p:ph type="sldNum" sz="quarter" idx="4"/>
          </p:nvPr>
        </p:nvSpPr>
        <p:spPr/>
        <p:txBody>
          <a:bodyPr/>
          <a:lstStyle/>
          <a:p>
            <a:fld id="{383754F5-70C2-4042-BD93-84A46D2D374D}" type="slidenum">
              <a:rPr lang="pt-BR" smtClean="0"/>
              <a:pPr/>
              <a:t>10</a:t>
            </a:fld>
            <a:endParaRPr lang="pt-BR" dirty="0"/>
          </a:p>
        </p:txBody>
      </p:sp>
      <p:sp>
        <p:nvSpPr>
          <p:cNvPr id="5" name="Título 1"/>
          <p:cNvSpPr txBox="1">
            <a:spLocks/>
          </p:cNvSpPr>
          <p:nvPr/>
        </p:nvSpPr>
        <p:spPr>
          <a:xfrm>
            <a:off x="273050" y="188913"/>
            <a:ext cx="9359900" cy="323165"/>
          </a:xfrm>
          <a:prstGeom prst="rect">
            <a:avLst/>
          </a:prstGeom>
        </p:spPr>
        <p:txBody>
          <a:bodyPr lIns="0" tIns="0" rIns="0" bIns="0"/>
          <a:lstStyle>
            <a:lvl1pPr algn="l" defTabSz="955675" rtl="0" eaLnBrk="0" fontAlgn="base" hangingPunct="0">
              <a:spcBef>
                <a:spcPct val="0"/>
              </a:spcBef>
              <a:spcAft>
                <a:spcPct val="0"/>
              </a:spcAft>
              <a:defRPr sz="2200" b="1">
                <a:solidFill>
                  <a:schemeClr val="accent6">
                    <a:lumMod val="50000"/>
                  </a:schemeClr>
                </a:solidFill>
                <a:latin typeface="+mj-lt"/>
                <a:ea typeface="+mj-ea"/>
                <a:cs typeface="+mj-cs"/>
              </a:defRPr>
            </a:lvl1pPr>
            <a:lvl2pPr algn="l" defTabSz="955675" rtl="0" eaLnBrk="0" fontAlgn="base" hangingPunct="0">
              <a:spcBef>
                <a:spcPct val="0"/>
              </a:spcBef>
              <a:spcAft>
                <a:spcPct val="0"/>
              </a:spcAft>
              <a:defRPr sz="1900" b="1">
                <a:solidFill>
                  <a:schemeClr val="tx2"/>
                </a:solidFill>
                <a:latin typeface="Arial" charset="0"/>
              </a:defRPr>
            </a:lvl2pPr>
            <a:lvl3pPr algn="l" defTabSz="955675" rtl="0" eaLnBrk="0" fontAlgn="base" hangingPunct="0">
              <a:spcBef>
                <a:spcPct val="0"/>
              </a:spcBef>
              <a:spcAft>
                <a:spcPct val="0"/>
              </a:spcAft>
              <a:defRPr sz="1900" b="1">
                <a:solidFill>
                  <a:schemeClr val="tx2"/>
                </a:solidFill>
                <a:latin typeface="Arial" charset="0"/>
              </a:defRPr>
            </a:lvl3pPr>
            <a:lvl4pPr algn="l" defTabSz="955675" rtl="0" eaLnBrk="0" fontAlgn="base" hangingPunct="0">
              <a:spcBef>
                <a:spcPct val="0"/>
              </a:spcBef>
              <a:spcAft>
                <a:spcPct val="0"/>
              </a:spcAft>
              <a:defRPr sz="1900" b="1">
                <a:solidFill>
                  <a:schemeClr val="tx2"/>
                </a:solidFill>
                <a:latin typeface="Arial" charset="0"/>
              </a:defRPr>
            </a:lvl4pPr>
            <a:lvl5pPr algn="l" defTabSz="955675" rtl="0" eaLnBrk="0" fontAlgn="base" hangingPunct="0">
              <a:spcBef>
                <a:spcPct val="0"/>
              </a:spcBef>
              <a:spcAft>
                <a:spcPct val="0"/>
              </a:spcAft>
              <a:defRPr sz="1900" b="1">
                <a:solidFill>
                  <a:schemeClr val="tx2"/>
                </a:solidFill>
                <a:latin typeface="Arial" charset="0"/>
              </a:defRPr>
            </a:lvl5pPr>
            <a:lvl6pPr marL="457200" algn="l" defTabSz="955675" rtl="0" fontAlgn="base">
              <a:spcBef>
                <a:spcPct val="0"/>
              </a:spcBef>
              <a:spcAft>
                <a:spcPct val="0"/>
              </a:spcAft>
              <a:defRPr sz="1900" b="1">
                <a:solidFill>
                  <a:schemeClr val="tx2"/>
                </a:solidFill>
                <a:latin typeface="Arial" charset="0"/>
              </a:defRPr>
            </a:lvl6pPr>
            <a:lvl7pPr marL="914400" algn="l" defTabSz="955675" rtl="0" fontAlgn="base">
              <a:spcBef>
                <a:spcPct val="0"/>
              </a:spcBef>
              <a:spcAft>
                <a:spcPct val="0"/>
              </a:spcAft>
              <a:defRPr sz="1900" b="1">
                <a:solidFill>
                  <a:schemeClr val="tx2"/>
                </a:solidFill>
                <a:latin typeface="Arial" charset="0"/>
              </a:defRPr>
            </a:lvl7pPr>
            <a:lvl8pPr marL="1371600" algn="l" defTabSz="955675" rtl="0" fontAlgn="base">
              <a:spcBef>
                <a:spcPct val="0"/>
              </a:spcBef>
              <a:spcAft>
                <a:spcPct val="0"/>
              </a:spcAft>
              <a:defRPr sz="1900" b="1">
                <a:solidFill>
                  <a:schemeClr val="tx2"/>
                </a:solidFill>
                <a:latin typeface="Arial" charset="0"/>
              </a:defRPr>
            </a:lvl8pPr>
            <a:lvl9pPr marL="1828800" algn="l" defTabSz="955675" rtl="0" fontAlgn="base">
              <a:spcBef>
                <a:spcPct val="0"/>
              </a:spcBef>
              <a:spcAft>
                <a:spcPct val="0"/>
              </a:spcAft>
              <a:defRPr sz="1900" b="1">
                <a:solidFill>
                  <a:schemeClr val="tx2"/>
                </a:solidFill>
                <a:latin typeface="Arial" charset="0"/>
              </a:defRPr>
            </a:lvl9pPr>
          </a:lstStyle>
          <a:p>
            <a:r>
              <a:rPr lang="pt-BR" sz="2100" kern="0" dirty="0" smtClean="0">
                <a:solidFill>
                  <a:srgbClr val="8BAAC9">
                    <a:lumMod val="50000"/>
                  </a:srgbClr>
                </a:solidFill>
              </a:rPr>
              <a:t>MARCO CIVIL DA INTERNET</a:t>
            </a:r>
            <a:endParaRPr lang="pt-BR" sz="2100" kern="0" dirty="0">
              <a:solidFill>
                <a:srgbClr val="8BAAC9">
                  <a:lumMod val="50000"/>
                </a:srgbClr>
              </a:solidFill>
            </a:endParaRPr>
          </a:p>
        </p:txBody>
      </p:sp>
      <p:grpSp>
        <p:nvGrpSpPr>
          <p:cNvPr id="30" name="Grupo 29"/>
          <p:cNvGrpSpPr/>
          <p:nvPr/>
        </p:nvGrpSpPr>
        <p:grpSpPr>
          <a:xfrm>
            <a:off x="654049" y="6164373"/>
            <a:ext cx="9023351" cy="576804"/>
            <a:chOff x="615949" y="6164373"/>
            <a:chExt cx="9023351" cy="576804"/>
          </a:xfrm>
        </p:grpSpPr>
        <p:sp>
          <p:nvSpPr>
            <p:cNvPr id="6" name="AutoShape 8"/>
            <p:cNvSpPr>
              <a:spLocks noChangeArrowheads="1"/>
            </p:cNvSpPr>
            <p:nvPr/>
          </p:nvSpPr>
          <p:spPr bwMode="gray">
            <a:xfrm>
              <a:off x="615949" y="6164373"/>
              <a:ext cx="9023351" cy="576804"/>
            </a:xfrm>
            <a:prstGeom prst="rect">
              <a:avLst/>
            </a:prstGeom>
            <a:solidFill>
              <a:schemeClr val="accent6"/>
            </a:solidFill>
            <a:ln w="22225">
              <a:solidFill>
                <a:schemeClr val="bg1"/>
              </a:solidFill>
              <a:miter lim="800000"/>
              <a:headEnd/>
              <a:tailEnd/>
            </a:ln>
            <a:effectLst/>
          </p:spPr>
          <p:txBody>
            <a:bodyPr wrap="none" anchor="ctr"/>
            <a:lstStyle/>
            <a:p>
              <a:pPr algn="ctr"/>
              <a:endParaRPr lang="en-US" sz="1000" b="1" dirty="0">
                <a:solidFill>
                  <a:schemeClr val="bg1">
                    <a:lumMod val="50000"/>
                  </a:schemeClr>
                </a:solidFill>
                <a:latin typeface="+mj-lt"/>
                <a:cs typeface="Arial" pitchFamily="34" charset="0"/>
              </a:endParaRPr>
            </a:p>
          </p:txBody>
        </p:sp>
        <p:sp>
          <p:nvSpPr>
            <p:cNvPr id="7" name="Espaço Reservado para Texto 1"/>
            <p:cNvSpPr txBox="1">
              <a:spLocks/>
            </p:cNvSpPr>
            <p:nvPr/>
          </p:nvSpPr>
          <p:spPr>
            <a:xfrm>
              <a:off x="727074" y="6221943"/>
              <a:ext cx="8801100" cy="461665"/>
            </a:xfrm>
            <a:prstGeom prst="rect">
              <a:avLst/>
            </a:prstGeom>
          </p:spPr>
          <p:txBody>
            <a:bodyPr vert="horz" wrap="square" lIns="0" tIns="0" rIns="0" bIns="0" rtlCol="0" anchor="ctr" anchorCtr="0">
              <a:spAutoFit/>
            </a:bodyPr>
            <a:lst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buClr>
                  <a:schemeClr val="bg1"/>
                </a:buClr>
              </a:pPr>
              <a:r>
                <a:rPr lang="pt-BR" sz="1000" b="1" dirty="0">
                  <a:solidFill>
                    <a:schemeClr val="bg1"/>
                  </a:solidFill>
                  <a:latin typeface="+mj-lt"/>
                </a:rPr>
                <a:t>Todas estas obrigações são aplicáveis às prestadoras de Telecomunicações e deveremos ser fiscalizados pela ANATEL e pela SENACON. Desta Regulamentação, podem surgir outras, com regras de fiscalização e / ou acompanhamento.</a:t>
              </a:r>
            </a:p>
            <a:p>
              <a:pPr>
                <a:buClr>
                  <a:schemeClr val="bg1"/>
                </a:buClr>
              </a:pPr>
              <a:r>
                <a:rPr lang="pt-BR" sz="1000" b="1" dirty="0">
                  <a:solidFill>
                    <a:schemeClr val="bg1"/>
                  </a:solidFill>
                  <a:latin typeface="+mj-lt"/>
                </a:rPr>
                <a:t>Portanto, temos mais obrigações regulatórias originárias do Marco Civil da Internet que impactam diretamente na prestação dos nossos serviços. </a:t>
              </a:r>
            </a:p>
          </p:txBody>
        </p:sp>
      </p:grpSp>
      <p:sp>
        <p:nvSpPr>
          <p:cNvPr id="9" name="Retângulo 8"/>
          <p:cNvSpPr/>
          <p:nvPr/>
        </p:nvSpPr>
        <p:spPr bwMode="auto">
          <a:xfrm>
            <a:off x="654049" y="572230"/>
            <a:ext cx="9004301" cy="1199402"/>
          </a:xfrm>
          <a:prstGeom prst="rect">
            <a:avLst/>
          </a:prstGeom>
          <a:solidFill>
            <a:schemeClr val="bg1"/>
          </a:solidFill>
          <a:ln w="9525" cap="flat" cmpd="sng" algn="ctr">
            <a:solidFill>
              <a:schemeClr val="accent6"/>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150813" indent="-149225" algn="ctr" fontAlgn="base">
              <a:spcBef>
                <a:spcPct val="20000"/>
              </a:spcBef>
              <a:spcAft>
                <a:spcPct val="0"/>
              </a:spcAft>
              <a:buClr>
                <a:schemeClr val="tx1"/>
              </a:buClr>
              <a:buFontTx/>
              <a:buChar char="•"/>
            </a:pPr>
            <a:endParaRPr lang="en-US" sz="1000">
              <a:latin typeface="Arial" charset="0"/>
            </a:endParaRPr>
          </a:p>
        </p:txBody>
      </p:sp>
      <p:sp>
        <p:nvSpPr>
          <p:cNvPr id="10" name="AutoShape 8"/>
          <p:cNvSpPr>
            <a:spLocks noChangeArrowheads="1"/>
          </p:cNvSpPr>
          <p:nvPr/>
        </p:nvSpPr>
        <p:spPr bwMode="gray">
          <a:xfrm>
            <a:off x="377825" y="886323"/>
            <a:ext cx="1328046" cy="571216"/>
          </a:xfrm>
          <a:prstGeom prst="homePlate">
            <a:avLst>
              <a:gd name="adj" fmla="val 19310"/>
            </a:avLst>
          </a:prstGeom>
          <a:solidFill>
            <a:schemeClr val="accent6">
              <a:lumMod val="40000"/>
              <a:lumOff val="60000"/>
            </a:schemeClr>
          </a:solidFill>
          <a:ln w="12700" cap="flat" cmpd="sng" algn="ctr">
            <a:solidFill>
              <a:schemeClr val="accent6"/>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150813" indent="-149225" algn="ctr" fontAlgn="base">
              <a:spcBef>
                <a:spcPts val="600"/>
              </a:spcBef>
              <a:spcAft>
                <a:spcPct val="0"/>
              </a:spcAft>
              <a:buClr>
                <a:schemeClr val="accent6">
                  <a:lumMod val="50000"/>
                </a:schemeClr>
              </a:buClr>
              <a:buFontTx/>
              <a:buChar char="•"/>
            </a:pPr>
            <a:endParaRPr lang="en-US" sz="1000" dirty="0">
              <a:latin typeface="+mj-lt"/>
            </a:endParaRPr>
          </a:p>
        </p:txBody>
      </p:sp>
      <p:sp>
        <p:nvSpPr>
          <p:cNvPr id="11" name="Espaço Reservado para Texto 1"/>
          <p:cNvSpPr txBox="1">
            <a:spLocks/>
          </p:cNvSpPr>
          <p:nvPr/>
        </p:nvSpPr>
        <p:spPr>
          <a:xfrm>
            <a:off x="457927" y="1094987"/>
            <a:ext cx="1139395" cy="153888"/>
          </a:xfrm>
          <a:prstGeom prst="rect">
            <a:avLst/>
          </a:prstGeom>
        </p:spPr>
        <p:txBody>
          <a:bodyPr vert="horz" wrap="square" lIns="0" tIns="0" rIns="0" bIns="0" rtlCol="0" anchor="ctr" anchorCtr="0">
            <a:spAutoFit/>
          </a:bodyPr>
          <a:lst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buClr>
                <a:schemeClr val="bg1"/>
              </a:buClr>
            </a:pPr>
            <a:r>
              <a:rPr lang="pt-BR" sz="1000" b="1" dirty="0" smtClean="0">
                <a:solidFill>
                  <a:schemeClr val="accent6">
                    <a:lumMod val="50000"/>
                  </a:schemeClr>
                </a:solidFill>
                <a:latin typeface="+mj-lt"/>
              </a:rPr>
              <a:t>Pilares do MCI</a:t>
            </a:r>
          </a:p>
        </p:txBody>
      </p:sp>
      <p:sp>
        <p:nvSpPr>
          <p:cNvPr id="12" name="Espaço Reservado para Texto 1"/>
          <p:cNvSpPr txBox="1">
            <a:spLocks/>
          </p:cNvSpPr>
          <p:nvPr/>
        </p:nvSpPr>
        <p:spPr>
          <a:xfrm>
            <a:off x="1793445" y="614086"/>
            <a:ext cx="7859378" cy="1115690"/>
          </a:xfrm>
          <a:prstGeom prst="rect">
            <a:avLst/>
          </a:prstGeom>
        </p:spPr>
        <p:txBody>
          <a:bodyPr vert="horz" wrap="square" lIns="0" tIns="0" rIns="0" bIns="0" rtlCol="0" anchor="ctr" anchorCtr="0">
            <a:spAutoFit/>
          </a:bodyPr>
          <a:lst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49225" indent="-149225">
              <a:spcBef>
                <a:spcPts val="300"/>
              </a:spcBef>
              <a:buClr>
                <a:schemeClr val="accent6">
                  <a:lumMod val="50000"/>
                </a:schemeClr>
              </a:buClr>
              <a:buFont typeface="Arial" panose="020B0604020202020204" pitchFamily="34" charset="0"/>
              <a:buChar char="•"/>
            </a:pPr>
            <a:r>
              <a:rPr lang="pt-BR" sz="1000" dirty="0">
                <a:solidFill>
                  <a:schemeClr val="accent6">
                    <a:lumMod val="50000"/>
                  </a:schemeClr>
                </a:solidFill>
                <a:latin typeface="+mj-lt"/>
              </a:rPr>
              <a:t>Princípio da Neutralidade de Rede: Internet Aberta</a:t>
            </a:r>
          </a:p>
          <a:p>
            <a:pPr marL="149225" indent="-149225">
              <a:spcBef>
                <a:spcPts val="300"/>
              </a:spcBef>
              <a:buClr>
                <a:schemeClr val="accent6">
                  <a:lumMod val="50000"/>
                </a:schemeClr>
              </a:buClr>
              <a:buFont typeface="Arial" panose="020B0604020202020204" pitchFamily="34" charset="0"/>
              <a:buChar char="•"/>
            </a:pPr>
            <a:r>
              <a:rPr lang="pt-BR" sz="1000" dirty="0">
                <a:solidFill>
                  <a:schemeClr val="accent6">
                    <a:lumMod val="50000"/>
                  </a:schemeClr>
                </a:solidFill>
                <a:latin typeface="+mj-lt"/>
              </a:rPr>
              <a:t>Liberdade nos modelos de negócio da Internet</a:t>
            </a:r>
          </a:p>
          <a:p>
            <a:pPr marL="149225" indent="-149225">
              <a:spcBef>
                <a:spcPts val="300"/>
              </a:spcBef>
              <a:buClr>
                <a:schemeClr val="accent6">
                  <a:lumMod val="50000"/>
                </a:schemeClr>
              </a:buClr>
              <a:buFont typeface="Arial" panose="020B0604020202020204" pitchFamily="34" charset="0"/>
              <a:buChar char="•"/>
            </a:pPr>
            <a:r>
              <a:rPr lang="pt-BR" sz="1000" dirty="0">
                <a:solidFill>
                  <a:schemeClr val="accent6">
                    <a:lumMod val="50000"/>
                  </a:schemeClr>
                </a:solidFill>
                <a:latin typeface="+mj-lt"/>
              </a:rPr>
              <a:t>Estímulo a Inovação</a:t>
            </a:r>
          </a:p>
          <a:p>
            <a:pPr marL="149225" indent="-149225">
              <a:spcBef>
                <a:spcPts val="300"/>
              </a:spcBef>
              <a:buClr>
                <a:schemeClr val="accent6">
                  <a:lumMod val="50000"/>
                </a:schemeClr>
              </a:buClr>
              <a:buFont typeface="Arial" panose="020B0604020202020204" pitchFamily="34" charset="0"/>
              <a:buChar char="•"/>
            </a:pPr>
            <a:r>
              <a:rPr lang="pt-BR" sz="1000" dirty="0">
                <a:solidFill>
                  <a:schemeClr val="accent6">
                    <a:lumMod val="50000"/>
                  </a:schemeClr>
                </a:solidFill>
                <a:latin typeface="+mj-lt"/>
              </a:rPr>
              <a:t>Combate violações de privacidade;</a:t>
            </a:r>
          </a:p>
          <a:p>
            <a:pPr marL="149225" indent="-149225">
              <a:spcBef>
                <a:spcPts val="300"/>
              </a:spcBef>
              <a:buClr>
                <a:schemeClr val="accent6">
                  <a:lumMod val="50000"/>
                </a:schemeClr>
              </a:buClr>
              <a:buFont typeface="Arial" panose="020B0604020202020204" pitchFamily="34" charset="0"/>
              <a:buChar char="•"/>
            </a:pPr>
            <a:r>
              <a:rPr lang="pt-BR" sz="1000" dirty="0">
                <a:solidFill>
                  <a:schemeClr val="accent6">
                    <a:lumMod val="50000"/>
                  </a:schemeClr>
                </a:solidFill>
                <a:latin typeface="+mj-lt"/>
              </a:rPr>
              <a:t>Evitar comportamento </a:t>
            </a:r>
            <a:r>
              <a:rPr lang="pt-BR" sz="1000" dirty="0" err="1">
                <a:solidFill>
                  <a:schemeClr val="accent6">
                    <a:lumMod val="50000"/>
                  </a:schemeClr>
                </a:solidFill>
                <a:latin typeface="+mj-lt"/>
              </a:rPr>
              <a:t>anticompetitivo</a:t>
            </a:r>
            <a:r>
              <a:rPr lang="pt-BR" sz="1000" dirty="0">
                <a:solidFill>
                  <a:schemeClr val="accent6">
                    <a:lumMod val="50000"/>
                  </a:schemeClr>
                </a:solidFill>
                <a:latin typeface="+mj-lt"/>
              </a:rPr>
              <a:t>;</a:t>
            </a:r>
          </a:p>
          <a:p>
            <a:pPr marL="149225" indent="-149225">
              <a:spcBef>
                <a:spcPts val="300"/>
              </a:spcBef>
              <a:buClr>
                <a:schemeClr val="accent6">
                  <a:lumMod val="50000"/>
                </a:schemeClr>
              </a:buClr>
              <a:buFont typeface="Arial" panose="020B0604020202020204" pitchFamily="34" charset="0"/>
              <a:buChar char="•"/>
            </a:pPr>
            <a:r>
              <a:rPr lang="pt-BR" sz="1000" dirty="0">
                <a:solidFill>
                  <a:schemeClr val="accent6">
                    <a:lumMod val="50000"/>
                  </a:schemeClr>
                </a:solidFill>
                <a:latin typeface="+mj-lt"/>
              </a:rPr>
              <a:t>Liberdade de expressão.</a:t>
            </a:r>
          </a:p>
        </p:txBody>
      </p:sp>
      <p:sp>
        <p:nvSpPr>
          <p:cNvPr id="14" name="Retângulo 13"/>
          <p:cNvSpPr/>
          <p:nvPr/>
        </p:nvSpPr>
        <p:spPr bwMode="auto">
          <a:xfrm>
            <a:off x="654049" y="1889734"/>
            <a:ext cx="9004301" cy="738160"/>
          </a:xfrm>
          <a:prstGeom prst="rect">
            <a:avLst/>
          </a:prstGeom>
          <a:solidFill>
            <a:schemeClr val="bg1"/>
          </a:solidFill>
          <a:ln w="9525" cap="flat" cmpd="sng" algn="ctr">
            <a:solidFill>
              <a:schemeClr val="accent6"/>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150813" indent="-149225" algn="ctr" fontAlgn="base">
              <a:spcBef>
                <a:spcPct val="20000"/>
              </a:spcBef>
              <a:spcAft>
                <a:spcPct val="0"/>
              </a:spcAft>
              <a:buClr>
                <a:schemeClr val="tx1"/>
              </a:buClr>
              <a:buFontTx/>
              <a:buChar char="•"/>
            </a:pPr>
            <a:endParaRPr lang="en-US" sz="1000">
              <a:latin typeface="Arial" charset="0"/>
            </a:endParaRPr>
          </a:p>
        </p:txBody>
      </p:sp>
      <p:sp>
        <p:nvSpPr>
          <p:cNvPr id="15" name="Espaço Reservado para Texto 1"/>
          <p:cNvSpPr txBox="1">
            <a:spLocks/>
          </p:cNvSpPr>
          <p:nvPr/>
        </p:nvSpPr>
        <p:spPr>
          <a:xfrm>
            <a:off x="1793445" y="1989510"/>
            <a:ext cx="7859378" cy="538609"/>
          </a:xfrm>
          <a:prstGeom prst="rect">
            <a:avLst/>
          </a:prstGeom>
        </p:spPr>
        <p:txBody>
          <a:bodyPr vert="horz" wrap="square" lIns="0" tIns="0" rIns="0" bIns="0" rtlCol="0" anchor="ctr" anchorCtr="0">
            <a:spAutoFit/>
          </a:bodyPr>
          <a:lst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49225" indent="-149225">
              <a:spcBef>
                <a:spcPts val="300"/>
              </a:spcBef>
              <a:buClr>
                <a:schemeClr val="accent6">
                  <a:lumMod val="50000"/>
                </a:schemeClr>
              </a:buClr>
              <a:buFont typeface="Arial" panose="020B0604020202020204" pitchFamily="34" charset="0"/>
              <a:buChar char="•"/>
            </a:pPr>
            <a:r>
              <a:rPr lang="pt-BR" sz="1000" dirty="0">
                <a:solidFill>
                  <a:schemeClr val="accent6">
                    <a:lumMod val="50000"/>
                  </a:schemeClr>
                </a:solidFill>
                <a:latin typeface="+mj-lt"/>
              </a:rPr>
              <a:t>Habilidade de que os usuários finais acessem e distribuam informações ou aplicações de sua escolha;</a:t>
            </a:r>
          </a:p>
          <a:p>
            <a:pPr marL="149225" indent="-149225">
              <a:spcBef>
                <a:spcPts val="300"/>
              </a:spcBef>
              <a:buClr>
                <a:schemeClr val="accent6">
                  <a:lumMod val="50000"/>
                </a:schemeClr>
              </a:buClr>
              <a:buFont typeface="Arial" panose="020B0604020202020204" pitchFamily="34" charset="0"/>
              <a:buChar char="•"/>
            </a:pPr>
            <a:r>
              <a:rPr lang="pt-BR" sz="1000" dirty="0">
                <a:solidFill>
                  <a:schemeClr val="accent6">
                    <a:lumMod val="50000"/>
                  </a:schemeClr>
                </a:solidFill>
                <a:latin typeface="+mj-lt"/>
              </a:rPr>
              <a:t>Garantia de que todo o tráfego via Internet seja tratado de forma igual, independentemente da origem, conteúdo ou destino;</a:t>
            </a:r>
          </a:p>
          <a:p>
            <a:pPr marL="149225" indent="-149225">
              <a:spcBef>
                <a:spcPts val="300"/>
              </a:spcBef>
              <a:buClr>
                <a:schemeClr val="accent6">
                  <a:lumMod val="50000"/>
                </a:schemeClr>
              </a:buClr>
              <a:buFont typeface="Arial" panose="020B0604020202020204" pitchFamily="34" charset="0"/>
              <a:buChar char="•"/>
            </a:pPr>
            <a:r>
              <a:rPr lang="pt-BR" sz="1000" dirty="0">
                <a:solidFill>
                  <a:schemeClr val="accent6">
                    <a:lumMod val="50000"/>
                  </a:schemeClr>
                </a:solidFill>
                <a:latin typeface="+mj-lt"/>
              </a:rPr>
              <a:t>Abstenção de discriminação não razoável, por parte dos operadores de rede na transmissão de tráfego de internet</a:t>
            </a:r>
          </a:p>
        </p:txBody>
      </p:sp>
      <p:sp>
        <p:nvSpPr>
          <p:cNvPr id="16" name="AutoShape 8"/>
          <p:cNvSpPr>
            <a:spLocks noChangeArrowheads="1"/>
          </p:cNvSpPr>
          <p:nvPr/>
        </p:nvSpPr>
        <p:spPr bwMode="gray">
          <a:xfrm>
            <a:off x="377825" y="1973206"/>
            <a:ext cx="1328046" cy="571216"/>
          </a:xfrm>
          <a:prstGeom prst="homePlate">
            <a:avLst>
              <a:gd name="adj" fmla="val 19310"/>
            </a:avLst>
          </a:prstGeom>
          <a:solidFill>
            <a:schemeClr val="accent6">
              <a:lumMod val="40000"/>
              <a:lumOff val="60000"/>
            </a:schemeClr>
          </a:solidFill>
          <a:ln w="12700" cap="flat" cmpd="sng" algn="ctr">
            <a:solidFill>
              <a:schemeClr val="accent6"/>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150813" indent="-149225" algn="ctr" fontAlgn="base">
              <a:spcBef>
                <a:spcPts val="600"/>
              </a:spcBef>
              <a:spcAft>
                <a:spcPct val="0"/>
              </a:spcAft>
              <a:buClr>
                <a:schemeClr val="accent6">
                  <a:lumMod val="50000"/>
                </a:schemeClr>
              </a:buClr>
              <a:buFontTx/>
              <a:buChar char="•"/>
            </a:pPr>
            <a:endParaRPr lang="en-US" sz="1000" dirty="0">
              <a:latin typeface="+mj-lt"/>
            </a:endParaRPr>
          </a:p>
        </p:txBody>
      </p:sp>
      <p:sp>
        <p:nvSpPr>
          <p:cNvPr id="17" name="Espaço Reservado para Texto 1"/>
          <p:cNvSpPr txBox="1">
            <a:spLocks/>
          </p:cNvSpPr>
          <p:nvPr/>
        </p:nvSpPr>
        <p:spPr>
          <a:xfrm>
            <a:off x="457927" y="2104926"/>
            <a:ext cx="1139395" cy="307777"/>
          </a:xfrm>
          <a:prstGeom prst="rect">
            <a:avLst/>
          </a:prstGeom>
        </p:spPr>
        <p:txBody>
          <a:bodyPr vert="horz" wrap="square" lIns="0" tIns="0" rIns="0" bIns="0" rtlCol="0" anchor="ctr" anchorCtr="0">
            <a:spAutoFit/>
          </a:bodyPr>
          <a:lst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buClr>
                <a:schemeClr val="bg1"/>
              </a:buClr>
            </a:pPr>
            <a:r>
              <a:rPr lang="pt-BR" sz="1000" b="1" dirty="0" smtClean="0">
                <a:solidFill>
                  <a:schemeClr val="accent6">
                    <a:lumMod val="50000"/>
                  </a:schemeClr>
                </a:solidFill>
                <a:latin typeface="+mj-lt"/>
              </a:rPr>
              <a:t>Principais Modalidades</a:t>
            </a:r>
          </a:p>
        </p:txBody>
      </p:sp>
      <p:sp>
        <p:nvSpPr>
          <p:cNvPr id="19" name="Retângulo 18"/>
          <p:cNvSpPr/>
          <p:nvPr/>
        </p:nvSpPr>
        <p:spPr bwMode="auto">
          <a:xfrm>
            <a:off x="654049" y="2868229"/>
            <a:ext cx="9004301" cy="1654302"/>
          </a:xfrm>
          <a:prstGeom prst="rect">
            <a:avLst/>
          </a:prstGeom>
          <a:solidFill>
            <a:schemeClr val="bg1"/>
          </a:solidFill>
          <a:ln w="9525" cap="flat" cmpd="sng" algn="ctr">
            <a:solidFill>
              <a:schemeClr val="accent6"/>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150813" indent="-149225" algn="ctr" fontAlgn="base">
              <a:spcBef>
                <a:spcPct val="20000"/>
              </a:spcBef>
              <a:spcAft>
                <a:spcPct val="0"/>
              </a:spcAft>
              <a:buClr>
                <a:schemeClr val="tx1"/>
              </a:buClr>
              <a:buFontTx/>
              <a:buChar char="•"/>
            </a:pPr>
            <a:endParaRPr lang="en-US" sz="1000">
              <a:latin typeface="Arial" charset="0"/>
            </a:endParaRPr>
          </a:p>
        </p:txBody>
      </p:sp>
      <p:sp>
        <p:nvSpPr>
          <p:cNvPr id="20" name="Espaço Reservado para Texto 1"/>
          <p:cNvSpPr txBox="1">
            <a:spLocks/>
          </p:cNvSpPr>
          <p:nvPr/>
        </p:nvSpPr>
        <p:spPr>
          <a:xfrm>
            <a:off x="742950" y="3045127"/>
            <a:ext cx="8909873" cy="1423467"/>
          </a:xfrm>
          <a:prstGeom prst="rect">
            <a:avLst/>
          </a:prstGeom>
        </p:spPr>
        <p:txBody>
          <a:bodyPr vert="horz" wrap="square" lIns="0" tIns="0" rIns="0" bIns="0" rtlCol="0" anchor="ctr" anchorCtr="0">
            <a:spAutoFit/>
          </a:bodyPr>
          <a:lst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71450" indent="-171450">
              <a:spcBef>
                <a:spcPts val="300"/>
              </a:spcBef>
              <a:buClr>
                <a:schemeClr val="accent6">
                  <a:lumMod val="50000"/>
                </a:schemeClr>
              </a:buClr>
              <a:buFont typeface="+mj-lt"/>
              <a:buAutoNum type="romanLcPeriod"/>
            </a:pPr>
            <a:r>
              <a:rPr lang="pt-BR" sz="1000" dirty="0" smtClean="0">
                <a:solidFill>
                  <a:schemeClr val="accent6">
                    <a:lumMod val="50000"/>
                  </a:schemeClr>
                </a:solidFill>
                <a:latin typeface="+mj-lt"/>
              </a:rPr>
              <a:t>prover </a:t>
            </a:r>
            <a:r>
              <a:rPr lang="pt-BR" sz="1000" dirty="0">
                <a:solidFill>
                  <a:schemeClr val="accent6">
                    <a:lumMod val="50000"/>
                  </a:schemeClr>
                </a:solidFill>
                <a:latin typeface="+mj-lt"/>
              </a:rPr>
              <a:t>acesso à Internet sem distinção arbitrária de conteúdos, aplicações ou serviços, nem com base na origem ou na propriedade dos dados; </a:t>
            </a:r>
          </a:p>
          <a:p>
            <a:pPr marL="171450" indent="-171450">
              <a:spcBef>
                <a:spcPts val="300"/>
              </a:spcBef>
              <a:buClr>
                <a:schemeClr val="accent6">
                  <a:lumMod val="50000"/>
                </a:schemeClr>
              </a:buClr>
              <a:buFont typeface="+mj-lt"/>
              <a:buAutoNum type="romanLcPeriod"/>
            </a:pPr>
            <a:r>
              <a:rPr lang="pt-BR" sz="1000" dirty="0" smtClean="0">
                <a:solidFill>
                  <a:schemeClr val="accent6">
                    <a:lumMod val="50000"/>
                  </a:schemeClr>
                </a:solidFill>
                <a:latin typeface="+mj-lt"/>
              </a:rPr>
              <a:t>não </a:t>
            </a:r>
            <a:r>
              <a:rPr lang="pt-BR" sz="1000" dirty="0">
                <a:solidFill>
                  <a:schemeClr val="accent6">
                    <a:lumMod val="50000"/>
                  </a:schemeClr>
                </a:solidFill>
                <a:latin typeface="+mj-lt"/>
              </a:rPr>
              <a:t>bloquear arbitrariamente, interferir, discriminar, nem restringir o direito de qualquer usuário de Internet a utilizar, enviar, receber ou oferecer qualquer conteúdo, aplicação ou serviço legal, assim como qualquer outro tipo de atividades lícitas realizadas por meio da rede;</a:t>
            </a:r>
          </a:p>
          <a:p>
            <a:pPr marL="171450" indent="-171450">
              <a:spcBef>
                <a:spcPts val="300"/>
              </a:spcBef>
              <a:buClr>
                <a:schemeClr val="accent6">
                  <a:lumMod val="50000"/>
                </a:schemeClr>
              </a:buClr>
              <a:buFont typeface="+mj-lt"/>
              <a:buAutoNum type="romanLcPeriod"/>
            </a:pPr>
            <a:r>
              <a:rPr lang="pt-BR" sz="1000" dirty="0" smtClean="0">
                <a:solidFill>
                  <a:schemeClr val="accent6">
                    <a:lumMod val="50000"/>
                  </a:schemeClr>
                </a:solidFill>
                <a:latin typeface="+mj-lt"/>
              </a:rPr>
              <a:t>tomar </a:t>
            </a:r>
            <a:r>
              <a:rPr lang="pt-BR" sz="1000" dirty="0">
                <a:solidFill>
                  <a:schemeClr val="accent6">
                    <a:lumMod val="50000"/>
                  </a:schemeClr>
                </a:solidFill>
                <a:latin typeface="+mj-lt"/>
              </a:rPr>
              <a:t>as medidas e ações necessárias para a gestão de tráfego e administração de rede, sempre que não tenham por objetivo ações que afetem ou possam afetar à livre competição; </a:t>
            </a:r>
          </a:p>
          <a:p>
            <a:pPr marL="171450" indent="-171450">
              <a:spcBef>
                <a:spcPts val="300"/>
              </a:spcBef>
              <a:buClr>
                <a:schemeClr val="accent6">
                  <a:lumMod val="50000"/>
                </a:schemeClr>
              </a:buClr>
              <a:buFont typeface="+mj-lt"/>
              <a:buAutoNum type="romanLcPeriod"/>
            </a:pPr>
            <a:r>
              <a:rPr lang="pt-BR" sz="1000" dirty="0" smtClean="0">
                <a:solidFill>
                  <a:schemeClr val="accent6">
                    <a:lumMod val="50000"/>
                  </a:schemeClr>
                </a:solidFill>
                <a:latin typeface="+mj-lt"/>
              </a:rPr>
              <a:t>não </a:t>
            </a:r>
            <a:r>
              <a:rPr lang="pt-BR" sz="1000" dirty="0">
                <a:solidFill>
                  <a:schemeClr val="accent6">
                    <a:lumMod val="50000"/>
                  </a:schemeClr>
                </a:solidFill>
                <a:latin typeface="+mj-lt"/>
              </a:rPr>
              <a:t>impedir que usuários agreguem quaisquer aparatos ou dispositivos legais à rede de telecomunicações que não danifiquem a qualidade do serviço;</a:t>
            </a:r>
          </a:p>
          <a:p>
            <a:pPr marL="171450" indent="-171450">
              <a:spcBef>
                <a:spcPts val="300"/>
              </a:spcBef>
              <a:buClr>
                <a:schemeClr val="accent6">
                  <a:lumMod val="50000"/>
                </a:schemeClr>
              </a:buClr>
              <a:buFont typeface="+mj-lt"/>
              <a:buAutoNum type="romanLcPeriod"/>
            </a:pPr>
            <a:r>
              <a:rPr lang="pt-BR" sz="1000" dirty="0" smtClean="0">
                <a:solidFill>
                  <a:schemeClr val="accent6">
                    <a:lumMod val="50000"/>
                  </a:schemeClr>
                </a:solidFill>
                <a:latin typeface="+mj-lt"/>
              </a:rPr>
              <a:t>oferecer</a:t>
            </a:r>
            <a:r>
              <a:rPr lang="pt-BR" sz="1000" dirty="0">
                <a:solidFill>
                  <a:schemeClr val="accent6">
                    <a:lumMod val="50000"/>
                  </a:schemeClr>
                </a:solidFill>
                <a:latin typeface="+mj-lt"/>
              </a:rPr>
              <a:t>, às expensas dos usuários interessados, serviços de controle parental para conteúdos que atentem contra a lei, a moral ou os bons costumes; </a:t>
            </a:r>
          </a:p>
          <a:p>
            <a:pPr marL="171450" indent="-171450">
              <a:spcBef>
                <a:spcPts val="300"/>
              </a:spcBef>
              <a:buClr>
                <a:schemeClr val="accent6">
                  <a:lumMod val="50000"/>
                </a:schemeClr>
              </a:buClr>
              <a:buFont typeface="+mj-lt"/>
              <a:buAutoNum type="romanLcPeriod"/>
            </a:pPr>
            <a:r>
              <a:rPr lang="pt-BR" sz="1000" dirty="0" smtClean="0">
                <a:solidFill>
                  <a:schemeClr val="accent6">
                    <a:lumMod val="50000"/>
                  </a:schemeClr>
                </a:solidFill>
                <a:latin typeface="+mj-lt"/>
              </a:rPr>
              <a:t>publicar </a:t>
            </a:r>
            <a:r>
              <a:rPr lang="pt-BR" sz="1000" dirty="0">
                <a:solidFill>
                  <a:schemeClr val="accent6">
                    <a:lumMod val="50000"/>
                  </a:schemeClr>
                </a:solidFill>
                <a:latin typeface="+mj-lt"/>
              </a:rPr>
              <a:t>todas informações pertinentes às características do serviço em seu site.</a:t>
            </a:r>
          </a:p>
        </p:txBody>
      </p:sp>
      <p:sp>
        <p:nvSpPr>
          <p:cNvPr id="21" name="AutoShape 8"/>
          <p:cNvSpPr>
            <a:spLocks noChangeArrowheads="1"/>
          </p:cNvSpPr>
          <p:nvPr/>
        </p:nvSpPr>
        <p:spPr bwMode="gray">
          <a:xfrm>
            <a:off x="377824" y="2745996"/>
            <a:ext cx="7956551" cy="273190"/>
          </a:xfrm>
          <a:prstGeom prst="rect">
            <a:avLst/>
          </a:prstGeom>
          <a:solidFill>
            <a:schemeClr val="accent6">
              <a:lumMod val="40000"/>
              <a:lumOff val="60000"/>
            </a:schemeClr>
          </a:solidFill>
          <a:ln w="12700" cap="flat" cmpd="sng" algn="ctr">
            <a:solidFill>
              <a:schemeClr val="accent6"/>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150813" indent="-149225" algn="ctr" fontAlgn="base">
              <a:spcBef>
                <a:spcPts val="600"/>
              </a:spcBef>
              <a:spcAft>
                <a:spcPct val="0"/>
              </a:spcAft>
              <a:buClr>
                <a:schemeClr val="accent6">
                  <a:lumMod val="50000"/>
                </a:schemeClr>
              </a:buClr>
              <a:buFontTx/>
              <a:buChar char="•"/>
            </a:pPr>
            <a:endParaRPr lang="en-US" sz="1000" dirty="0">
              <a:latin typeface="+mj-lt"/>
            </a:endParaRPr>
          </a:p>
        </p:txBody>
      </p:sp>
      <p:sp>
        <p:nvSpPr>
          <p:cNvPr id="22" name="Espaço Reservado para Texto 1"/>
          <p:cNvSpPr txBox="1">
            <a:spLocks/>
          </p:cNvSpPr>
          <p:nvPr/>
        </p:nvSpPr>
        <p:spPr>
          <a:xfrm>
            <a:off x="457927" y="2805646"/>
            <a:ext cx="7661314" cy="153888"/>
          </a:xfrm>
          <a:prstGeom prst="rect">
            <a:avLst/>
          </a:prstGeom>
        </p:spPr>
        <p:txBody>
          <a:bodyPr vert="horz" wrap="square" lIns="0" tIns="0" rIns="0" bIns="0" rtlCol="0" anchor="ctr" anchorCtr="0">
            <a:spAutoFit/>
          </a:bodyPr>
          <a:lst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buClr>
                <a:schemeClr val="bg1"/>
              </a:buClr>
            </a:pPr>
            <a:r>
              <a:rPr lang="pt-BR" sz="1000" b="1" dirty="0">
                <a:solidFill>
                  <a:schemeClr val="accent6">
                    <a:lumMod val="50000"/>
                  </a:schemeClr>
                </a:solidFill>
                <a:latin typeface="+mj-lt"/>
              </a:rPr>
              <a:t>Nos termos da lei, todos os que, de alguma forma, estejam relacionados ao </a:t>
            </a:r>
            <a:r>
              <a:rPr lang="pt-BR" sz="1000" b="1" u="sng" dirty="0">
                <a:solidFill>
                  <a:schemeClr val="accent6">
                    <a:lumMod val="50000"/>
                  </a:schemeClr>
                </a:solidFill>
                <a:latin typeface="+mj-lt"/>
              </a:rPr>
              <a:t>provimento de acesso à internet </a:t>
            </a:r>
            <a:r>
              <a:rPr lang="pt-BR" sz="1000" b="1" dirty="0">
                <a:solidFill>
                  <a:schemeClr val="accent6">
                    <a:lumMod val="50000"/>
                  </a:schemeClr>
                </a:solidFill>
                <a:latin typeface="+mj-lt"/>
              </a:rPr>
              <a:t>são obrigados a: </a:t>
            </a:r>
          </a:p>
        </p:txBody>
      </p:sp>
      <p:sp>
        <p:nvSpPr>
          <p:cNvPr id="24" name="Retângulo 23"/>
          <p:cNvSpPr/>
          <p:nvPr/>
        </p:nvSpPr>
        <p:spPr bwMode="auto">
          <a:xfrm>
            <a:off x="654049" y="4762866"/>
            <a:ext cx="9004301" cy="1283406"/>
          </a:xfrm>
          <a:prstGeom prst="rect">
            <a:avLst/>
          </a:prstGeom>
          <a:solidFill>
            <a:schemeClr val="bg1"/>
          </a:solidFill>
          <a:ln w="9525" cap="flat" cmpd="sng" algn="ctr">
            <a:solidFill>
              <a:schemeClr val="accent6"/>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150813" indent="-149225" algn="ctr" fontAlgn="base">
              <a:spcBef>
                <a:spcPct val="20000"/>
              </a:spcBef>
              <a:spcAft>
                <a:spcPct val="0"/>
              </a:spcAft>
              <a:buClr>
                <a:schemeClr val="tx1"/>
              </a:buClr>
              <a:buFontTx/>
              <a:buChar char="•"/>
            </a:pPr>
            <a:endParaRPr lang="en-US" sz="1000">
              <a:latin typeface="Arial" charset="0"/>
            </a:endParaRPr>
          </a:p>
        </p:txBody>
      </p:sp>
      <p:sp>
        <p:nvSpPr>
          <p:cNvPr id="25" name="Espaço Reservado para Texto 1"/>
          <p:cNvSpPr txBox="1">
            <a:spLocks/>
          </p:cNvSpPr>
          <p:nvPr/>
        </p:nvSpPr>
        <p:spPr>
          <a:xfrm>
            <a:off x="742950" y="4951149"/>
            <a:ext cx="8909873" cy="1038746"/>
          </a:xfrm>
          <a:prstGeom prst="rect">
            <a:avLst/>
          </a:prstGeom>
        </p:spPr>
        <p:txBody>
          <a:bodyPr vert="horz" wrap="square" lIns="0" tIns="0" rIns="0" bIns="0" rtlCol="0" anchor="ctr" anchorCtr="0">
            <a:spAutoFit/>
          </a:bodyPr>
          <a:lst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71450" indent="-171450">
              <a:spcBef>
                <a:spcPts val="300"/>
              </a:spcBef>
              <a:buClr>
                <a:schemeClr val="accent6">
                  <a:lumMod val="50000"/>
                </a:schemeClr>
              </a:buClr>
              <a:buFont typeface="+mj-lt"/>
              <a:buAutoNum type="romanLcPeriod"/>
            </a:pPr>
            <a:r>
              <a:rPr lang="pt-BR" sz="1000" dirty="0" smtClean="0">
                <a:solidFill>
                  <a:schemeClr val="accent6">
                    <a:lumMod val="50000"/>
                  </a:schemeClr>
                </a:solidFill>
                <a:latin typeface="+mj-lt"/>
              </a:rPr>
              <a:t>Toda </a:t>
            </a:r>
            <a:r>
              <a:rPr lang="pt-BR" sz="1000" dirty="0">
                <a:solidFill>
                  <a:schemeClr val="accent6">
                    <a:lumMod val="50000"/>
                  </a:schemeClr>
                </a:solidFill>
                <a:latin typeface="+mj-lt"/>
              </a:rPr>
              <a:t>ação que tenda a bloquear, interferir, restringir ou obstaculizar os direitos de o usuário utilizar, enviar, receber ou oferecer qualquer conteúdo, aplicação ou serviço legal na Internet, assim como práticas de gerenciamento de rede que afetem os níveis de serviço contratados pelo respectivo usuário; </a:t>
            </a:r>
          </a:p>
          <a:p>
            <a:pPr marL="171450" indent="-171450">
              <a:spcBef>
                <a:spcPts val="300"/>
              </a:spcBef>
              <a:buClr>
                <a:schemeClr val="accent6">
                  <a:lumMod val="50000"/>
                </a:schemeClr>
              </a:buClr>
              <a:buFont typeface="+mj-lt"/>
              <a:buAutoNum type="romanLcPeriod"/>
            </a:pPr>
            <a:r>
              <a:rPr lang="pt-BR" sz="1000" dirty="0" smtClean="0">
                <a:solidFill>
                  <a:schemeClr val="accent6">
                    <a:lumMod val="50000"/>
                  </a:schemeClr>
                </a:solidFill>
                <a:latin typeface="+mj-lt"/>
              </a:rPr>
              <a:t>Toda </a:t>
            </a:r>
            <a:r>
              <a:rPr lang="pt-BR" sz="1000" dirty="0">
                <a:solidFill>
                  <a:schemeClr val="accent6">
                    <a:lumMod val="50000"/>
                  </a:schemeClr>
                </a:solidFill>
                <a:latin typeface="+mj-lt"/>
              </a:rPr>
              <a:t>ação que arbitrariamente discrimine ou priorize entre provedores de conteúdo, aplicações ou usuários, particularmente os de mesma natureza;</a:t>
            </a:r>
          </a:p>
          <a:p>
            <a:pPr marL="171450" indent="-171450">
              <a:spcBef>
                <a:spcPts val="300"/>
              </a:spcBef>
              <a:buClr>
                <a:schemeClr val="accent6">
                  <a:lumMod val="50000"/>
                </a:schemeClr>
              </a:buClr>
              <a:buFont typeface="+mj-lt"/>
              <a:buAutoNum type="romanLcPeriod"/>
            </a:pPr>
            <a:r>
              <a:rPr lang="pt-BR" sz="1000" dirty="0" smtClean="0">
                <a:solidFill>
                  <a:schemeClr val="accent6">
                    <a:lumMod val="50000"/>
                  </a:schemeClr>
                </a:solidFill>
                <a:latin typeface="+mj-lt"/>
              </a:rPr>
              <a:t>Toda </a:t>
            </a:r>
            <a:r>
              <a:rPr lang="pt-BR" sz="1000" dirty="0">
                <a:solidFill>
                  <a:schemeClr val="accent6">
                    <a:lumMod val="50000"/>
                  </a:schemeClr>
                </a:solidFill>
                <a:latin typeface="+mj-lt"/>
              </a:rPr>
              <a:t>ação que impeça ou restrinja o acesso do usuário a informações atualizadas sobre os serviços oferecidos ou contratados; </a:t>
            </a:r>
          </a:p>
          <a:p>
            <a:pPr marL="171450" indent="-171450">
              <a:spcBef>
                <a:spcPts val="300"/>
              </a:spcBef>
              <a:buClr>
                <a:schemeClr val="accent6">
                  <a:lumMod val="50000"/>
                </a:schemeClr>
              </a:buClr>
              <a:buFont typeface="+mj-lt"/>
              <a:buAutoNum type="romanLcPeriod"/>
            </a:pPr>
            <a:r>
              <a:rPr lang="pt-BR" sz="1000" dirty="0" smtClean="0">
                <a:solidFill>
                  <a:schemeClr val="accent6">
                    <a:lumMod val="50000"/>
                  </a:schemeClr>
                </a:solidFill>
                <a:latin typeface="+mj-lt"/>
              </a:rPr>
              <a:t>Toda </a:t>
            </a:r>
            <a:r>
              <a:rPr lang="pt-BR" sz="1000" dirty="0">
                <a:solidFill>
                  <a:schemeClr val="accent6">
                    <a:lumMod val="50000"/>
                  </a:schemeClr>
                </a:solidFill>
                <a:latin typeface="+mj-lt"/>
              </a:rPr>
              <a:t>ação que impeça ou restrinja o direito dos usuários a incorporarem quaisquer classes de instrumentos, dispositivos ou aparatos na rede, sempre que legais e não causem dano à rede ou à qualidade do serviço prestado.</a:t>
            </a:r>
          </a:p>
        </p:txBody>
      </p:sp>
      <p:sp>
        <p:nvSpPr>
          <p:cNvPr id="26" name="AutoShape 8"/>
          <p:cNvSpPr>
            <a:spLocks noChangeArrowheads="1"/>
          </p:cNvSpPr>
          <p:nvPr/>
        </p:nvSpPr>
        <p:spPr bwMode="gray">
          <a:xfrm>
            <a:off x="377824" y="4640633"/>
            <a:ext cx="7956551" cy="273190"/>
          </a:xfrm>
          <a:prstGeom prst="rect">
            <a:avLst/>
          </a:prstGeom>
          <a:solidFill>
            <a:schemeClr val="accent6">
              <a:lumMod val="40000"/>
              <a:lumOff val="60000"/>
            </a:schemeClr>
          </a:solidFill>
          <a:ln w="12700" cap="flat" cmpd="sng" algn="ctr">
            <a:solidFill>
              <a:schemeClr val="accent6"/>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150813" indent="-149225" algn="ctr" fontAlgn="base">
              <a:spcBef>
                <a:spcPts val="600"/>
              </a:spcBef>
              <a:spcAft>
                <a:spcPct val="0"/>
              </a:spcAft>
              <a:buClr>
                <a:schemeClr val="accent6">
                  <a:lumMod val="50000"/>
                </a:schemeClr>
              </a:buClr>
              <a:buFontTx/>
              <a:buChar char="•"/>
            </a:pPr>
            <a:endParaRPr lang="en-US" sz="1000" dirty="0">
              <a:latin typeface="+mj-lt"/>
            </a:endParaRPr>
          </a:p>
        </p:txBody>
      </p:sp>
      <p:sp>
        <p:nvSpPr>
          <p:cNvPr id="27" name="Espaço Reservado para Texto 1"/>
          <p:cNvSpPr txBox="1">
            <a:spLocks/>
          </p:cNvSpPr>
          <p:nvPr/>
        </p:nvSpPr>
        <p:spPr>
          <a:xfrm>
            <a:off x="457927" y="4700283"/>
            <a:ext cx="7661314" cy="153888"/>
          </a:xfrm>
          <a:prstGeom prst="rect">
            <a:avLst/>
          </a:prstGeom>
        </p:spPr>
        <p:txBody>
          <a:bodyPr vert="horz" wrap="square" lIns="0" tIns="0" rIns="0" bIns="0" rtlCol="0" anchor="ctr" anchorCtr="0">
            <a:spAutoFit/>
          </a:bodyPr>
          <a:lst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buClr>
                <a:schemeClr val="bg1"/>
              </a:buClr>
            </a:pPr>
            <a:r>
              <a:rPr lang="pt-BR" sz="1000" b="1" dirty="0">
                <a:solidFill>
                  <a:schemeClr val="accent6">
                    <a:lumMod val="50000"/>
                  </a:schemeClr>
                </a:solidFill>
                <a:latin typeface="+mj-lt"/>
              </a:rPr>
              <a:t>Nos termos do Decreto, é vedada: </a:t>
            </a:r>
          </a:p>
        </p:txBody>
      </p:sp>
      <p:pic>
        <p:nvPicPr>
          <p:cNvPr id="28" name="Picture 2" descr="http://www.vendasclaro.com.br/blog/wp-content/uploads/2015/06/Claro_tv-e-qualidade-incomparavel.png"/>
          <p:cNvPicPr>
            <a:picLocks noChangeAspect="1" noChangeArrowheads="1"/>
          </p:cNvPicPr>
          <p:nvPr/>
        </p:nvPicPr>
        <p:blipFill>
          <a:blip r:embed="rId2" cstate="print"/>
          <a:srcRect/>
          <a:stretch>
            <a:fillRect/>
          </a:stretch>
        </p:blipFill>
        <p:spPr bwMode="auto">
          <a:xfrm>
            <a:off x="111314" y="6277816"/>
            <a:ext cx="444126" cy="444125"/>
          </a:xfrm>
          <a:prstGeom prst="rect">
            <a:avLst/>
          </a:prstGeom>
          <a:noFill/>
        </p:spPr>
      </p:pic>
    </p:spTree>
    <p:extLst>
      <p:ext uri="{BB962C8B-B14F-4D97-AF65-F5344CB8AC3E}">
        <p14:creationId xmlns:p14="http://schemas.microsoft.com/office/powerpoint/2010/main" val="203523568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theme/theme1.xml><?xml version="1.0" encoding="utf-8"?>
<a:theme xmlns:a="http://schemas.openxmlformats.org/drawingml/2006/main" name="blank">
  <a:themeElements>
    <a:clrScheme name="NET">
      <a:dk1>
        <a:srgbClr val="000000"/>
      </a:dk1>
      <a:lt1>
        <a:srgbClr val="FFFFFF"/>
      </a:lt1>
      <a:dk2>
        <a:srgbClr val="1F497D"/>
      </a:dk2>
      <a:lt2>
        <a:srgbClr val="FFFFFF"/>
      </a:lt2>
      <a:accent1>
        <a:srgbClr val="1F497D"/>
      </a:accent1>
      <a:accent2>
        <a:srgbClr val="4F81BD"/>
      </a:accent2>
      <a:accent3>
        <a:srgbClr val="C6D9F0"/>
      </a:accent3>
      <a:accent4>
        <a:srgbClr val="EEECE1"/>
      </a:accent4>
      <a:accent5>
        <a:srgbClr val="BFBFBF"/>
      </a:accent5>
      <a:accent6>
        <a:srgbClr val="E46C0A"/>
      </a:accent6>
      <a:hlink>
        <a:srgbClr val="0000FF"/>
      </a:hlink>
      <a:folHlink>
        <a:srgbClr val="800080"/>
      </a:folHlink>
    </a:clrScheme>
    <a:fontScheme name="Escritório Clássico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Escritório">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Blank presentation">
  <a:themeElements>
    <a:clrScheme name="Blank presentation 1">
      <a:dk1>
        <a:srgbClr val="000000"/>
      </a:dk1>
      <a:lt1>
        <a:srgbClr val="FFFFFF"/>
      </a:lt1>
      <a:dk2>
        <a:srgbClr val="003090"/>
      </a:dk2>
      <a:lt2>
        <a:srgbClr val="FAF4CA"/>
      </a:lt2>
      <a:accent1>
        <a:srgbClr val="CBDDEF"/>
      </a:accent1>
      <a:accent2>
        <a:srgbClr val="9ABCDE"/>
      </a:accent2>
      <a:accent3>
        <a:srgbClr val="FFFFFF"/>
      </a:accent3>
      <a:accent4>
        <a:srgbClr val="000000"/>
      </a:accent4>
      <a:accent5>
        <a:srgbClr val="E2EBF6"/>
      </a:accent5>
      <a:accent6>
        <a:srgbClr val="8BAAC9"/>
      </a:accent6>
      <a:hlink>
        <a:srgbClr val="5991C9"/>
      </a:hlink>
      <a:folHlink>
        <a:srgbClr val="33679B"/>
      </a:folHlink>
    </a:clrScheme>
    <a:fontScheme name="Blank presentation">
      <a:majorFont>
        <a:latin typeface="Arial"/>
        <a:ea typeface=""/>
        <a:cs typeface=""/>
      </a:majorFont>
      <a:minorFont>
        <a:latin typeface="Arial"/>
        <a:ea typeface=""/>
        <a:cs typeface=""/>
      </a:minorFont>
    </a:fontScheme>
    <a:fmtScheme name="Escritório">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none" lIns="91440" tIns="45720" rIns="91440" bIns="45720" numCol="1" anchor="ctr" anchorCtr="0" compatLnSpc="1">
        <a:prstTxWarp prst="textNoShape">
          <a:avLst/>
        </a:prstTxWarp>
      </a:bodyPr>
      <a:lstStyle>
        <a:defPPr marL="150813" marR="0" indent="-149225" algn="ctr" defTabSz="914400" rtl="0" eaLnBrk="1" fontAlgn="base" latinLnBrk="0" hangingPunct="1">
          <a:lnSpc>
            <a:spcPct val="100000"/>
          </a:lnSpc>
          <a:spcBef>
            <a:spcPct val="20000"/>
          </a:spcBef>
          <a:spcAft>
            <a:spcPct val="0"/>
          </a:spcAft>
          <a:buClr>
            <a:schemeClr val="tx1"/>
          </a:buClr>
          <a:buSzTx/>
          <a:buFontTx/>
          <a:buChar char="•"/>
          <a:tabLst/>
          <a:defRPr kumimoji="0" lang="en-US" sz="19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none" lIns="91440" tIns="45720" rIns="91440" bIns="45720" numCol="1" anchor="ctr" anchorCtr="0" compatLnSpc="1">
        <a:prstTxWarp prst="textNoShape">
          <a:avLst/>
        </a:prstTxWarp>
      </a:bodyPr>
      <a:lstStyle>
        <a:defPPr marL="150813" marR="0" indent="-149225" algn="ctr" defTabSz="914400" rtl="0" eaLnBrk="1" fontAlgn="base" latinLnBrk="0" hangingPunct="1">
          <a:lnSpc>
            <a:spcPct val="100000"/>
          </a:lnSpc>
          <a:spcBef>
            <a:spcPct val="20000"/>
          </a:spcBef>
          <a:spcAft>
            <a:spcPct val="0"/>
          </a:spcAft>
          <a:buClr>
            <a:schemeClr val="tx1"/>
          </a:buClr>
          <a:buSzTx/>
          <a:buFontTx/>
          <a:buChar char="•"/>
          <a:tabLst/>
          <a:defRPr kumimoji="0" lang="en-US" sz="1900" b="0" i="0" u="none" strike="noStrike" cap="none" normalizeH="0" baseline="0" smtClean="0">
            <a:ln>
              <a:noFill/>
            </a:ln>
            <a:solidFill>
              <a:schemeClr val="tx1"/>
            </a:solidFill>
            <a:effectLst/>
            <a:latin typeface="Arial" charset="0"/>
          </a:defRPr>
        </a:defPPr>
      </a:lstStyle>
    </a:lnDef>
  </a:objectDefaults>
  <a:extraClrSchemeLst>
    <a:extraClrScheme>
      <a:clrScheme name="Blank presentation 1">
        <a:dk1>
          <a:srgbClr val="000000"/>
        </a:dk1>
        <a:lt1>
          <a:srgbClr val="FFFFFF"/>
        </a:lt1>
        <a:dk2>
          <a:srgbClr val="003090"/>
        </a:dk2>
        <a:lt2>
          <a:srgbClr val="FAF4CA"/>
        </a:lt2>
        <a:accent1>
          <a:srgbClr val="CBDDEF"/>
        </a:accent1>
        <a:accent2>
          <a:srgbClr val="9ABCDE"/>
        </a:accent2>
        <a:accent3>
          <a:srgbClr val="FFFFFF"/>
        </a:accent3>
        <a:accent4>
          <a:srgbClr val="000000"/>
        </a:accent4>
        <a:accent5>
          <a:srgbClr val="E2EBF6"/>
        </a:accent5>
        <a:accent6>
          <a:srgbClr val="8BAAC9"/>
        </a:accent6>
        <a:hlink>
          <a:srgbClr val="5991C9"/>
        </a:hlink>
        <a:folHlink>
          <a:srgbClr val="33679B"/>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00"/>
        </a:dk2>
        <a:lt2>
          <a:srgbClr val="E1E1E1"/>
        </a:lt2>
        <a:accent1>
          <a:srgbClr val="F1F1F1"/>
        </a:accent1>
        <a:accent2>
          <a:srgbClr val="C0C0C0"/>
        </a:accent2>
        <a:accent3>
          <a:srgbClr val="FFFFFF"/>
        </a:accent3>
        <a:accent4>
          <a:srgbClr val="000000"/>
        </a:accent4>
        <a:accent5>
          <a:srgbClr val="F7F7F7"/>
        </a:accent5>
        <a:accent6>
          <a:srgbClr val="AEAEAE"/>
        </a:accent6>
        <a:hlink>
          <a:srgbClr val="808080"/>
        </a:hlink>
        <a:folHlink>
          <a:srgbClr val="4D4D4D"/>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1_Blank presentation">
  <a:themeElements>
    <a:clrScheme name="Blank presentation 1">
      <a:dk1>
        <a:srgbClr val="000000"/>
      </a:dk1>
      <a:lt1>
        <a:srgbClr val="FFFFFF"/>
      </a:lt1>
      <a:dk2>
        <a:srgbClr val="003090"/>
      </a:dk2>
      <a:lt2>
        <a:srgbClr val="FAF4CA"/>
      </a:lt2>
      <a:accent1>
        <a:srgbClr val="CBDDEF"/>
      </a:accent1>
      <a:accent2>
        <a:srgbClr val="9ABCDE"/>
      </a:accent2>
      <a:accent3>
        <a:srgbClr val="FFFFFF"/>
      </a:accent3>
      <a:accent4>
        <a:srgbClr val="000000"/>
      </a:accent4>
      <a:accent5>
        <a:srgbClr val="E2EBF6"/>
      </a:accent5>
      <a:accent6>
        <a:srgbClr val="8BAAC9"/>
      </a:accent6>
      <a:hlink>
        <a:srgbClr val="5991C9"/>
      </a:hlink>
      <a:folHlink>
        <a:srgbClr val="33679B"/>
      </a:folHlink>
    </a:clrScheme>
    <a:fontScheme name="Blank presentation">
      <a:majorFont>
        <a:latin typeface="Arial"/>
        <a:ea typeface=""/>
        <a:cs typeface=""/>
      </a:majorFont>
      <a:minorFont>
        <a:latin typeface="Arial"/>
        <a:ea typeface=""/>
        <a:cs typeface=""/>
      </a:minorFont>
    </a:fontScheme>
    <a:fmtScheme name="Escritório">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none" lIns="91440" tIns="45720" rIns="91440" bIns="45720" numCol="1" anchor="ctr" anchorCtr="0" compatLnSpc="1">
        <a:prstTxWarp prst="textNoShape">
          <a:avLst/>
        </a:prstTxWarp>
      </a:bodyPr>
      <a:lstStyle>
        <a:defPPr marL="150813" marR="0" indent="-149225" algn="ctr" defTabSz="914400" rtl="0" eaLnBrk="1" fontAlgn="base" latinLnBrk="0" hangingPunct="1">
          <a:lnSpc>
            <a:spcPct val="100000"/>
          </a:lnSpc>
          <a:spcBef>
            <a:spcPct val="20000"/>
          </a:spcBef>
          <a:spcAft>
            <a:spcPct val="0"/>
          </a:spcAft>
          <a:buClr>
            <a:schemeClr val="tx1"/>
          </a:buClr>
          <a:buSzTx/>
          <a:buFontTx/>
          <a:buChar char="•"/>
          <a:tabLst/>
          <a:defRPr kumimoji="0" lang="en-US" sz="19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none" lIns="91440" tIns="45720" rIns="91440" bIns="45720" numCol="1" anchor="ctr" anchorCtr="0" compatLnSpc="1">
        <a:prstTxWarp prst="textNoShape">
          <a:avLst/>
        </a:prstTxWarp>
      </a:bodyPr>
      <a:lstStyle>
        <a:defPPr marL="150813" marR="0" indent="-149225" algn="ctr" defTabSz="914400" rtl="0" eaLnBrk="1" fontAlgn="base" latinLnBrk="0" hangingPunct="1">
          <a:lnSpc>
            <a:spcPct val="100000"/>
          </a:lnSpc>
          <a:spcBef>
            <a:spcPct val="20000"/>
          </a:spcBef>
          <a:spcAft>
            <a:spcPct val="0"/>
          </a:spcAft>
          <a:buClr>
            <a:schemeClr val="tx1"/>
          </a:buClr>
          <a:buSzTx/>
          <a:buFontTx/>
          <a:buChar char="•"/>
          <a:tabLst/>
          <a:defRPr kumimoji="0" lang="en-US" sz="1900" b="0" i="0" u="none" strike="noStrike" cap="none" normalizeH="0" baseline="0" smtClean="0">
            <a:ln>
              <a:noFill/>
            </a:ln>
            <a:solidFill>
              <a:schemeClr val="tx1"/>
            </a:solidFill>
            <a:effectLst/>
            <a:latin typeface="Arial" charset="0"/>
          </a:defRPr>
        </a:defPPr>
      </a:lstStyle>
    </a:lnDef>
  </a:objectDefaults>
  <a:extraClrSchemeLst>
    <a:extraClrScheme>
      <a:clrScheme name="Blank presentation 1">
        <a:dk1>
          <a:srgbClr val="000000"/>
        </a:dk1>
        <a:lt1>
          <a:srgbClr val="FFFFFF"/>
        </a:lt1>
        <a:dk2>
          <a:srgbClr val="003090"/>
        </a:dk2>
        <a:lt2>
          <a:srgbClr val="FAF4CA"/>
        </a:lt2>
        <a:accent1>
          <a:srgbClr val="CBDDEF"/>
        </a:accent1>
        <a:accent2>
          <a:srgbClr val="9ABCDE"/>
        </a:accent2>
        <a:accent3>
          <a:srgbClr val="FFFFFF"/>
        </a:accent3>
        <a:accent4>
          <a:srgbClr val="000000"/>
        </a:accent4>
        <a:accent5>
          <a:srgbClr val="E2EBF6"/>
        </a:accent5>
        <a:accent6>
          <a:srgbClr val="8BAAC9"/>
        </a:accent6>
        <a:hlink>
          <a:srgbClr val="5991C9"/>
        </a:hlink>
        <a:folHlink>
          <a:srgbClr val="33679B"/>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00"/>
        </a:dk2>
        <a:lt2>
          <a:srgbClr val="E1E1E1"/>
        </a:lt2>
        <a:accent1>
          <a:srgbClr val="F1F1F1"/>
        </a:accent1>
        <a:accent2>
          <a:srgbClr val="C0C0C0"/>
        </a:accent2>
        <a:accent3>
          <a:srgbClr val="FFFFFF"/>
        </a:accent3>
        <a:accent4>
          <a:srgbClr val="000000"/>
        </a:accent4>
        <a:accent5>
          <a:srgbClr val="F7F7F7"/>
        </a:accent5>
        <a:accent6>
          <a:srgbClr val="AEAEAE"/>
        </a:accent6>
        <a:hlink>
          <a:srgbClr val="808080"/>
        </a:hlink>
        <a:folHlink>
          <a:srgbClr val="4D4D4D"/>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Tema do Office">
  <a:themeElements>
    <a:clrScheme name="Escritório">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Escritório">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Escritório">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blank</Template>
  <TotalTime>11681</TotalTime>
  <Words>1673</Words>
  <Application>Microsoft Office PowerPoint</Application>
  <PresentationFormat>Papel A4 (210 x 297 mm)</PresentationFormat>
  <Paragraphs>252</Paragraphs>
  <Slides>11</Slides>
  <Notes>7</Notes>
  <HiddenSlides>0</HiddenSlides>
  <MMClips>0</MMClips>
  <ScaleCrop>false</ScaleCrop>
  <HeadingPairs>
    <vt:vector size="4" baseType="variant">
      <vt:variant>
        <vt:lpstr>Tema</vt:lpstr>
      </vt:variant>
      <vt:variant>
        <vt:i4>3</vt:i4>
      </vt:variant>
      <vt:variant>
        <vt:lpstr>Títulos de slides</vt:lpstr>
      </vt:variant>
      <vt:variant>
        <vt:i4>11</vt:i4>
      </vt:variant>
    </vt:vector>
  </HeadingPairs>
  <TitlesOfParts>
    <vt:vector size="14" baseType="lpstr">
      <vt:lpstr>blank</vt:lpstr>
      <vt:lpstr>Blank presentation</vt:lpstr>
      <vt:lpstr>1_Blank presentation</vt:lpstr>
      <vt:lpstr>Apresentação do PowerPoint</vt:lpstr>
      <vt:lpstr>O GRUPO CLARO ATUA EM TODO O BRASIL </vt:lpstr>
      <vt:lpstr>AS OTTs TÊM OPERAÇÕES LOCAIS ENXUTAS APESAR DO ALTO VALOR DE MERCADO </vt:lpstr>
      <vt:lpstr>AS TELCOS INVESTEM BILHÕES NA CONSTRUÇÃO DA REDE DE BANDA LARGA DO PAÍS AO CONTRÁRIO DAS OTTs</vt:lpstr>
      <vt:lpstr>TODO O PESO REGULATÓRIO RECAI SOBRE AS PRESTADORAS DE TELECOM QUE SÃO HOJE SOBRE-REGULADAS</vt:lpstr>
      <vt:lpstr>EXEMPLOS DE ASSIMETRIA NAS REGULAMENTAÇÕES</vt:lpstr>
      <vt:lpstr>EXEMPLOS DE ASSIMETRIA NAS REGULAMENTAÇÕES</vt:lpstr>
      <vt:lpstr>E A REGULAMENTAÇÃO SOBRE AS TELCOS CONTINUA A CRESCER</vt:lpstr>
      <vt:lpstr>PROPOSTAS PARA AVANÇO DO SETOR</vt:lpstr>
      <vt:lpstr>obrigado</vt:lpstr>
      <vt:lpstr>Apresentação do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Regulamento do pgmc</dc:title>
  <dc:creator>n0178314</dc:creator>
  <cp:lastModifiedBy>Operadores Som</cp:lastModifiedBy>
  <cp:revision>1571</cp:revision>
  <cp:lastPrinted>2016-03-07T18:41:54Z</cp:lastPrinted>
  <dcterms:created xsi:type="dcterms:W3CDTF">2012-12-13T13:26:43Z</dcterms:created>
  <dcterms:modified xsi:type="dcterms:W3CDTF">2016-03-24T11:54:50Z</dcterms:modified>
</cp:coreProperties>
</file>